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1E5EF2-7F59-413A-BD7C-60E8BE3B3CE9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E52844-3CCD-4CC9-9DC1-66517A02B0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1E5EF2-7F59-413A-BD7C-60E8BE3B3CE9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52844-3CCD-4CC9-9DC1-66517A02B0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1E5EF2-7F59-413A-BD7C-60E8BE3B3CE9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52844-3CCD-4CC9-9DC1-66517A02B0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1E5EF2-7F59-413A-BD7C-60E8BE3B3CE9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52844-3CCD-4CC9-9DC1-66517A02B0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1E5EF2-7F59-413A-BD7C-60E8BE3B3CE9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52844-3CCD-4CC9-9DC1-66517A02B0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1E5EF2-7F59-413A-BD7C-60E8BE3B3CE9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52844-3CCD-4CC9-9DC1-66517A02B0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1E5EF2-7F59-413A-BD7C-60E8BE3B3CE9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52844-3CCD-4CC9-9DC1-66517A02B0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1E5EF2-7F59-413A-BD7C-60E8BE3B3CE9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52844-3CCD-4CC9-9DC1-66517A02B0C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1E5EF2-7F59-413A-BD7C-60E8BE3B3CE9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52844-3CCD-4CC9-9DC1-66517A02B0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1E5EF2-7F59-413A-BD7C-60E8BE3B3CE9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52844-3CCD-4CC9-9DC1-66517A02B0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1E5EF2-7F59-413A-BD7C-60E8BE3B3CE9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E52844-3CCD-4CC9-9DC1-66517A02B0C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1E5EF2-7F59-413A-BD7C-60E8BE3B3CE9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E52844-3CCD-4CC9-9DC1-66517A02B0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Silicon Vertex detector for Belle II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Gagan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Mohanty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(DHEP, TIFR)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Mr. K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Kameshwara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Rao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(DHEP, TIFR)</a:t>
            </a:r>
          </a:p>
          <a:p>
            <a:endParaRPr lang="en-US" sz="2000" dirty="0" smtClean="0"/>
          </a:p>
          <a:p>
            <a:r>
              <a:rPr lang="en-US" sz="2000" dirty="0" smtClean="0"/>
              <a:t>Friday, June 19, 2015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</TotalTime>
  <Words>31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Silicon Vertex detector for Belle II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Silicon Vertex detector for Belle II </dc:title>
  <dc:creator>iichep</dc:creator>
  <cp:lastModifiedBy>iichep</cp:lastModifiedBy>
  <cp:revision>1</cp:revision>
  <dcterms:created xsi:type="dcterms:W3CDTF">2015-06-17T04:38:59Z</dcterms:created>
  <dcterms:modified xsi:type="dcterms:W3CDTF">2015-06-17T04:42:25Z</dcterms:modified>
</cp:coreProperties>
</file>