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EAEFF5-FADA-4304-9A23-1873FED82CFC}" type="datetimeFigureOut">
              <a:rPr lang="en-IN" smtClean="0"/>
              <a:pPr/>
              <a:t>06/08/2016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0990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Targeting targets: Has personalised medicine in cancer come of age </a:t>
            </a:r>
            <a:r>
              <a:rPr lang="en-IN" dirty="0" smtClean="0"/>
              <a:t>?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62500" lnSpcReduction="20000"/>
          </a:bodyPr>
          <a:lstStyle/>
          <a:p>
            <a:r>
              <a:rPr lang="en-IN" sz="5100" b="1" dirty="0"/>
              <a:t>Dr. </a:t>
            </a:r>
            <a:r>
              <a:rPr lang="en-IN" sz="5100" b="1" dirty="0" err="1"/>
              <a:t>Hari</a:t>
            </a:r>
            <a:r>
              <a:rPr lang="en-IN" sz="5100" b="1" dirty="0"/>
              <a:t> </a:t>
            </a:r>
            <a:r>
              <a:rPr lang="en-IN" sz="5100" b="1" dirty="0" err="1"/>
              <a:t>Menon</a:t>
            </a:r>
            <a:r>
              <a:rPr lang="en-IN" sz="5100" b="1" dirty="0"/>
              <a:t> </a:t>
            </a:r>
            <a:endParaRPr lang="en-IN" b="1" dirty="0" smtClean="0"/>
          </a:p>
          <a:p>
            <a:endParaRPr lang="en-IN" dirty="0" smtClean="0"/>
          </a:p>
          <a:p>
            <a:r>
              <a:rPr lang="en-IN" sz="4400" dirty="0" smtClean="0"/>
              <a:t>Tata </a:t>
            </a:r>
            <a:r>
              <a:rPr lang="en-IN" sz="4400" dirty="0"/>
              <a:t>Memorial Hospital, </a:t>
            </a:r>
            <a:r>
              <a:rPr lang="en-IN" sz="4400" dirty="0" err="1" smtClean="0"/>
              <a:t>Parel</a:t>
            </a:r>
            <a:endParaRPr lang="en-IN" dirty="0"/>
          </a:p>
          <a:p>
            <a:endParaRPr lang="en-IN" b="1" dirty="0" smtClean="0"/>
          </a:p>
          <a:p>
            <a:r>
              <a:rPr lang="en-IN" b="1" dirty="0" smtClean="0"/>
              <a:t>Friday, </a:t>
            </a:r>
            <a:r>
              <a:rPr lang="en-IN" b="1" dirty="0" smtClean="0"/>
              <a:t>10 </a:t>
            </a:r>
            <a:r>
              <a:rPr lang="en-IN" b="1" dirty="0" smtClean="0"/>
              <a:t>June 2016 </a:t>
            </a:r>
            <a:br>
              <a:rPr lang="en-IN" b="1" dirty="0" smtClean="0"/>
            </a:br>
            <a:r>
              <a:rPr lang="en-IN" b="1" dirty="0" smtClean="0"/>
              <a:t>AG-66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  Targeting targets: Has personalised medicine in cancer come of age 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Targeting targets: Has personalised medicine in cancer come of age  </dc:title>
  <dc:creator>Admin</dc:creator>
  <cp:lastModifiedBy>Admin</cp:lastModifiedBy>
  <cp:revision>2</cp:revision>
  <dcterms:created xsi:type="dcterms:W3CDTF">2016-05-30T10:44:30Z</dcterms:created>
  <dcterms:modified xsi:type="dcterms:W3CDTF">2016-06-08T07:33:09Z</dcterms:modified>
</cp:coreProperties>
</file>