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320" r:id="rId2"/>
    <p:sldId id="321" r:id="rId3"/>
    <p:sldId id="312" r:id="rId4"/>
    <p:sldId id="263" r:id="rId5"/>
    <p:sldId id="264" r:id="rId6"/>
    <p:sldId id="315" r:id="rId7"/>
    <p:sldId id="316" r:id="rId8"/>
    <p:sldId id="317" r:id="rId9"/>
    <p:sldId id="318" r:id="rId10"/>
    <p:sldId id="265" r:id="rId11"/>
    <p:sldId id="266" r:id="rId12"/>
    <p:sldId id="267" r:id="rId13"/>
    <p:sldId id="268" r:id="rId14"/>
    <p:sldId id="270" r:id="rId15"/>
    <p:sldId id="271" r:id="rId16"/>
    <p:sldId id="342" r:id="rId17"/>
    <p:sldId id="324" r:id="rId18"/>
    <p:sldId id="325" r:id="rId19"/>
    <p:sldId id="258" r:id="rId20"/>
    <p:sldId id="341" r:id="rId21"/>
    <p:sldId id="344" r:id="rId22"/>
    <p:sldId id="343" r:id="rId23"/>
    <p:sldId id="257" r:id="rId24"/>
    <p:sldId id="322" r:id="rId25"/>
    <p:sldId id="323" r:id="rId26"/>
    <p:sldId id="291" r:id="rId27"/>
    <p:sldId id="292" r:id="rId28"/>
  </p:sldIdLst>
  <p:sldSz cx="12192000" cy="6858000"/>
  <p:notesSz cx="12192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FBFB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5" d="100"/>
          <a:sy n="75" d="100"/>
        </p:scale>
        <p:origin x="516" y="-84"/>
      </p:cViewPr>
      <p:guideLst>
        <p:guide orient="horz" pos="2880"/>
        <p:guide pos="216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5283200" cy="3444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6905625" y="0"/>
            <a:ext cx="5283200" cy="344488"/>
          </a:xfrm>
          <a:prstGeom prst="rect">
            <a:avLst/>
          </a:prstGeom>
        </p:spPr>
        <p:txBody>
          <a:bodyPr vert="horz" lIns="91440" tIns="45720" rIns="91440" bIns="45720" rtlCol="0"/>
          <a:lstStyle>
            <a:lvl1pPr algn="r">
              <a:defRPr sz="1200"/>
            </a:lvl1pPr>
          </a:lstStyle>
          <a:p>
            <a:fld id="{017AD998-81F5-41D6-BEF0-86C88760F350}" type="datetimeFigureOut">
              <a:rPr lang="en-US" smtClean="0"/>
              <a:pPr/>
              <a:t>2/5/2020</a:t>
            </a:fld>
            <a:endParaRPr lang="en-US"/>
          </a:p>
        </p:txBody>
      </p:sp>
      <p:sp>
        <p:nvSpPr>
          <p:cNvPr id="4" name="Slide Image Placeholder 3"/>
          <p:cNvSpPr>
            <a:spLocks noGrp="1" noRot="1" noChangeAspect="1"/>
          </p:cNvSpPr>
          <p:nvPr>
            <p:ph type="sldImg" idx="2"/>
          </p:nvPr>
        </p:nvSpPr>
        <p:spPr>
          <a:xfrm>
            <a:off x="4038600" y="857250"/>
            <a:ext cx="41148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1219200" y="3300413"/>
            <a:ext cx="9753600" cy="2700337"/>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513"/>
            <a:ext cx="5283200" cy="3444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6905625" y="6513513"/>
            <a:ext cx="5283200" cy="344487"/>
          </a:xfrm>
          <a:prstGeom prst="rect">
            <a:avLst/>
          </a:prstGeom>
        </p:spPr>
        <p:txBody>
          <a:bodyPr vert="horz" lIns="91440" tIns="45720" rIns="91440" bIns="45720" rtlCol="0" anchor="b"/>
          <a:lstStyle>
            <a:lvl1pPr algn="r">
              <a:defRPr sz="1200"/>
            </a:lvl1pPr>
          </a:lstStyle>
          <a:p>
            <a:fld id="{FDA87B5F-1CD6-46AB-94C0-CF61ED8A3E26}" type="slidenum">
              <a:rPr lang="en-US" smtClean="0"/>
              <a:pPr/>
              <a:t>‹#›</a:t>
            </a:fld>
            <a:endParaRPr lang="en-US"/>
          </a:p>
        </p:txBody>
      </p:sp>
    </p:spTree>
    <p:extLst>
      <p:ext uri="{BB962C8B-B14F-4D97-AF65-F5344CB8AC3E}">
        <p14:creationId xmlns:p14="http://schemas.microsoft.com/office/powerpoint/2010/main" val="12440583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1" name="Google Shape;101;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8" name="Google Shape;118;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842596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8" name="Google Shape;118;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435218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8" name="Google Shape;118;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016570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2/5/2020</a:t>
            </a:fld>
            <a:endParaRPr lang="en-US"/>
          </a:p>
        </p:txBody>
      </p:sp>
      <p:sp>
        <p:nvSpPr>
          <p:cNvPr id="6" name="Holder 6"/>
          <p:cNvSpPr>
            <a:spLocks noGrp="1"/>
          </p:cNvSpPr>
          <p:nvPr>
            <p:ph type="sldNum" sz="quarter" idx="7"/>
          </p:nvPr>
        </p:nvSpPr>
        <p:spPr/>
        <p:txBody>
          <a:bodyPr lIns="0" tIns="0" rIns="0" bIns="0"/>
          <a:lstStyle>
            <a:lvl1pPr>
              <a:defRPr sz="900" b="0" i="0">
                <a:solidFill>
                  <a:srgbClr val="5C5C5C"/>
                </a:solidFill>
                <a:latin typeface="Arial"/>
                <a:cs typeface="Arial"/>
              </a:defRPr>
            </a:lvl1pPr>
          </a:lstStyle>
          <a:p>
            <a:pPr marL="25400">
              <a:lnSpc>
                <a:spcPct val="100000"/>
              </a:lnSpc>
              <a:spcBef>
                <a:spcPts val="15"/>
              </a:spcBef>
            </a:pPr>
            <a:fld id="{81D60167-4931-47E6-BA6A-407CBD079E47}" type="slidenum">
              <a:rPr spc="-5" dirty="0"/>
              <a:pPr marL="25400">
                <a:lnSpc>
                  <a:spcPct val="100000"/>
                </a:lnSpc>
                <a:spcBef>
                  <a:spcPts val="15"/>
                </a:spcBef>
              </a:pPr>
              <a:t>‹#›</a:t>
            </a:fld>
            <a:endParaRPr spc="-5"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0" i="0">
                <a:solidFill>
                  <a:schemeClr val="tx1"/>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2/5/2020</a:t>
            </a:fld>
            <a:endParaRPr lang="en-US"/>
          </a:p>
        </p:txBody>
      </p:sp>
      <p:sp>
        <p:nvSpPr>
          <p:cNvPr id="6" name="Holder 6"/>
          <p:cNvSpPr>
            <a:spLocks noGrp="1"/>
          </p:cNvSpPr>
          <p:nvPr>
            <p:ph type="sldNum" sz="quarter" idx="7"/>
          </p:nvPr>
        </p:nvSpPr>
        <p:spPr/>
        <p:txBody>
          <a:bodyPr lIns="0" tIns="0" rIns="0" bIns="0"/>
          <a:lstStyle>
            <a:lvl1pPr>
              <a:defRPr sz="900" b="0" i="0">
                <a:solidFill>
                  <a:srgbClr val="5C5C5C"/>
                </a:solidFill>
                <a:latin typeface="Arial"/>
                <a:cs typeface="Arial"/>
              </a:defRPr>
            </a:lvl1pPr>
          </a:lstStyle>
          <a:p>
            <a:pPr marL="25400">
              <a:lnSpc>
                <a:spcPct val="100000"/>
              </a:lnSpc>
              <a:spcBef>
                <a:spcPts val="15"/>
              </a:spcBef>
            </a:pPr>
            <a:fld id="{81D60167-4931-47E6-BA6A-407CBD079E47}" type="slidenum">
              <a:rPr spc="-5" dirty="0"/>
              <a:pPr marL="25400">
                <a:lnSpc>
                  <a:spcPct val="100000"/>
                </a:lnSpc>
                <a:spcBef>
                  <a:spcPts val="15"/>
                </a:spcBef>
              </a:pPr>
              <a:t>‹#›</a:t>
            </a:fld>
            <a:endParaRPr spc="-5"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wo Content">
    <p:spTree>
      <p:nvGrpSpPr>
        <p:cNvPr id="1" name=""/>
        <p:cNvGrpSpPr/>
        <p:nvPr/>
      </p:nvGrpSpPr>
      <p:grpSpPr>
        <a:xfrm>
          <a:off x="0" y="0"/>
          <a:ext cx="0" cy="0"/>
          <a:chOff x="0" y="0"/>
          <a:chExt cx="0" cy="0"/>
        </a:xfrm>
      </p:grpSpPr>
      <p:sp>
        <p:nvSpPr>
          <p:cNvPr id="16" name="bk object 16"/>
          <p:cNvSpPr/>
          <p:nvPr/>
        </p:nvSpPr>
        <p:spPr>
          <a:xfrm>
            <a:off x="10745776" y="6689932"/>
            <a:ext cx="74930" cy="74295"/>
          </a:xfrm>
          <a:custGeom>
            <a:avLst/>
            <a:gdLst/>
            <a:ahLst/>
            <a:cxnLst/>
            <a:rect l="l" t="t" r="r" b="b"/>
            <a:pathLst>
              <a:path w="74929" h="74295">
                <a:moveTo>
                  <a:pt x="37782" y="0"/>
                </a:moveTo>
                <a:lnTo>
                  <a:pt x="22832" y="3012"/>
                </a:lnTo>
                <a:lnTo>
                  <a:pt x="10850" y="11163"/>
                </a:lnTo>
                <a:lnTo>
                  <a:pt x="2888" y="23119"/>
                </a:lnTo>
                <a:lnTo>
                  <a:pt x="0" y="37549"/>
                </a:lnTo>
                <a:lnTo>
                  <a:pt x="2888" y="52248"/>
                </a:lnTo>
                <a:lnTo>
                  <a:pt x="10850" y="63808"/>
                </a:lnTo>
                <a:lnTo>
                  <a:pt x="22833" y="71372"/>
                </a:lnTo>
                <a:lnTo>
                  <a:pt x="37782" y="74084"/>
                </a:lnTo>
                <a:lnTo>
                  <a:pt x="52154" y="71230"/>
                </a:lnTo>
                <a:lnTo>
                  <a:pt x="63840" y="63428"/>
                </a:lnTo>
                <a:lnTo>
                  <a:pt x="64870" y="61904"/>
                </a:lnTo>
                <a:lnTo>
                  <a:pt x="37782" y="61904"/>
                </a:lnTo>
                <a:lnTo>
                  <a:pt x="28078" y="60097"/>
                </a:lnTo>
                <a:lnTo>
                  <a:pt x="20679" y="55054"/>
                </a:lnTo>
                <a:lnTo>
                  <a:pt x="15962" y="47348"/>
                </a:lnTo>
                <a:lnTo>
                  <a:pt x="14306" y="37549"/>
                </a:lnTo>
                <a:lnTo>
                  <a:pt x="15962" y="28019"/>
                </a:lnTo>
                <a:lnTo>
                  <a:pt x="20679" y="19916"/>
                </a:lnTo>
                <a:lnTo>
                  <a:pt x="28078" y="14288"/>
                </a:lnTo>
                <a:lnTo>
                  <a:pt x="37782" y="12179"/>
                </a:lnTo>
                <a:lnTo>
                  <a:pt x="65016" y="12179"/>
                </a:lnTo>
                <a:lnTo>
                  <a:pt x="63839" y="10401"/>
                </a:lnTo>
                <a:lnTo>
                  <a:pt x="52153" y="2727"/>
                </a:lnTo>
                <a:lnTo>
                  <a:pt x="37782" y="0"/>
                </a:lnTo>
                <a:close/>
              </a:path>
              <a:path w="74929" h="74295">
                <a:moveTo>
                  <a:pt x="65016" y="12179"/>
                </a:moveTo>
                <a:lnTo>
                  <a:pt x="37782" y="12179"/>
                </a:lnTo>
                <a:lnTo>
                  <a:pt x="46893" y="14003"/>
                </a:lnTo>
                <a:lnTo>
                  <a:pt x="53997" y="19156"/>
                </a:lnTo>
                <a:lnTo>
                  <a:pt x="58613" y="27163"/>
                </a:lnTo>
                <a:lnTo>
                  <a:pt x="60258" y="37549"/>
                </a:lnTo>
                <a:lnTo>
                  <a:pt x="58613" y="46920"/>
                </a:lnTo>
                <a:lnTo>
                  <a:pt x="53997" y="54674"/>
                </a:lnTo>
                <a:lnTo>
                  <a:pt x="46893" y="59954"/>
                </a:lnTo>
                <a:lnTo>
                  <a:pt x="37782" y="61904"/>
                </a:lnTo>
                <a:lnTo>
                  <a:pt x="64870" y="61904"/>
                </a:lnTo>
                <a:lnTo>
                  <a:pt x="71692" y="51820"/>
                </a:lnTo>
                <a:lnTo>
                  <a:pt x="74565" y="37549"/>
                </a:lnTo>
                <a:lnTo>
                  <a:pt x="71692" y="22262"/>
                </a:lnTo>
                <a:lnTo>
                  <a:pt x="65016" y="12179"/>
                </a:lnTo>
                <a:close/>
              </a:path>
            </a:pathLst>
          </a:custGeom>
          <a:solidFill>
            <a:srgbClr val="CC0000"/>
          </a:solidFill>
        </p:spPr>
        <p:txBody>
          <a:bodyPr wrap="square" lIns="0" tIns="0" rIns="0" bIns="0" rtlCol="0"/>
          <a:lstStyle/>
          <a:p>
            <a:endParaRPr/>
          </a:p>
        </p:txBody>
      </p:sp>
      <p:sp>
        <p:nvSpPr>
          <p:cNvPr id="17" name="bk object 17"/>
          <p:cNvSpPr/>
          <p:nvPr/>
        </p:nvSpPr>
        <p:spPr>
          <a:xfrm>
            <a:off x="10665074" y="6690946"/>
            <a:ext cx="66675" cy="72390"/>
          </a:xfrm>
          <a:custGeom>
            <a:avLst/>
            <a:gdLst/>
            <a:ahLst/>
            <a:cxnLst/>
            <a:rect l="l" t="t" r="r" b="b"/>
            <a:pathLst>
              <a:path w="66675" h="72390">
                <a:moveTo>
                  <a:pt x="37782" y="0"/>
                </a:moveTo>
                <a:lnTo>
                  <a:pt x="23269" y="2695"/>
                </a:lnTo>
                <a:lnTo>
                  <a:pt x="11238" y="10149"/>
                </a:lnTo>
                <a:lnTo>
                  <a:pt x="3033" y="21408"/>
                </a:lnTo>
                <a:lnTo>
                  <a:pt x="0" y="35521"/>
                </a:lnTo>
                <a:lnTo>
                  <a:pt x="2742" y="50647"/>
                </a:lnTo>
                <a:lnTo>
                  <a:pt x="10462" y="62159"/>
                </a:lnTo>
                <a:lnTo>
                  <a:pt x="22396" y="69484"/>
                </a:lnTo>
                <a:lnTo>
                  <a:pt x="37782" y="72053"/>
                </a:lnTo>
                <a:lnTo>
                  <a:pt x="45970" y="71276"/>
                </a:lnTo>
                <a:lnTo>
                  <a:pt x="53485" y="68882"/>
                </a:lnTo>
                <a:lnTo>
                  <a:pt x="60043" y="64775"/>
                </a:lnTo>
                <a:lnTo>
                  <a:pt x="63535" y="60891"/>
                </a:lnTo>
                <a:lnTo>
                  <a:pt x="37782" y="60891"/>
                </a:lnTo>
                <a:lnTo>
                  <a:pt x="28079" y="58925"/>
                </a:lnTo>
                <a:lnTo>
                  <a:pt x="20679" y="53534"/>
                </a:lnTo>
                <a:lnTo>
                  <a:pt x="15962" y="45479"/>
                </a:lnTo>
                <a:lnTo>
                  <a:pt x="14306" y="35521"/>
                </a:lnTo>
                <a:lnTo>
                  <a:pt x="16108" y="26149"/>
                </a:lnTo>
                <a:lnTo>
                  <a:pt x="21067" y="18396"/>
                </a:lnTo>
                <a:lnTo>
                  <a:pt x="28515" y="13116"/>
                </a:lnTo>
                <a:lnTo>
                  <a:pt x="37782" y="11165"/>
                </a:lnTo>
                <a:lnTo>
                  <a:pt x="63489" y="11165"/>
                </a:lnTo>
                <a:lnTo>
                  <a:pt x="59902" y="7278"/>
                </a:lnTo>
                <a:lnTo>
                  <a:pt x="53109" y="3171"/>
                </a:lnTo>
                <a:lnTo>
                  <a:pt x="45547" y="776"/>
                </a:lnTo>
                <a:lnTo>
                  <a:pt x="37782" y="0"/>
                </a:lnTo>
                <a:close/>
              </a:path>
              <a:path w="66675" h="72390">
                <a:moveTo>
                  <a:pt x="56191" y="49728"/>
                </a:moveTo>
                <a:lnTo>
                  <a:pt x="55157" y="50742"/>
                </a:lnTo>
                <a:lnTo>
                  <a:pt x="52088" y="57846"/>
                </a:lnTo>
                <a:lnTo>
                  <a:pt x="45952" y="60891"/>
                </a:lnTo>
                <a:lnTo>
                  <a:pt x="63535" y="60891"/>
                </a:lnTo>
                <a:lnTo>
                  <a:pt x="65361" y="58860"/>
                </a:lnTo>
                <a:lnTo>
                  <a:pt x="66395" y="57846"/>
                </a:lnTo>
                <a:lnTo>
                  <a:pt x="56191" y="49728"/>
                </a:lnTo>
                <a:close/>
              </a:path>
              <a:path w="66675" h="72390">
                <a:moveTo>
                  <a:pt x="63489" y="11165"/>
                </a:moveTo>
                <a:lnTo>
                  <a:pt x="44952" y="11165"/>
                </a:lnTo>
                <a:lnTo>
                  <a:pt x="52088" y="15224"/>
                </a:lnTo>
                <a:lnTo>
                  <a:pt x="55156" y="21314"/>
                </a:lnTo>
                <a:lnTo>
                  <a:pt x="56191" y="21314"/>
                </a:lnTo>
                <a:lnTo>
                  <a:pt x="66395" y="13193"/>
                </a:lnTo>
                <a:lnTo>
                  <a:pt x="65360" y="13193"/>
                </a:lnTo>
                <a:lnTo>
                  <a:pt x="63489" y="11165"/>
                </a:lnTo>
                <a:close/>
              </a:path>
            </a:pathLst>
          </a:custGeom>
          <a:solidFill>
            <a:srgbClr val="CC0000"/>
          </a:solidFill>
        </p:spPr>
        <p:txBody>
          <a:bodyPr wrap="square" lIns="0" tIns="0" rIns="0" bIns="0" rtlCol="0"/>
          <a:lstStyle/>
          <a:p>
            <a:endParaRPr/>
          </a:p>
        </p:txBody>
      </p:sp>
      <p:sp>
        <p:nvSpPr>
          <p:cNvPr id="18" name="bk object 18"/>
          <p:cNvSpPr/>
          <p:nvPr/>
        </p:nvSpPr>
        <p:spPr>
          <a:xfrm>
            <a:off x="11157384" y="6691963"/>
            <a:ext cx="65405" cy="70485"/>
          </a:xfrm>
          <a:custGeom>
            <a:avLst/>
            <a:gdLst/>
            <a:ahLst/>
            <a:cxnLst/>
            <a:rect l="l" t="t" r="r" b="b"/>
            <a:pathLst>
              <a:path w="65404" h="70484">
                <a:moveTo>
                  <a:pt x="15340" y="0"/>
                </a:moveTo>
                <a:lnTo>
                  <a:pt x="0" y="0"/>
                </a:lnTo>
                <a:lnTo>
                  <a:pt x="26578" y="40590"/>
                </a:lnTo>
                <a:lnTo>
                  <a:pt x="26579" y="70022"/>
                </a:lnTo>
                <a:lnTo>
                  <a:pt x="39851" y="70022"/>
                </a:lnTo>
                <a:lnTo>
                  <a:pt x="39851" y="40590"/>
                </a:lnTo>
                <a:lnTo>
                  <a:pt x="47513" y="28414"/>
                </a:lnTo>
                <a:lnTo>
                  <a:pt x="32715" y="28414"/>
                </a:lnTo>
                <a:lnTo>
                  <a:pt x="15340" y="0"/>
                </a:lnTo>
                <a:close/>
              </a:path>
              <a:path w="65404" h="70484">
                <a:moveTo>
                  <a:pt x="65395" y="0"/>
                </a:moveTo>
                <a:lnTo>
                  <a:pt x="51089" y="0"/>
                </a:lnTo>
                <a:lnTo>
                  <a:pt x="32715" y="28414"/>
                </a:lnTo>
                <a:lnTo>
                  <a:pt x="47513" y="28414"/>
                </a:lnTo>
                <a:lnTo>
                  <a:pt x="65395" y="0"/>
                </a:lnTo>
                <a:close/>
              </a:path>
            </a:pathLst>
          </a:custGeom>
          <a:solidFill>
            <a:srgbClr val="CC0000"/>
          </a:solidFill>
        </p:spPr>
        <p:txBody>
          <a:bodyPr wrap="square" lIns="0" tIns="0" rIns="0" bIns="0" rtlCol="0"/>
          <a:lstStyle/>
          <a:p>
            <a:endParaRPr/>
          </a:p>
        </p:txBody>
      </p:sp>
      <p:sp>
        <p:nvSpPr>
          <p:cNvPr id="19" name="bk object 19"/>
          <p:cNvSpPr/>
          <p:nvPr/>
        </p:nvSpPr>
        <p:spPr>
          <a:xfrm>
            <a:off x="10944927" y="6691963"/>
            <a:ext cx="46355" cy="70485"/>
          </a:xfrm>
          <a:custGeom>
            <a:avLst/>
            <a:gdLst/>
            <a:ahLst/>
            <a:cxnLst/>
            <a:rect l="l" t="t" r="r" b="b"/>
            <a:pathLst>
              <a:path w="46354" h="70484">
                <a:moveTo>
                  <a:pt x="16374" y="0"/>
                </a:moveTo>
                <a:lnTo>
                  <a:pt x="0" y="0"/>
                </a:lnTo>
                <a:lnTo>
                  <a:pt x="0" y="70022"/>
                </a:lnTo>
                <a:lnTo>
                  <a:pt x="13306" y="70022"/>
                </a:lnTo>
                <a:lnTo>
                  <a:pt x="13306" y="43635"/>
                </a:lnTo>
                <a:lnTo>
                  <a:pt x="24523" y="43635"/>
                </a:lnTo>
                <a:lnTo>
                  <a:pt x="28317" y="43161"/>
                </a:lnTo>
                <a:lnTo>
                  <a:pt x="37683" y="38816"/>
                </a:lnTo>
                <a:lnTo>
                  <a:pt x="42333" y="33487"/>
                </a:lnTo>
                <a:lnTo>
                  <a:pt x="13306" y="33487"/>
                </a:lnTo>
                <a:lnTo>
                  <a:pt x="13306" y="10148"/>
                </a:lnTo>
                <a:lnTo>
                  <a:pt x="41924" y="10148"/>
                </a:lnTo>
                <a:lnTo>
                  <a:pt x="38459" y="5834"/>
                </a:lnTo>
                <a:lnTo>
                  <a:pt x="29189" y="1490"/>
                </a:lnTo>
                <a:lnTo>
                  <a:pt x="16374" y="0"/>
                </a:lnTo>
                <a:close/>
              </a:path>
              <a:path w="46354" h="70484">
                <a:moveTo>
                  <a:pt x="24523" y="43635"/>
                </a:moveTo>
                <a:lnTo>
                  <a:pt x="13306" y="43635"/>
                </a:lnTo>
                <a:lnTo>
                  <a:pt x="14306" y="44652"/>
                </a:lnTo>
                <a:lnTo>
                  <a:pt x="16374" y="44652"/>
                </a:lnTo>
                <a:lnTo>
                  <a:pt x="24523" y="43635"/>
                </a:lnTo>
                <a:close/>
              </a:path>
              <a:path w="46354" h="70484">
                <a:moveTo>
                  <a:pt x="41924" y="10148"/>
                </a:moveTo>
                <a:lnTo>
                  <a:pt x="27578" y="10148"/>
                </a:lnTo>
                <a:lnTo>
                  <a:pt x="31680" y="15221"/>
                </a:lnTo>
                <a:lnTo>
                  <a:pt x="31680" y="29428"/>
                </a:lnTo>
                <a:lnTo>
                  <a:pt x="26578" y="33487"/>
                </a:lnTo>
                <a:lnTo>
                  <a:pt x="42333" y="33487"/>
                </a:lnTo>
                <a:lnTo>
                  <a:pt x="43798" y="31807"/>
                </a:lnTo>
                <a:lnTo>
                  <a:pt x="45987" y="22324"/>
                </a:lnTo>
                <a:lnTo>
                  <a:pt x="44089" y="12842"/>
                </a:lnTo>
                <a:lnTo>
                  <a:pt x="41924" y="10148"/>
                </a:lnTo>
                <a:close/>
              </a:path>
            </a:pathLst>
          </a:custGeom>
          <a:solidFill>
            <a:srgbClr val="CC0000"/>
          </a:solidFill>
        </p:spPr>
        <p:txBody>
          <a:bodyPr wrap="square" lIns="0" tIns="0" rIns="0" bIns="0" rtlCol="0"/>
          <a:lstStyle/>
          <a:p>
            <a:endParaRPr/>
          </a:p>
        </p:txBody>
      </p:sp>
      <p:sp>
        <p:nvSpPr>
          <p:cNvPr id="20" name="bk object 20"/>
          <p:cNvSpPr/>
          <p:nvPr/>
        </p:nvSpPr>
        <p:spPr>
          <a:xfrm>
            <a:off x="10834613" y="6690946"/>
            <a:ext cx="88265" cy="73660"/>
          </a:xfrm>
          <a:custGeom>
            <a:avLst/>
            <a:gdLst/>
            <a:ahLst/>
            <a:cxnLst/>
            <a:rect l="l" t="t" r="r" b="b"/>
            <a:pathLst>
              <a:path w="88265" h="73659">
                <a:moveTo>
                  <a:pt x="35699" y="33490"/>
                </a:moveTo>
                <a:lnTo>
                  <a:pt x="21476" y="33490"/>
                </a:lnTo>
                <a:lnTo>
                  <a:pt x="42919" y="73070"/>
                </a:lnTo>
                <a:lnTo>
                  <a:pt x="57213" y="46683"/>
                </a:lnTo>
                <a:lnTo>
                  <a:pt x="42918" y="46683"/>
                </a:lnTo>
                <a:lnTo>
                  <a:pt x="35699" y="33490"/>
                </a:lnTo>
                <a:close/>
              </a:path>
              <a:path w="88265" h="73659">
                <a:moveTo>
                  <a:pt x="17374" y="0"/>
                </a:moveTo>
                <a:lnTo>
                  <a:pt x="0" y="71039"/>
                </a:lnTo>
                <a:lnTo>
                  <a:pt x="12272" y="71039"/>
                </a:lnTo>
                <a:lnTo>
                  <a:pt x="21476" y="33490"/>
                </a:lnTo>
                <a:lnTo>
                  <a:pt x="35699" y="33490"/>
                </a:lnTo>
                <a:lnTo>
                  <a:pt x="17374" y="0"/>
                </a:lnTo>
                <a:close/>
              </a:path>
              <a:path w="88265" h="73659">
                <a:moveTo>
                  <a:pt x="77613" y="33490"/>
                </a:moveTo>
                <a:lnTo>
                  <a:pt x="64361" y="33490"/>
                </a:lnTo>
                <a:lnTo>
                  <a:pt x="73565" y="71039"/>
                </a:lnTo>
                <a:lnTo>
                  <a:pt x="87871" y="71039"/>
                </a:lnTo>
                <a:lnTo>
                  <a:pt x="77613" y="33490"/>
                </a:lnTo>
                <a:close/>
              </a:path>
              <a:path w="88265" h="73659">
                <a:moveTo>
                  <a:pt x="68463" y="0"/>
                </a:moveTo>
                <a:lnTo>
                  <a:pt x="42918" y="46683"/>
                </a:lnTo>
                <a:lnTo>
                  <a:pt x="57213" y="46683"/>
                </a:lnTo>
                <a:lnTo>
                  <a:pt x="64361" y="33490"/>
                </a:lnTo>
                <a:lnTo>
                  <a:pt x="77613" y="33490"/>
                </a:lnTo>
                <a:lnTo>
                  <a:pt x="68463" y="0"/>
                </a:lnTo>
                <a:close/>
              </a:path>
            </a:pathLst>
          </a:custGeom>
          <a:solidFill>
            <a:srgbClr val="CC0000"/>
          </a:solidFill>
        </p:spPr>
        <p:txBody>
          <a:bodyPr wrap="square" lIns="0" tIns="0" rIns="0" bIns="0" rtlCol="0"/>
          <a:lstStyle/>
          <a:p>
            <a:endParaRPr/>
          </a:p>
        </p:txBody>
      </p:sp>
      <p:sp>
        <p:nvSpPr>
          <p:cNvPr id="21" name="bk object 21"/>
          <p:cNvSpPr/>
          <p:nvPr/>
        </p:nvSpPr>
        <p:spPr>
          <a:xfrm>
            <a:off x="10448532" y="6690946"/>
            <a:ext cx="59690" cy="73660"/>
          </a:xfrm>
          <a:custGeom>
            <a:avLst/>
            <a:gdLst/>
            <a:ahLst/>
            <a:cxnLst/>
            <a:rect l="l" t="t" r="r" b="b"/>
            <a:pathLst>
              <a:path w="59690" h="73659">
                <a:moveTo>
                  <a:pt x="32829" y="30445"/>
                </a:moveTo>
                <a:lnTo>
                  <a:pt x="12255" y="30445"/>
                </a:lnTo>
                <a:lnTo>
                  <a:pt x="59242" y="73070"/>
                </a:lnTo>
                <a:lnTo>
                  <a:pt x="59242" y="42625"/>
                </a:lnTo>
                <a:lnTo>
                  <a:pt x="45963" y="42625"/>
                </a:lnTo>
                <a:lnTo>
                  <a:pt x="32829" y="30445"/>
                </a:lnTo>
                <a:close/>
              </a:path>
              <a:path w="59690" h="73659">
                <a:moveTo>
                  <a:pt x="0" y="0"/>
                </a:moveTo>
                <a:lnTo>
                  <a:pt x="0" y="71039"/>
                </a:lnTo>
                <a:lnTo>
                  <a:pt x="12255" y="71039"/>
                </a:lnTo>
                <a:lnTo>
                  <a:pt x="12255" y="30445"/>
                </a:lnTo>
                <a:lnTo>
                  <a:pt x="32829" y="30445"/>
                </a:lnTo>
                <a:lnTo>
                  <a:pt x="0" y="0"/>
                </a:lnTo>
                <a:close/>
              </a:path>
              <a:path w="59690" h="73659">
                <a:moveTo>
                  <a:pt x="59242" y="1017"/>
                </a:moveTo>
                <a:lnTo>
                  <a:pt x="45963" y="1017"/>
                </a:lnTo>
                <a:lnTo>
                  <a:pt x="45963" y="42625"/>
                </a:lnTo>
                <a:lnTo>
                  <a:pt x="59242" y="42625"/>
                </a:lnTo>
                <a:lnTo>
                  <a:pt x="59242" y="1017"/>
                </a:lnTo>
                <a:close/>
              </a:path>
            </a:pathLst>
          </a:custGeom>
          <a:solidFill>
            <a:srgbClr val="CC0000"/>
          </a:solidFill>
        </p:spPr>
        <p:txBody>
          <a:bodyPr wrap="square" lIns="0" tIns="0" rIns="0" bIns="0" rtlCol="0"/>
          <a:lstStyle/>
          <a:p>
            <a:endParaRPr/>
          </a:p>
        </p:txBody>
      </p:sp>
      <p:sp>
        <p:nvSpPr>
          <p:cNvPr id="22" name="bk object 22"/>
          <p:cNvSpPr/>
          <p:nvPr/>
        </p:nvSpPr>
        <p:spPr>
          <a:xfrm>
            <a:off x="10260588" y="6690946"/>
            <a:ext cx="157300" cy="71039"/>
          </a:xfrm>
          <a:prstGeom prst="rect">
            <a:avLst/>
          </a:prstGeom>
          <a:blipFill>
            <a:blip r:embed="rId2" cstate="print"/>
            <a:stretch>
              <a:fillRect/>
            </a:stretch>
          </a:blipFill>
        </p:spPr>
        <p:txBody>
          <a:bodyPr wrap="square" lIns="0" tIns="0" rIns="0" bIns="0" rtlCol="0"/>
          <a:lstStyle/>
          <a:p>
            <a:endParaRPr/>
          </a:p>
        </p:txBody>
      </p:sp>
      <p:sp>
        <p:nvSpPr>
          <p:cNvPr id="23" name="bk object 23"/>
          <p:cNvSpPr/>
          <p:nvPr/>
        </p:nvSpPr>
        <p:spPr>
          <a:xfrm>
            <a:off x="10560887" y="6689932"/>
            <a:ext cx="63500" cy="74295"/>
          </a:xfrm>
          <a:custGeom>
            <a:avLst/>
            <a:gdLst/>
            <a:ahLst/>
            <a:cxnLst/>
            <a:rect l="l" t="t" r="r" b="b"/>
            <a:pathLst>
              <a:path w="63500" h="74295">
                <a:moveTo>
                  <a:pt x="37792" y="0"/>
                </a:moveTo>
                <a:lnTo>
                  <a:pt x="26557" y="0"/>
                </a:lnTo>
                <a:lnTo>
                  <a:pt x="18195" y="1268"/>
                </a:lnTo>
                <a:lnTo>
                  <a:pt x="11747" y="4820"/>
                </a:lnTo>
                <a:lnTo>
                  <a:pt x="7597" y="10275"/>
                </a:lnTo>
                <a:lnTo>
                  <a:pt x="6129" y="17252"/>
                </a:lnTo>
                <a:lnTo>
                  <a:pt x="6129" y="24355"/>
                </a:lnTo>
                <a:lnTo>
                  <a:pt x="11238" y="30445"/>
                </a:lnTo>
                <a:lnTo>
                  <a:pt x="14302" y="34504"/>
                </a:lnTo>
                <a:lnTo>
                  <a:pt x="6129" y="38563"/>
                </a:lnTo>
                <a:lnTo>
                  <a:pt x="0" y="44652"/>
                </a:lnTo>
                <a:lnTo>
                  <a:pt x="0" y="54801"/>
                </a:lnTo>
                <a:lnTo>
                  <a:pt x="1628" y="62095"/>
                </a:lnTo>
                <a:lnTo>
                  <a:pt x="6129" y="68248"/>
                </a:lnTo>
                <a:lnTo>
                  <a:pt x="12929" y="72498"/>
                </a:lnTo>
                <a:lnTo>
                  <a:pt x="21452" y="74084"/>
                </a:lnTo>
                <a:lnTo>
                  <a:pt x="29622" y="74084"/>
                </a:lnTo>
                <a:lnTo>
                  <a:pt x="36772" y="71039"/>
                </a:lnTo>
                <a:lnTo>
                  <a:pt x="41881" y="65963"/>
                </a:lnTo>
                <a:lnTo>
                  <a:pt x="57672" y="65963"/>
                </a:lnTo>
                <a:lnTo>
                  <a:pt x="54840" y="62918"/>
                </a:lnTo>
                <a:lnTo>
                  <a:pt x="17364" y="62918"/>
                </a:lnTo>
                <a:lnTo>
                  <a:pt x="12258" y="58860"/>
                </a:lnTo>
                <a:lnTo>
                  <a:pt x="12258" y="48711"/>
                </a:lnTo>
                <a:lnTo>
                  <a:pt x="16343" y="43639"/>
                </a:lnTo>
                <a:lnTo>
                  <a:pt x="20428" y="41607"/>
                </a:lnTo>
                <a:lnTo>
                  <a:pt x="35830" y="41607"/>
                </a:lnTo>
                <a:lnTo>
                  <a:pt x="30643" y="35518"/>
                </a:lnTo>
                <a:lnTo>
                  <a:pt x="40857" y="31459"/>
                </a:lnTo>
                <a:lnTo>
                  <a:pt x="43045" y="28414"/>
                </a:lnTo>
                <a:lnTo>
                  <a:pt x="24513" y="28414"/>
                </a:lnTo>
                <a:lnTo>
                  <a:pt x="18387" y="22328"/>
                </a:lnTo>
                <a:lnTo>
                  <a:pt x="18387" y="13193"/>
                </a:lnTo>
                <a:lnTo>
                  <a:pt x="22472" y="10148"/>
                </a:lnTo>
                <a:lnTo>
                  <a:pt x="45962" y="10148"/>
                </a:lnTo>
                <a:lnTo>
                  <a:pt x="45962" y="7103"/>
                </a:lnTo>
                <a:lnTo>
                  <a:pt x="37792" y="0"/>
                </a:lnTo>
                <a:close/>
              </a:path>
              <a:path w="63500" h="74295">
                <a:moveTo>
                  <a:pt x="57672" y="65963"/>
                </a:moveTo>
                <a:lnTo>
                  <a:pt x="41881" y="65963"/>
                </a:lnTo>
                <a:lnTo>
                  <a:pt x="46997" y="72053"/>
                </a:lnTo>
                <a:lnTo>
                  <a:pt x="63337" y="72053"/>
                </a:lnTo>
                <a:lnTo>
                  <a:pt x="57672" y="65963"/>
                </a:lnTo>
                <a:close/>
              </a:path>
              <a:path w="63500" h="74295">
                <a:moveTo>
                  <a:pt x="35830" y="41607"/>
                </a:moveTo>
                <a:lnTo>
                  <a:pt x="20428" y="41607"/>
                </a:lnTo>
                <a:lnTo>
                  <a:pt x="34728" y="57846"/>
                </a:lnTo>
                <a:lnTo>
                  <a:pt x="32687" y="60891"/>
                </a:lnTo>
                <a:lnTo>
                  <a:pt x="28602" y="62918"/>
                </a:lnTo>
                <a:lnTo>
                  <a:pt x="54840" y="62918"/>
                </a:lnTo>
                <a:lnTo>
                  <a:pt x="51065" y="58860"/>
                </a:lnTo>
                <a:lnTo>
                  <a:pt x="49031" y="56832"/>
                </a:lnTo>
                <a:lnTo>
                  <a:pt x="51065" y="54801"/>
                </a:lnTo>
                <a:lnTo>
                  <a:pt x="54904" y="48711"/>
                </a:lnTo>
                <a:lnTo>
                  <a:pt x="41881" y="48711"/>
                </a:lnTo>
                <a:lnTo>
                  <a:pt x="35830" y="41607"/>
                </a:lnTo>
                <a:close/>
              </a:path>
              <a:path w="63500" h="74295">
                <a:moveTo>
                  <a:pt x="61303" y="38563"/>
                </a:moveTo>
                <a:lnTo>
                  <a:pt x="47996" y="38563"/>
                </a:lnTo>
                <a:lnTo>
                  <a:pt x="41881" y="48711"/>
                </a:lnTo>
                <a:lnTo>
                  <a:pt x="54904" y="48711"/>
                </a:lnTo>
                <a:lnTo>
                  <a:pt x="61303" y="38563"/>
                </a:lnTo>
                <a:close/>
              </a:path>
              <a:path w="63500" h="74295">
                <a:moveTo>
                  <a:pt x="45962" y="10148"/>
                </a:moveTo>
                <a:lnTo>
                  <a:pt x="31666" y="10148"/>
                </a:lnTo>
                <a:lnTo>
                  <a:pt x="34728" y="13193"/>
                </a:lnTo>
                <a:lnTo>
                  <a:pt x="34728" y="22328"/>
                </a:lnTo>
                <a:lnTo>
                  <a:pt x="29622" y="26386"/>
                </a:lnTo>
                <a:lnTo>
                  <a:pt x="24513" y="28414"/>
                </a:lnTo>
                <a:lnTo>
                  <a:pt x="43045" y="28414"/>
                </a:lnTo>
                <a:lnTo>
                  <a:pt x="45962" y="24355"/>
                </a:lnTo>
                <a:lnTo>
                  <a:pt x="45962" y="10148"/>
                </a:lnTo>
                <a:close/>
              </a:path>
            </a:pathLst>
          </a:custGeom>
          <a:solidFill>
            <a:srgbClr val="CC0000"/>
          </a:solidFill>
        </p:spPr>
        <p:txBody>
          <a:bodyPr wrap="square" lIns="0" tIns="0" rIns="0" bIns="0" rtlCol="0"/>
          <a:lstStyle/>
          <a:p>
            <a:endParaRPr/>
          </a:p>
        </p:txBody>
      </p:sp>
      <p:sp>
        <p:nvSpPr>
          <p:cNvPr id="24" name="bk object 24"/>
          <p:cNvSpPr/>
          <p:nvPr/>
        </p:nvSpPr>
        <p:spPr>
          <a:xfrm>
            <a:off x="11082819" y="6690946"/>
            <a:ext cx="59690" cy="73660"/>
          </a:xfrm>
          <a:custGeom>
            <a:avLst/>
            <a:gdLst/>
            <a:ahLst/>
            <a:cxnLst/>
            <a:rect l="l" t="t" r="r" b="b"/>
            <a:pathLst>
              <a:path w="59690" h="73659">
                <a:moveTo>
                  <a:pt x="32847" y="30445"/>
                </a:moveTo>
                <a:lnTo>
                  <a:pt x="12272" y="30445"/>
                </a:lnTo>
                <a:lnTo>
                  <a:pt x="59259" y="73070"/>
                </a:lnTo>
                <a:lnTo>
                  <a:pt x="59259" y="42625"/>
                </a:lnTo>
                <a:lnTo>
                  <a:pt x="45987" y="42625"/>
                </a:lnTo>
                <a:lnTo>
                  <a:pt x="32847" y="30445"/>
                </a:lnTo>
                <a:close/>
              </a:path>
              <a:path w="59690" h="73659">
                <a:moveTo>
                  <a:pt x="0" y="0"/>
                </a:moveTo>
                <a:lnTo>
                  <a:pt x="0" y="71039"/>
                </a:lnTo>
                <a:lnTo>
                  <a:pt x="12272" y="71039"/>
                </a:lnTo>
                <a:lnTo>
                  <a:pt x="12272" y="30445"/>
                </a:lnTo>
                <a:lnTo>
                  <a:pt x="32847" y="30445"/>
                </a:lnTo>
                <a:lnTo>
                  <a:pt x="0" y="0"/>
                </a:lnTo>
                <a:close/>
              </a:path>
              <a:path w="59690" h="73659">
                <a:moveTo>
                  <a:pt x="59259" y="1017"/>
                </a:moveTo>
                <a:lnTo>
                  <a:pt x="45987" y="1017"/>
                </a:lnTo>
                <a:lnTo>
                  <a:pt x="45987" y="42625"/>
                </a:lnTo>
                <a:lnTo>
                  <a:pt x="59259" y="42625"/>
                </a:lnTo>
                <a:lnTo>
                  <a:pt x="59259" y="1017"/>
                </a:lnTo>
                <a:close/>
              </a:path>
            </a:pathLst>
          </a:custGeom>
          <a:solidFill>
            <a:srgbClr val="CC0000"/>
          </a:solidFill>
        </p:spPr>
        <p:txBody>
          <a:bodyPr wrap="square" lIns="0" tIns="0" rIns="0" bIns="0" rtlCol="0"/>
          <a:lstStyle/>
          <a:p>
            <a:endParaRPr/>
          </a:p>
        </p:txBody>
      </p:sp>
      <p:sp>
        <p:nvSpPr>
          <p:cNvPr id="25" name="bk object 25"/>
          <p:cNvSpPr/>
          <p:nvPr/>
        </p:nvSpPr>
        <p:spPr>
          <a:xfrm>
            <a:off x="10997051" y="6690946"/>
            <a:ext cx="68580" cy="71120"/>
          </a:xfrm>
          <a:custGeom>
            <a:avLst/>
            <a:gdLst/>
            <a:ahLst/>
            <a:cxnLst/>
            <a:rect l="l" t="t" r="r" b="b"/>
            <a:pathLst>
              <a:path w="68579" h="71120">
                <a:moveTo>
                  <a:pt x="33679" y="0"/>
                </a:moveTo>
                <a:lnTo>
                  <a:pt x="0" y="71039"/>
                </a:lnTo>
                <a:lnTo>
                  <a:pt x="13272" y="71039"/>
                </a:lnTo>
                <a:lnTo>
                  <a:pt x="19408" y="55818"/>
                </a:lnTo>
                <a:lnTo>
                  <a:pt x="60983" y="55818"/>
                </a:lnTo>
                <a:lnTo>
                  <a:pt x="55521" y="44652"/>
                </a:lnTo>
                <a:lnTo>
                  <a:pt x="24510" y="44652"/>
                </a:lnTo>
                <a:lnTo>
                  <a:pt x="33680" y="24355"/>
                </a:lnTo>
                <a:lnTo>
                  <a:pt x="45593" y="24355"/>
                </a:lnTo>
                <a:lnTo>
                  <a:pt x="33679" y="0"/>
                </a:lnTo>
                <a:close/>
              </a:path>
              <a:path w="68579" h="71120">
                <a:moveTo>
                  <a:pt x="60983" y="55818"/>
                </a:moveTo>
                <a:lnTo>
                  <a:pt x="46986" y="55818"/>
                </a:lnTo>
                <a:lnTo>
                  <a:pt x="53088" y="71039"/>
                </a:lnTo>
                <a:lnTo>
                  <a:pt x="68429" y="71039"/>
                </a:lnTo>
                <a:lnTo>
                  <a:pt x="60983" y="55818"/>
                </a:lnTo>
                <a:close/>
              </a:path>
              <a:path w="68579" h="71120">
                <a:moveTo>
                  <a:pt x="45593" y="24355"/>
                </a:moveTo>
                <a:lnTo>
                  <a:pt x="33680" y="24355"/>
                </a:lnTo>
                <a:lnTo>
                  <a:pt x="41850" y="44652"/>
                </a:lnTo>
                <a:lnTo>
                  <a:pt x="55521" y="44652"/>
                </a:lnTo>
                <a:lnTo>
                  <a:pt x="45593" y="24355"/>
                </a:lnTo>
                <a:close/>
              </a:path>
            </a:pathLst>
          </a:custGeom>
          <a:solidFill>
            <a:srgbClr val="CC0000"/>
          </a:solidFill>
        </p:spPr>
        <p:txBody>
          <a:bodyPr wrap="square" lIns="0" tIns="0" rIns="0" bIns="0" rtlCol="0"/>
          <a:lstStyle/>
          <a:p>
            <a:endParaRPr/>
          </a:p>
        </p:txBody>
      </p:sp>
      <p:sp>
        <p:nvSpPr>
          <p:cNvPr id="26" name="bk object 26"/>
          <p:cNvSpPr/>
          <p:nvPr/>
        </p:nvSpPr>
        <p:spPr>
          <a:xfrm>
            <a:off x="11275869" y="6664562"/>
            <a:ext cx="124620" cy="124824"/>
          </a:xfrm>
          <a:prstGeom prst="rect">
            <a:avLst/>
          </a:prstGeom>
          <a:blipFill>
            <a:blip r:embed="rId3" cstate="print"/>
            <a:stretch>
              <a:fillRect/>
            </a:stretch>
          </a:blipFill>
        </p:spPr>
        <p:txBody>
          <a:bodyPr wrap="square" lIns="0" tIns="0" rIns="0" bIns="0" rtlCol="0"/>
          <a:lstStyle/>
          <a:p>
            <a:endParaRPr/>
          </a:p>
        </p:txBody>
      </p:sp>
      <p:sp>
        <p:nvSpPr>
          <p:cNvPr id="27" name="bk object 27"/>
          <p:cNvSpPr/>
          <p:nvPr/>
        </p:nvSpPr>
        <p:spPr>
          <a:xfrm>
            <a:off x="316991" y="6641590"/>
            <a:ext cx="6406896" cy="176783"/>
          </a:xfrm>
          <a:prstGeom prst="rect">
            <a:avLst/>
          </a:prstGeom>
          <a:blipFill>
            <a:blip r:embed="rId4" cstate="print"/>
            <a:stretch>
              <a:fillRect/>
            </a:stretch>
          </a:blipFill>
        </p:spPr>
        <p:txBody>
          <a:bodyPr wrap="square" lIns="0" tIns="0" rIns="0" bIns="0" rtlCol="0"/>
          <a:lstStyle/>
          <a:p>
            <a:endParaRPr/>
          </a:p>
        </p:txBody>
      </p:sp>
      <p:sp>
        <p:nvSpPr>
          <p:cNvPr id="28" name="bk object 28"/>
          <p:cNvSpPr/>
          <p:nvPr/>
        </p:nvSpPr>
        <p:spPr>
          <a:xfrm>
            <a:off x="0" y="6598919"/>
            <a:ext cx="11857355" cy="0"/>
          </a:xfrm>
          <a:custGeom>
            <a:avLst/>
            <a:gdLst/>
            <a:ahLst/>
            <a:cxnLst/>
            <a:rect l="l" t="t" r="r" b="b"/>
            <a:pathLst>
              <a:path w="11857355">
                <a:moveTo>
                  <a:pt x="0" y="0"/>
                </a:moveTo>
                <a:lnTo>
                  <a:pt x="11856974" y="0"/>
                </a:lnTo>
              </a:path>
            </a:pathLst>
          </a:custGeom>
          <a:ln w="9144">
            <a:solidFill>
              <a:srgbClr val="B4B4B4"/>
            </a:solidFill>
          </a:ln>
        </p:spPr>
        <p:txBody>
          <a:bodyPr wrap="square" lIns="0" tIns="0" rIns="0" bIns="0" rtlCol="0"/>
          <a:lstStyle/>
          <a:p>
            <a:endParaRPr/>
          </a:p>
        </p:txBody>
      </p:sp>
      <p:sp>
        <p:nvSpPr>
          <p:cNvPr id="29" name="bk object 29"/>
          <p:cNvSpPr/>
          <p:nvPr/>
        </p:nvSpPr>
        <p:spPr>
          <a:xfrm>
            <a:off x="761" y="874013"/>
            <a:ext cx="11857355" cy="0"/>
          </a:xfrm>
          <a:custGeom>
            <a:avLst/>
            <a:gdLst/>
            <a:ahLst/>
            <a:cxnLst/>
            <a:rect l="l" t="t" r="r" b="b"/>
            <a:pathLst>
              <a:path w="11857355">
                <a:moveTo>
                  <a:pt x="0" y="0"/>
                </a:moveTo>
                <a:lnTo>
                  <a:pt x="11856974" y="0"/>
                </a:lnTo>
              </a:path>
            </a:pathLst>
          </a:custGeom>
          <a:ln w="19812">
            <a:solidFill>
              <a:srgbClr val="CC0000"/>
            </a:solidFill>
          </a:ln>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2400" b="0" i="0">
                <a:solidFill>
                  <a:schemeClr val="tx1"/>
                </a:solidFill>
                <a:latin typeface="Arial"/>
                <a:cs typeface="Arial"/>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2/5/2020</a:t>
            </a:fld>
            <a:endParaRPr lang="en-US"/>
          </a:p>
        </p:txBody>
      </p:sp>
      <p:sp>
        <p:nvSpPr>
          <p:cNvPr id="7" name="Holder 7"/>
          <p:cNvSpPr>
            <a:spLocks noGrp="1"/>
          </p:cNvSpPr>
          <p:nvPr>
            <p:ph type="sldNum" sz="quarter" idx="7"/>
          </p:nvPr>
        </p:nvSpPr>
        <p:spPr/>
        <p:txBody>
          <a:bodyPr lIns="0" tIns="0" rIns="0" bIns="0"/>
          <a:lstStyle>
            <a:lvl1pPr>
              <a:defRPr sz="900" b="0" i="0">
                <a:solidFill>
                  <a:srgbClr val="5C5C5C"/>
                </a:solidFill>
                <a:latin typeface="Arial"/>
                <a:cs typeface="Arial"/>
              </a:defRPr>
            </a:lvl1pPr>
          </a:lstStyle>
          <a:p>
            <a:pPr marL="25400">
              <a:lnSpc>
                <a:spcPct val="100000"/>
              </a:lnSpc>
              <a:spcBef>
                <a:spcPts val="15"/>
              </a:spcBef>
            </a:pPr>
            <a:fld id="{81D60167-4931-47E6-BA6A-407CBD079E47}" type="slidenum">
              <a:rPr spc="-5" dirty="0"/>
              <a:pPr marL="25400">
                <a:lnSpc>
                  <a:spcPct val="100000"/>
                </a:lnSpc>
                <a:spcBef>
                  <a:spcPts val="15"/>
                </a:spcBef>
              </a:pPr>
              <a:t>‹#›</a:t>
            </a:fld>
            <a:endParaRPr spc="-5"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spTree>
      <p:nvGrpSpPr>
        <p:cNvPr id="1" name=""/>
        <p:cNvGrpSpPr/>
        <p:nvPr/>
      </p:nvGrpSpPr>
      <p:grpSpPr>
        <a:xfrm>
          <a:off x="0" y="0"/>
          <a:ext cx="0" cy="0"/>
          <a:chOff x="0" y="0"/>
          <a:chExt cx="0" cy="0"/>
        </a:xfrm>
      </p:grpSpPr>
      <p:sp>
        <p:nvSpPr>
          <p:cNvPr id="16" name="bk object 16"/>
          <p:cNvSpPr/>
          <p:nvPr/>
        </p:nvSpPr>
        <p:spPr>
          <a:xfrm>
            <a:off x="9983984" y="5096340"/>
            <a:ext cx="209688" cy="208852"/>
          </a:xfrm>
          <a:prstGeom prst="rect">
            <a:avLst/>
          </a:prstGeom>
          <a:blipFill>
            <a:blip r:embed="rId2" cstate="print"/>
            <a:stretch>
              <a:fillRect/>
            </a:stretch>
          </a:blipFill>
        </p:spPr>
        <p:txBody>
          <a:bodyPr wrap="square" lIns="0" tIns="0" rIns="0" bIns="0" rtlCol="0"/>
          <a:lstStyle/>
          <a:p>
            <a:endParaRPr/>
          </a:p>
        </p:txBody>
      </p:sp>
      <p:sp>
        <p:nvSpPr>
          <p:cNvPr id="17" name="bk object 17"/>
          <p:cNvSpPr/>
          <p:nvPr/>
        </p:nvSpPr>
        <p:spPr>
          <a:xfrm>
            <a:off x="9757040" y="5099198"/>
            <a:ext cx="186712" cy="203126"/>
          </a:xfrm>
          <a:prstGeom prst="rect">
            <a:avLst/>
          </a:prstGeom>
          <a:blipFill>
            <a:blip r:embed="rId3" cstate="print"/>
            <a:stretch>
              <a:fillRect/>
            </a:stretch>
          </a:blipFill>
        </p:spPr>
        <p:txBody>
          <a:bodyPr wrap="square" lIns="0" tIns="0" rIns="0" bIns="0" rtlCol="0"/>
          <a:lstStyle/>
          <a:p>
            <a:endParaRPr/>
          </a:p>
        </p:txBody>
      </p:sp>
      <p:sp>
        <p:nvSpPr>
          <p:cNvPr id="18" name="bk object 18"/>
          <p:cNvSpPr/>
          <p:nvPr/>
        </p:nvSpPr>
        <p:spPr>
          <a:xfrm>
            <a:off x="11141487" y="5102065"/>
            <a:ext cx="183901" cy="197400"/>
          </a:xfrm>
          <a:prstGeom prst="rect">
            <a:avLst/>
          </a:prstGeom>
          <a:blipFill>
            <a:blip r:embed="rId4" cstate="print"/>
            <a:stretch>
              <a:fillRect/>
            </a:stretch>
          </a:blipFill>
        </p:spPr>
        <p:txBody>
          <a:bodyPr wrap="square" lIns="0" tIns="0" rIns="0" bIns="0" rtlCol="0"/>
          <a:lstStyle/>
          <a:p>
            <a:endParaRPr/>
          </a:p>
        </p:txBody>
      </p:sp>
      <p:sp>
        <p:nvSpPr>
          <p:cNvPr id="19" name="bk object 19"/>
          <p:cNvSpPr/>
          <p:nvPr/>
        </p:nvSpPr>
        <p:spPr>
          <a:xfrm>
            <a:off x="10544025" y="5102065"/>
            <a:ext cx="129539" cy="197485"/>
          </a:xfrm>
          <a:custGeom>
            <a:avLst/>
            <a:gdLst/>
            <a:ahLst/>
            <a:cxnLst/>
            <a:rect l="l" t="t" r="r" b="b"/>
            <a:pathLst>
              <a:path w="129540" h="197485">
                <a:moveTo>
                  <a:pt x="46048" y="0"/>
                </a:moveTo>
                <a:lnTo>
                  <a:pt x="0" y="0"/>
                </a:lnTo>
                <a:lnTo>
                  <a:pt x="0" y="197400"/>
                </a:lnTo>
                <a:lnTo>
                  <a:pt x="37420" y="197400"/>
                </a:lnTo>
                <a:lnTo>
                  <a:pt x="37420" y="123013"/>
                </a:lnTo>
                <a:lnTo>
                  <a:pt x="68962" y="123013"/>
                </a:lnTo>
                <a:lnTo>
                  <a:pt x="79631" y="121678"/>
                </a:lnTo>
                <a:lnTo>
                  <a:pt x="105971" y="109427"/>
                </a:lnTo>
                <a:lnTo>
                  <a:pt x="119046" y="94403"/>
                </a:lnTo>
                <a:lnTo>
                  <a:pt x="37420" y="94403"/>
                </a:lnTo>
                <a:lnTo>
                  <a:pt x="37420" y="28609"/>
                </a:lnTo>
                <a:lnTo>
                  <a:pt x="117898" y="28609"/>
                </a:lnTo>
                <a:lnTo>
                  <a:pt x="108152" y="16448"/>
                </a:lnTo>
                <a:lnTo>
                  <a:pt x="82085" y="4201"/>
                </a:lnTo>
                <a:lnTo>
                  <a:pt x="46048" y="0"/>
                </a:lnTo>
                <a:close/>
              </a:path>
              <a:path w="129540" h="197485">
                <a:moveTo>
                  <a:pt x="68962" y="123013"/>
                </a:moveTo>
                <a:lnTo>
                  <a:pt x="37420" y="123013"/>
                </a:lnTo>
                <a:lnTo>
                  <a:pt x="40231" y="125881"/>
                </a:lnTo>
                <a:lnTo>
                  <a:pt x="46048" y="125881"/>
                </a:lnTo>
                <a:lnTo>
                  <a:pt x="68962" y="123013"/>
                </a:lnTo>
                <a:close/>
              </a:path>
              <a:path w="129540" h="197485">
                <a:moveTo>
                  <a:pt x="117898" y="28609"/>
                </a:moveTo>
                <a:lnTo>
                  <a:pt x="46048" y="28609"/>
                </a:lnTo>
                <a:lnTo>
                  <a:pt x="66065" y="31157"/>
                </a:lnTo>
                <a:lnTo>
                  <a:pt x="79384" y="38263"/>
                </a:lnTo>
                <a:lnTo>
                  <a:pt x="86796" y="49123"/>
                </a:lnTo>
                <a:lnTo>
                  <a:pt x="89091" y="62935"/>
                </a:lnTo>
                <a:lnTo>
                  <a:pt x="86400" y="76301"/>
                </a:lnTo>
                <a:lnTo>
                  <a:pt x="78330" y="86179"/>
                </a:lnTo>
                <a:lnTo>
                  <a:pt x="64879" y="92302"/>
                </a:lnTo>
                <a:lnTo>
                  <a:pt x="46048" y="94403"/>
                </a:lnTo>
                <a:lnTo>
                  <a:pt x="119046" y="94403"/>
                </a:lnTo>
                <a:lnTo>
                  <a:pt x="123168" y="89667"/>
                </a:lnTo>
                <a:lnTo>
                  <a:pt x="129322" y="62935"/>
                </a:lnTo>
                <a:lnTo>
                  <a:pt x="123986" y="36205"/>
                </a:lnTo>
                <a:lnTo>
                  <a:pt x="117898" y="28609"/>
                </a:lnTo>
                <a:close/>
              </a:path>
            </a:pathLst>
          </a:custGeom>
          <a:solidFill>
            <a:srgbClr val="CC0000"/>
          </a:solidFill>
        </p:spPr>
        <p:txBody>
          <a:bodyPr wrap="square" lIns="0" tIns="0" rIns="0" bIns="0" rtlCol="0"/>
          <a:lstStyle/>
          <a:p>
            <a:endParaRPr/>
          </a:p>
        </p:txBody>
      </p:sp>
      <p:sp>
        <p:nvSpPr>
          <p:cNvPr id="20" name="bk object 20"/>
          <p:cNvSpPr/>
          <p:nvPr/>
        </p:nvSpPr>
        <p:spPr>
          <a:xfrm>
            <a:off x="10233807" y="5099198"/>
            <a:ext cx="247108" cy="205994"/>
          </a:xfrm>
          <a:prstGeom prst="rect">
            <a:avLst/>
          </a:prstGeom>
          <a:blipFill>
            <a:blip r:embed="rId5" cstate="print"/>
            <a:stretch>
              <a:fillRect/>
            </a:stretch>
          </a:blipFill>
        </p:spPr>
        <p:txBody>
          <a:bodyPr wrap="square" lIns="0" tIns="0" rIns="0" bIns="0" rtlCol="0"/>
          <a:lstStyle/>
          <a:p>
            <a:endParaRPr/>
          </a:p>
        </p:txBody>
      </p:sp>
      <p:sp>
        <p:nvSpPr>
          <p:cNvPr id="21" name="bk object 21"/>
          <p:cNvSpPr/>
          <p:nvPr/>
        </p:nvSpPr>
        <p:spPr>
          <a:xfrm>
            <a:off x="9148090" y="5099198"/>
            <a:ext cx="166597" cy="205994"/>
          </a:xfrm>
          <a:prstGeom prst="rect">
            <a:avLst/>
          </a:prstGeom>
          <a:blipFill>
            <a:blip r:embed="rId6" cstate="print"/>
            <a:stretch>
              <a:fillRect/>
            </a:stretch>
          </a:blipFill>
        </p:spPr>
        <p:txBody>
          <a:bodyPr wrap="square" lIns="0" tIns="0" rIns="0" bIns="0" rtlCol="0"/>
          <a:lstStyle/>
          <a:p>
            <a:endParaRPr/>
          </a:p>
        </p:txBody>
      </p:sp>
      <p:sp>
        <p:nvSpPr>
          <p:cNvPr id="22" name="bk object 22"/>
          <p:cNvSpPr/>
          <p:nvPr/>
        </p:nvSpPr>
        <p:spPr>
          <a:xfrm>
            <a:off x="9043246" y="5102065"/>
            <a:ext cx="0" cy="197485"/>
          </a:xfrm>
          <a:custGeom>
            <a:avLst/>
            <a:gdLst/>
            <a:ahLst/>
            <a:cxnLst/>
            <a:rect l="l" t="t" r="r" b="b"/>
            <a:pathLst>
              <a:path h="197485">
                <a:moveTo>
                  <a:pt x="0" y="0"/>
                </a:moveTo>
                <a:lnTo>
                  <a:pt x="0" y="197400"/>
                </a:lnTo>
              </a:path>
            </a:pathLst>
          </a:custGeom>
          <a:ln w="37342">
            <a:solidFill>
              <a:srgbClr val="CC0000"/>
            </a:solidFill>
          </a:ln>
        </p:spPr>
        <p:txBody>
          <a:bodyPr wrap="square" lIns="0" tIns="0" rIns="0" bIns="0" rtlCol="0"/>
          <a:lstStyle/>
          <a:p>
            <a:endParaRPr/>
          </a:p>
        </p:txBody>
      </p:sp>
      <p:sp>
        <p:nvSpPr>
          <p:cNvPr id="23" name="bk object 23"/>
          <p:cNvSpPr/>
          <p:nvPr/>
        </p:nvSpPr>
        <p:spPr>
          <a:xfrm>
            <a:off x="8783292" y="5099198"/>
            <a:ext cx="192451" cy="200268"/>
          </a:xfrm>
          <a:prstGeom prst="rect">
            <a:avLst/>
          </a:prstGeom>
          <a:blipFill>
            <a:blip r:embed="rId7" cstate="print"/>
            <a:stretch>
              <a:fillRect/>
            </a:stretch>
          </a:blipFill>
        </p:spPr>
        <p:txBody>
          <a:bodyPr wrap="square" lIns="0" tIns="0" rIns="0" bIns="0" rtlCol="0"/>
          <a:lstStyle/>
          <a:p>
            <a:endParaRPr/>
          </a:p>
        </p:txBody>
      </p:sp>
      <p:sp>
        <p:nvSpPr>
          <p:cNvPr id="24" name="bk object 24"/>
          <p:cNvSpPr/>
          <p:nvPr/>
        </p:nvSpPr>
        <p:spPr>
          <a:xfrm>
            <a:off x="8619566" y="5102065"/>
            <a:ext cx="135001" cy="197400"/>
          </a:xfrm>
          <a:prstGeom prst="rect">
            <a:avLst/>
          </a:prstGeom>
          <a:blipFill>
            <a:blip r:embed="rId8" cstate="print"/>
            <a:stretch>
              <a:fillRect/>
            </a:stretch>
          </a:blipFill>
        </p:spPr>
        <p:txBody>
          <a:bodyPr wrap="square" lIns="0" tIns="0" rIns="0" bIns="0" rtlCol="0"/>
          <a:lstStyle/>
          <a:p>
            <a:endParaRPr/>
          </a:p>
        </p:txBody>
      </p:sp>
      <p:sp>
        <p:nvSpPr>
          <p:cNvPr id="25" name="bk object 25"/>
          <p:cNvSpPr/>
          <p:nvPr/>
        </p:nvSpPr>
        <p:spPr>
          <a:xfrm>
            <a:off x="9464047" y="5096340"/>
            <a:ext cx="178114" cy="208852"/>
          </a:xfrm>
          <a:prstGeom prst="rect">
            <a:avLst/>
          </a:prstGeom>
          <a:blipFill>
            <a:blip r:embed="rId9" cstate="print"/>
            <a:stretch>
              <a:fillRect/>
            </a:stretch>
          </a:blipFill>
        </p:spPr>
        <p:txBody>
          <a:bodyPr wrap="square" lIns="0" tIns="0" rIns="0" bIns="0" rtlCol="0"/>
          <a:lstStyle/>
          <a:p>
            <a:endParaRPr/>
          </a:p>
        </p:txBody>
      </p:sp>
      <p:sp>
        <p:nvSpPr>
          <p:cNvPr id="26" name="bk object 26"/>
          <p:cNvSpPr/>
          <p:nvPr/>
        </p:nvSpPr>
        <p:spPr>
          <a:xfrm>
            <a:off x="10931798" y="5099198"/>
            <a:ext cx="166645" cy="205994"/>
          </a:xfrm>
          <a:prstGeom prst="rect">
            <a:avLst/>
          </a:prstGeom>
          <a:blipFill>
            <a:blip r:embed="rId10" cstate="print"/>
            <a:stretch>
              <a:fillRect/>
            </a:stretch>
          </a:blipFill>
        </p:spPr>
        <p:txBody>
          <a:bodyPr wrap="square" lIns="0" tIns="0" rIns="0" bIns="0" rtlCol="0"/>
          <a:lstStyle/>
          <a:p>
            <a:endParaRPr/>
          </a:p>
        </p:txBody>
      </p:sp>
      <p:sp>
        <p:nvSpPr>
          <p:cNvPr id="27" name="bk object 27"/>
          <p:cNvSpPr/>
          <p:nvPr/>
        </p:nvSpPr>
        <p:spPr>
          <a:xfrm>
            <a:off x="10690604" y="5099198"/>
            <a:ext cx="193040" cy="200660"/>
          </a:xfrm>
          <a:custGeom>
            <a:avLst/>
            <a:gdLst/>
            <a:ahLst/>
            <a:cxnLst/>
            <a:rect l="l" t="t" r="r" b="b"/>
            <a:pathLst>
              <a:path w="193040" h="200660">
                <a:moveTo>
                  <a:pt x="94713" y="0"/>
                </a:moveTo>
                <a:lnTo>
                  <a:pt x="0" y="200268"/>
                </a:lnTo>
                <a:lnTo>
                  <a:pt x="37323" y="200268"/>
                </a:lnTo>
                <a:lnTo>
                  <a:pt x="54579" y="157358"/>
                </a:lnTo>
                <a:lnTo>
                  <a:pt x="171495" y="157358"/>
                </a:lnTo>
                <a:lnTo>
                  <a:pt x="156135" y="125881"/>
                </a:lnTo>
                <a:lnTo>
                  <a:pt x="68926" y="125881"/>
                </a:lnTo>
                <a:lnTo>
                  <a:pt x="94713" y="68661"/>
                </a:lnTo>
                <a:lnTo>
                  <a:pt x="128216" y="68661"/>
                </a:lnTo>
                <a:lnTo>
                  <a:pt x="94713" y="0"/>
                </a:lnTo>
                <a:close/>
              </a:path>
              <a:path w="193040" h="200660">
                <a:moveTo>
                  <a:pt x="171495" y="157358"/>
                </a:moveTo>
                <a:lnTo>
                  <a:pt x="132133" y="157358"/>
                </a:lnTo>
                <a:lnTo>
                  <a:pt x="149292" y="200268"/>
                </a:lnTo>
                <a:lnTo>
                  <a:pt x="192432" y="200268"/>
                </a:lnTo>
                <a:lnTo>
                  <a:pt x="171495" y="157358"/>
                </a:lnTo>
                <a:close/>
              </a:path>
              <a:path w="193040" h="200660">
                <a:moveTo>
                  <a:pt x="128216" y="68661"/>
                </a:moveTo>
                <a:lnTo>
                  <a:pt x="94713" y="68661"/>
                </a:lnTo>
                <a:lnTo>
                  <a:pt x="117689" y="125881"/>
                </a:lnTo>
                <a:lnTo>
                  <a:pt x="156135" y="125881"/>
                </a:lnTo>
                <a:lnTo>
                  <a:pt x="128216" y="68661"/>
                </a:lnTo>
                <a:close/>
              </a:path>
            </a:pathLst>
          </a:custGeom>
          <a:solidFill>
            <a:srgbClr val="CC0000"/>
          </a:solidFill>
        </p:spPr>
        <p:txBody>
          <a:bodyPr wrap="square" lIns="0" tIns="0" rIns="0" bIns="0" rtlCol="0"/>
          <a:lstStyle/>
          <a:p>
            <a:endParaRPr/>
          </a:p>
        </p:txBody>
      </p:sp>
      <p:sp>
        <p:nvSpPr>
          <p:cNvPr id="28" name="bk object 28"/>
          <p:cNvSpPr/>
          <p:nvPr/>
        </p:nvSpPr>
        <p:spPr>
          <a:xfrm>
            <a:off x="11474681" y="5024820"/>
            <a:ext cx="350520" cy="352425"/>
          </a:xfrm>
          <a:custGeom>
            <a:avLst/>
            <a:gdLst/>
            <a:ahLst/>
            <a:cxnLst/>
            <a:rect l="l" t="t" r="r" b="b"/>
            <a:pathLst>
              <a:path w="350520" h="352425">
                <a:moveTo>
                  <a:pt x="175273" y="0"/>
                </a:moveTo>
                <a:lnTo>
                  <a:pt x="128359" y="6383"/>
                </a:lnTo>
                <a:lnTo>
                  <a:pt x="86401" y="24370"/>
                </a:lnTo>
                <a:lnTo>
                  <a:pt x="50991" y="52210"/>
                </a:lnTo>
                <a:lnTo>
                  <a:pt x="23725" y="88157"/>
                </a:lnTo>
                <a:lnTo>
                  <a:pt x="6197" y="130461"/>
                </a:lnTo>
                <a:lnTo>
                  <a:pt x="0" y="177375"/>
                </a:lnTo>
                <a:lnTo>
                  <a:pt x="6197" y="223084"/>
                </a:lnTo>
                <a:lnTo>
                  <a:pt x="23726" y="264581"/>
                </a:lnTo>
                <a:lnTo>
                  <a:pt x="50992" y="300039"/>
                </a:lnTo>
                <a:lnTo>
                  <a:pt x="86401" y="327628"/>
                </a:lnTo>
                <a:lnTo>
                  <a:pt x="128360" y="345522"/>
                </a:lnTo>
                <a:lnTo>
                  <a:pt x="175273" y="351893"/>
                </a:lnTo>
                <a:lnTo>
                  <a:pt x="222146" y="345522"/>
                </a:lnTo>
                <a:lnTo>
                  <a:pt x="264077" y="327628"/>
                </a:lnTo>
                <a:lnTo>
                  <a:pt x="288002" y="308978"/>
                </a:lnTo>
                <a:lnTo>
                  <a:pt x="175273" y="308978"/>
                </a:lnTo>
                <a:lnTo>
                  <a:pt x="129141" y="301791"/>
                </a:lnTo>
                <a:lnTo>
                  <a:pt x="88952" y="281696"/>
                </a:lnTo>
                <a:lnTo>
                  <a:pt x="57180" y="250889"/>
                </a:lnTo>
                <a:lnTo>
                  <a:pt x="36301" y="211569"/>
                </a:lnTo>
                <a:lnTo>
                  <a:pt x="28792" y="165933"/>
                </a:lnTo>
                <a:lnTo>
                  <a:pt x="36301" y="120292"/>
                </a:lnTo>
                <a:lnTo>
                  <a:pt x="57180" y="80970"/>
                </a:lnTo>
                <a:lnTo>
                  <a:pt x="88951" y="50164"/>
                </a:lnTo>
                <a:lnTo>
                  <a:pt x="129141" y="30070"/>
                </a:lnTo>
                <a:lnTo>
                  <a:pt x="175273" y="22883"/>
                </a:lnTo>
                <a:lnTo>
                  <a:pt x="189620" y="22883"/>
                </a:lnTo>
                <a:lnTo>
                  <a:pt x="203968" y="2858"/>
                </a:lnTo>
                <a:lnTo>
                  <a:pt x="197058" y="2411"/>
                </a:lnTo>
                <a:lnTo>
                  <a:pt x="182183" y="446"/>
                </a:lnTo>
                <a:lnTo>
                  <a:pt x="175273" y="0"/>
                </a:lnTo>
                <a:close/>
              </a:path>
              <a:path w="350520" h="352425">
                <a:moveTo>
                  <a:pt x="224132" y="8574"/>
                </a:moveTo>
                <a:lnTo>
                  <a:pt x="229852" y="31467"/>
                </a:lnTo>
                <a:lnTo>
                  <a:pt x="267692" y="52478"/>
                </a:lnTo>
                <a:lnTo>
                  <a:pt x="297724" y="83681"/>
                </a:lnTo>
                <a:lnTo>
                  <a:pt x="317524" y="122393"/>
                </a:lnTo>
                <a:lnTo>
                  <a:pt x="324663" y="165933"/>
                </a:lnTo>
                <a:lnTo>
                  <a:pt x="317121" y="211569"/>
                </a:lnTo>
                <a:lnTo>
                  <a:pt x="296061" y="250889"/>
                </a:lnTo>
                <a:lnTo>
                  <a:pt x="263833" y="281696"/>
                </a:lnTo>
                <a:lnTo>
                  <a:pt x="222787" y="301791"/>
                </a:lnTo>
                <a:lnTo>
                  <a:pt x="175273" y="308978"/>
                </a:lnTo>
                <a:lnTo>
                  <a:pt x="288002" y="308978"/>
                </a:lnTo>
                <a:lnTo>
                  <a:pt x="299470" y="300039"/>
                </a:lnTo>
                <a:lnTo>
                  <a:pt x="326727" y="264581"/>
                </a:lnTo>
                <a:lnTo>
                  <a:pt x="344253" y="223084"/>
                </a:lnTo>
                <a:lnTo>
                  <a:pt x="350450" y="177375"/>
                </a:lnTo>
                <a:lnTo>
                  <a:pt x="344479" y="130983"/>
                </a:lnTo>
                <a:lnTo>
                  <a:pt x="327484" y="89122"/>
                </a:lnTo>
                <a:lnTo>
                  <a:pt x="300843" y="53577"/>
                </a:lnTo>
                <a:lnTo>
                  <a:pt x="265933" y="26133"/>
                </a:lnTo>
                <a:lnTo>
                  <a:pt x="224132" y="8574"/>
                </a:lnTo>
                <a:close/>
              </a:path>
              <a:path w="350520" h="352425">
                <a:moveTo>
                  <a:pt x="206876" y="42909"/>
                </a:moveTo>
                <a:lnTo>
                  <a:pt x="117786" y="157349"/>
                </a:lnTo>
                <a:lnTo>
                  <a:pt x="238480" y="183100"/>
                </a:lnTo>
                <a:lnTo>
                  <a:pt x="206876" y="42909"/>
                </a:lnTo>
                <a:close/>
              </a:path>
            </a:pathLst>
          </a:custGeom>
          <a:solidFill>
            <a:srgbClr val="CC0000"/>
          </a:solid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2400" b="0" i="0">
                <a:solidFill>
                  <a:schemeClr val="tx1"/>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2/5/2020</a:t>
            </a:fld>
            <a:endParaRPr lang="en-US"/>
          </a:p>
        </p:txBody>
      </p:sp>
      <p:sp>
        <p:nvSpPr>
          <p:cNvPr id="5" name="Holder 5"/>
          <p:cNvSpPr>
            <a:spLocks noGrp="1"/>
          </p:cNvSpPr>
          <p:nvPr>
            <p:ph type="sldNum" sz="quarter" idx="7"/>
          </p:nvPr>
        </p:nvSpPr>
        <p:spPr/>
        <p:txBody>
          <a:bodyPr lIns="0" tIns="0" rIns="0" bIns="0"/>
          <a:lstStyle>
            <a:lvl1pPr>
              <a:defRPr sz="900" b="0" i="0">
                <a:solidFill>
                  <a:srgbClr val="5C5C5C"/>
                </a:solidFill>
                <a:latin typeface="Arial"/>
                <a:cs typeface="Arial"/>
              </a:defRPr>
            </a:lvl1pPr>
          </a:lstStyle>
          <a:p>
            <a:pPr marL="25400">
              <a:lnSpc>
                <a:spcPct val="100000"/>
              </a:lnSpc>
              <a:spcBef>
                <a:spcPts val="15"/>
              </a:spcBef>
            </a:pPr>
            <a:fld id="{81D60167-4931-47E6-BA6A-407CBD079E47}" type="slidenum">
              <a:rPr spc="-5" dirty="0"/>
              <a:pPr marL="25400">
                <a:lnSpc>
                  <a:spcPct val="100000"/>
                </a:lnSpc>
                <a:spcBef>
                  <a:spcPts val="15"/>
                </a:spcBef>
              </a:pPr>
              <a:t>‹#›</a:t>
            </a:fld>
            <a:endParaRPr spc="-5"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spTree>
      <p:nvGrpSpPr>
        <p:cNvPr id="1" name=""/>
        <p:cNvGrpSpPr/>
        <p:nvPr/>
      </p:nvGrpSpPr>
      <p:grpSpPr>
        <a:xfrm>
          <a:off x="0" y="0"/>
          <a:ext cx="0" cy="0"/>
          <a:chOff x="0" y="0"/>
          <a:chExt cx="0" cy="0"/>
        </a:xfrm>
      </p:grpSpPr>
      <p:sp>
        <p:nvSpPr>
          <p:cNvPr id="16" name="bk object 16"/>
          <p:cNvSpPr/>
          <p:nvPr/>
        </p:nvSpPr>
        <p:spPr>
          <a:xfrm>
            <a:off x="10745776" y="6689932"/>
            <a:ext cx="74930" cy="74295"/>
          </a:xfrm>
          <a:custGeom>
            <a:avLst/>
            <a:gdLst/>
            <a:ahLst/>
            <a:cxnLst/>
            <a:rect l="l" t="t" r="r" b="b"/>
            <a:pathLst>
              <a:path w="74929" h="74295">
                <a:moveTo>
                  <a:pt x="37782" y="0"/>
                </a:moveTo>
                <a:lnTo>
                  <a:pt x="22832" y="3012"/>
                </a:lnTo>
                <a:lnTo>
                  <a:pt x="10850" y="11163"/>
                </a:lnTo>
                <a:lnTo>
                  <a:pt x="2888" y="23119"/>
                </a:lnTo>
                <a:lnTo>
                  <a:pt x="0" y="37549"/>
                </a:lnTo>
                <a:lnTo>
                  <a:pt x="2888" y="52248"/>
                </a:lnTo>
                <a:lnTo>
                  <a:pt x="10850" y="63808"/>
                </a:lnTo>
                <a:lnTo>
                  <a:pt x="22833" y="71372"/>
                </a:lnTo>
                <a:lnTo>
                  <a:pt x="37782" y="74084"/>
                </a:lnTo>
                <a:lnTo>
                  <a:pt x="52154" y="71230"/>
                </a:lnTo>
                <a:lnTo>
                  <a:pt x="63840" y="63428"/>
                </a:lnTo>
                <a:lnTo>
                  <a:pt x="64870" y="61904"/>
                </a:lnTo>
                <a:lnTo>
                  <a:pt x="37782" y="61904"/>
                </a:lnTo>
                <a:lnTo>
                  <a:pt x="28078" y="60097"/>
                </a:lnTo>
                <a:lnTo>
                  <a:pt x="20679" y="55054"/>
                </a:lnTo>
                <a:lnTo>
                  <a:pt x="15962" y="47348"/>
                </a:lnTo>
                <a:lnTo>
                  <a:pt x="14306" y="37549"/>
                </a:lnTo>
                <a:lnTo>
                  <a:pt x="15962" y="28019"/>
                </a:lnTo>
                <a:lnTo>
                  <a:pt x="20679" y="19916"/>
                </a:lnTo>
                <a:lnTo>
                  <a:pt x="28078" y="14288"/>
                </a:lnTo>
                <a:lnTo>
                  <a:pt x="37782" y="12179"/>
                </a:lnTo>
                <a:lnTo>
                  <a:pt x="65016" y="12179"/>
                </a:lnTo>
                <a:lnTo>
                  <a:pt x="63839" y="10401"/>
                </a:lnTo>
                <a:lnTo>
                  <a:pt x="52153" y="2727"/>
                </a:lnTo>
                <a:lnTo>
                  <a:pt x="37782" y="0"/>
                </a:lnTo>
                <a:close/>
              </a:path>
              <a:path w="74929" h="74295">
                <a:moveTo>
                  <a:pt x="65016" y="12179"/>
                </a:moveTo>
                <a:lnTo>
                  <a:pt x="37782" y="12179"/>
                </a:lnTo>
                <a:lnTo>
                  <a:pt x="46893" y="14003"/>
                </a:lnTo>
                <a:lnTo>
                  <a:pt x="53997" y="19156"/>
                </a:lnTo>
                <a:lnTo>
                  <a:pt x="58613" y="27163"/>
                </a:lnTo>
                <a:lnTo>
                  <a:pt x="60258" y="37549"/>
                </a:lnTo>
                <a:lnTo>
                  <a:pt x="58613" y="46920"/>
                </a:lnTo>
                <a:lnTo>
                  <a:pt x="53997" y="54674"/>
                </a:lnTo>
                <a:lnTo>
                  <a:pt x="46893" y="59954"/>
                </a:lnTo>
                <a:lnTo>
                  <a:pt x="37782" y="61904"/>
                </a:lnTo>
                <a:lnTo>
                  <a:pt x="64870" y="61904"/>
                </a:lnTo>
                <a:lnTo>
                  <a:pt x="71692" y="51820"/>
                </a:lnTo>
                <a:lnTo>
                  <a:pt x="74565" y="37549"/>
                </a:lnTo>
                <a:lnTo>
                  <a:pt x="71692" y="22262"/>
                </a:lnTo>
                <a:lnTo>
                  <a:pt x="65016" y="12179"/>
                </a:lnTo>
                <a:close/>
              </a:path>
            </a:pathLst>
          </a:custGeom>
          <a:solidFill>
            <a:srgbClr val="CC0000"/>
          </a:solidFill>
        </p:spPr>
        <p:txBody>
          <a:bodyPr wrap="square" lIns="0" tIns="0" rIns="0" bIns="0" rtlCol="0"/>
          <a:lstStyle/>
          <a:p>
            <a:endParaRPr/>
          </a:p>
        </p:txBody>
      </p:sp>
      <p:sp>
        <p:nvSpPr>
          <p:cNvPr id="17" name="bk object 17"/>
          <p:cNvSpPr/>
          <p:nvPr/>
        </p:nvSpPr>
        <p:spPr>
          <a:xfrm>
            <a:off x="10665074" y="6690946"/>
            <a:ext cx="66675" cy="72390"/>
          </a:xfrm>
          <a:custGeom>
            <a:avLst/>
            <a:gdLst/>
            <a:ahLst/>
            <a:cxnLst/>
            <a:rect l="l" t="t" r="r" b="b"/>
            <a:pathLst>
              <a:path w="66675" h="72390">
                <a:moveTo>
                  <a:pt x="37782" y="0"/>
                </a:moveTo>
                <a:lnTo>
                  <a:pt x="23269" y="2695"/>
                </a:lnTo>
                <a:lnTo>
                  <a:pt x="11238" y="10149"/>
                </a:lnTo>
                <a:lnTo>
                  <a:pt x="3033" y="21408"/>
                </a:lnTo>
                <a:lnTo>
                  <a:pt x="0" y="35521"/>
                </a:lnTo>
                <a:lnTo>
                  <a:pt x="2742" y="50647"/>
                </a:lnTo>
                <a:lnTo>
                  <a:pt x="10462" y="62159"/>
                </a:lnTo>
                <a:lnTo>
                  <a:pt x="22396" y="69484"/>
                </a:lnTo>
                <a:lnTo>
                  <a:pt x="37782" y="72053"/>
                </a:lnTo>
                <a:lnTo>
                  <a:pt x="45970" y="71276"/>
                </a:lnTo>
                <a:lnTo>
                  <a:pt x="53485" y="68882"/>
                </a:lnTo>
                <a:lnTo>
                  <a:pt x="60043" y="64775"/>
                </a:lnTo>
                <a:lnTo>
                  <a:pt x="63535" y="60891"/>
                </a:lnTo>
                <a:lnTo>
                  <a:pt x="37782" y="60891"/>
                </a:lnTo>
                <a:lnTo>
                  <a:pt x="28079" y="58925"/>
                </a:lnTo>
                <a:lnTo>
                  <a:pt x="20679" y="53534"/>
                </a:lnTo>
                <a:lnTo>
                  <a:pt x="15962" y="45479"/>
                </a:lnTo>
                <a:lnTo>
                  <a:pt x="14306" y="35521"/>
                </a:lnTo>
                <a:lnTo>
                  <a:pt x="16108" y="26149"/>
                </a:lnTo>
                <a:lnTo>
                  <a:pt x="21067" y="18396"/>
                </a:lnTo>
                <a:lnTo>
                  <a:pt x="28515" y="13116"/>
                </a:lnTo>
                <a:lnTo>
                  <a:pt x="37782" y="11165"/>
                </a:lnTo>
                <a:lnTo>
                  <a:pt x="63489" y="11165"/>
                </a:lnTo>
                <a:lnTo>
                  <a:pt x="59902" y="7278"/>
                </a:lnTo>
                <a:lnTo>
                  <a:pt x="53109" y="3171"/>
                </a:lnTo>
                <a:lnTo>
                  <a:pt x="45547" y="776"/>
                </a:lnTo>
                <a:lnTo>
                  <a:pt x="37782" y="0"/>
                </a:lnTo>
                <a:close/>
              </a:path>
              <a:path w="66675" h="72390">
                <a:moveTo>
                  <a:pt x="56191" y="49728"/>
                </a:moveTo>
                <a:lnTo>
                  <a:pt x="55157" y="50742"/>
                </a:lnTo>
                <a:lnTo>
                  <a:pt x="52088" y="57846"/>
                </a:lnTo>
                <a:lnTo>
                  <a:pt x="45952" y="60891"/>
                </a:lnTo>
                <a:lnTo>
                  <a:pt x="63535" y="60891"/>
                </a:lnTo>
                <a:lnTo>
                  <a:pt x="65361" y="58860"/>
                </a:lnTo>
                <a:lnTo>
                  <a:pt x="66395" y="57846"/>
                </a:lnTo>
                <a:lnTo>
                  <a:pt x="56191" y="49728"/>
                </a:lnTo>
                <a:close/>
              </a:path>
              <a:path w="66675" h="72390">
                <a:moveTo>
                  <a:pt x="63489" y="11165"/>
                </a:moveTo>
                <a:lnTo>
                  <a:pt x="44952" y="11165"/>
                </a:lnTo>
                <a:lnTo>
                  <a:pt x="52088" y="15224"/>
                </a:lnTo>
                <a:lnTo>
                  <a:pt x="55156" y="21314"/>
                </a:lnTo>
                <a:lnTo>
                  <a:pt x="56191" y="21314"/>
                </a:lnTo>
                <a:lnTo>
                  <a:pt x="66395" y="13193"/>
                </a:lnTo>
                <a:lnTo>
                  <a:pt x="65360" y="13193"/>
                </a:lnTo>
                <a:lnTo>
                  <a:pt x="63489" y="11165"/>
                </a:lnTo>
                <a:close/>
              </a:path>
            </a:pathLst>
          </a:custGeom>
          <a:solidFill>
            <a:srgbClr val="CC0000"/>
          </a:solidFill>
        </p:spPr>
        <p:txBody>
          <a:bodyPr wrap="square" lIns="0" tIns="0" rIns="0" bIns="0" rtlCol="0"/>
          <a:lstStyle/>
          <a:p>
            <a:endParaRPr/>
          </a:p>
        </p:txBody>
      </p:sp>
      <p:sp>
        <p:nvSpPr>
          <p:cNvPr id="18" name="bk object 18"/>
          <p:cNvSpPr/>
          <p:nvPr/>
        </p:nvSpPr>
        <p:spPr>
          <a:xfrm>
            <a:off x="11157384" y="6691963"/>
            <a:ext cx="65405" cy="70485"/>
          </a:xfrm>
          <a:custGeom>
            <a:avLst/>
            <a:gdLst/>
            <a:ahLst/>
            <a:cxnLst/>
            <a:rect l="l" t="t" r="r" b="b"/>
            <a:pathLst>
              <a:path w="65404" h="70484">
                <a:moveTo>
                  <a:pt x="15340" y="0"/>
                </a:moveTo>
                <a:lnTo>
                  <a:pt x="0" y="0"/>
                </a:lnTo>
                <a:lnTo>
                  <a:pt x="26578" y="40590"/>
                </a:lnTo>
                <a:lnTo>
                  <a:pt x="26579" y="70022"/>
                </a:lnTo>
                <a:lnTo>
                  <a:pt x="39851" y="70022"/>
                </a:lnTo>
                <a:lnTo>
                  <a:pt x="39851" y="40590"/>
                </a:lnTo>
                <a:lnTo>
                  <a:pt x="47513" y="28414"/>
                </a:lnTo>
                <a:lnTo>
                  <a:pt x="32715" y="28414"/>
                </a:lnTo>
                <a:lnTo>
                  <a:pt x="15340" y="0"/>
                </a:lnTo>
                <a:close/>
              </a:path>
              <a:path w="65404" h="70484">
                <a:moveTo>
                  <a:pt x="65395" y="0"/>
                </a:moveTo>
                <a:lnTo>
                  <a:pt x="51089" y="0"/>
                </a:lnTo>
                <a:lnTo>
                  <a:pt x="32715" y="28414"/>
                </a:lnTo>
                <a:lnTo>
                  <a:pt x="47513" y="28414"/>
                </a:lnTo>
                <a:lnTo>
                  <a:pt x="65395" y="0"/>
                </a:lnTo>
                <a:close/>
              </a:path>
            </a:pathLst>
          </a:custGeom>
          <a:solidFill>
            <a:srgbClr val="CC0000"/>
          </a:solidFill>
        </p:spPr>
        <p:txBody>
          <a:bodyPr wrap="square" lIns="0" tIns="0" rIns="0" bIns="0" rtlCol="0"/>
          <a:lstStyle/>
          <a:p>
            <a:endParaRPr/>
          </a:p>
        </p:txBody>
      </p:sp>
      <p:sp>
        <p:nvSpPr>
          <p:cNvPr id="19" name="bk object 19"/>
          <p:cNvSpPr/>
          <p:nvPr/>
        </p:nvSpPr>
        <p:spPr>
          <a:xfrm>
            <a:off x="10944927" y="6691963"/>
            <a:ext cx="46355" cy="70485"/>
          </a:xfrm>
          <a:custGeom>
            <a:avLst/>
            <a:gdLst/>
            <a:ahLst/>
            <a:cxnLst/>
            <a:rect l="l" t="t" r="r" b="b"/>
            <a:pathLst>
              <a:path w="46354" h="70484">
                <a:moveTo>
                  <a:pt x="16374" y="0"/>
                </a:moveTo>
                <a:lnTo>
                  <a:pt x="0" y="0"/>
                </a:lnTo>
                <a:lnTo>
                  <a:pt x="0" y="70022"/>
                </a:lnTo>
                <a:lnTo>
                  <a:pt x="13306" y="70022"/>
                </a:lnTo>
                <a:lnTo>
                  <a:pt x="13306" y="43635"/>
                </a:lnTo>
                <a:lnTo>
                  <a:pt x="24523" y="43635"/>
                </a:lnTo>
                <a:lnTo>
                  <a:pt x="28317" y="43161"/>
                </a:lnTo>
                <a:lnTo>
                  <a:pt x="37683" y="38816"/>
                </a:lnTo>
                <a:lnTo>
                  <a:pt x="42333" y="33487"/>
                </a:lnTo>
                <a:lnTo>
                  <a:pt x="13306" y="33487"/>
                </a:lnTo>
                <a:lnTo>
                  <a:pt x="13306" y="10148"/>
                </a:lnTo>
                <a:lnTo>
                  <a:pt x="41924" y="10148"/>
                </a:lnTo>
                <a:lnTo>
                  <a:pt x="38459" y="5834"/>
                </a:lnTo>
                <a:lnTo>
                  <a:pt x="29189" y="1490"/>
                </a:lnTo>
                <a:lnTo>
                  <a:pt x="16374" y="0"/>
                </a:lnTo>
                <a:close/>
              </a:path>
              <a:path w="46354" h="70484">
                <a:moveTo>
                  <a:pt x="24523" y="43635"/>
                </a:moveTo>
                <a:lnTo>
                  <a:pt x="13306" y="43635"/>
                </a:lnTo>
                <a:lnTo>
                  <a:pt x="14306" y="44652"/>
                </a:lnTo>
                <a:lnTo>
                  <a:pt x="16374" y="44652"/>
                </a:lnTo>
                <a:lnTo>
                  <a:pt x="24523" y="43635"/>
                </a:lnTo>
                <a:close/>
              </a:path>
              <a:path w="46354" h="70484">
                <a:moveTo>
                  <a:pt x="41924" y="10148"/>
                </a:moveTo>
                <a:lnTo>
                  <a:pt x="27578" y="10148"/>
                </a:lnTo>
                <a:lnTo>
                  <a:pt x="31680" y="15221"/>
                </a:lnTo>
                <a:lnTo>
                  <a:pt x="31680" y="29428"/>
                </a:lnTo>
                <a:lnTo>
                  <a:pt x="26578" y="33487"/>
                </a:lnTo>
                <a:lnTo>
                  <a:pt x="42333" y="33487"/>
                </a:lnTo>
                <a:lnTo>
                  <a:pt x="43798" y="31807"/>
                </a:lnTo>
                <a:lnTo>
                  <a:pt x="45987" y="22324"/>
                </a:lnTo>
                <a:lnTo>
                  <a:pt x="44089" y="12842"/>
                </a:lnTo>
                <a:lnTo>
                  <a:pt x="41924" y="10148"/>
                </a:lnTo>
                <a:close/>
              </a:path>
            </a:pathLst>
          </a:custGeom>
          <a:solidFill>
            <a:srgbClr val="CC0000"/>
          </a:solidFill>
        </p:spPr>
        <p:txBody>
          <a:bodyPr wrap="square" lIns="0" tIns="0" rIns="0" bIns="0" rtlCol="0"/>
          <a:lstStyle/>
          <a:p>
            <a:endParaRPr/>
          </a:p>
        </p:txBody>
      </p:sp>
      <p:sp>
        <p:nvSpPr>
          <p:cNvPr id="20" name="bk object 20"/>
          <p:cNvSpPr/>
          <p:nvPr/>
        </p:nvSpPr>
        <p:spPr>
          <a:xfrm>
            <a:off x="10834613" y="6690946"/>
            <a:ext cx="88265" cy="73660"/>
          </a:xfrm>
          <a:custGeom>
            <a:avLst/>
            <a:gdLst/>
            <a:ahLst/>
            <a:cxnLst/>
            <a:rect l="l" t="t" r="r" b="b"/>
            <a:pathLst>
              <a:path w="88265" h="73659">
                <a:moveTo>
                  <a:pt x="35699" y="33490"/>
                </a:moveTo>
                <a:lnTo>
                  <a:pt x="21476" y="33490"/>
                </a:lnTo>
                <a:lnTo>
                  <a:pt x="42919" y="73070"/>
                </a:lnTo>
                <a:lnTo>
                  <a:pt x="57213" y="46683"/>
                </a:lnTo>
                <a:lnTo>
                  <a:pt x="42918" y="46683"/>
                </a:lnTo>
                <a:lnTo>
                  <a:pt x="35699" y="33490"/>
                </a:lnTo>
                <a:close/>
              </a:path>
              <a:path w="88265" h="73659">
                <a:moveTo>
                  <a:pt x="17374" y="0"/>
                </a:moveTo>
                <a:lnTo>
                  <a:pt x="0" y="71039"/>
                </a:lnTo>
                <a:lnTo>
                  <a:pt x="12272" y="71039"/>
                </a:lnTo>
                <a:lnTo>
                  <a:pt x="21476" y="33490"/>
                </a:lnTo>
                <a:lnTo>
                  <a:pt x="35699" y="33490"/>
                </a:lnTo>
                <a:lnTo>
                  <a:pt x="17374" y="0"/>
                </a:lnTo>
                <a:close/>
              </a:path>
              <a:path w="88265" h="73659">
                <a:moveTo>
                  <a:pt x="77613" y="33490"/>
                </a:moveTo>
                <a:lnTo>
                  <a:pt x="64361" y="33490"/>
                </a:lnTo>
                <a:lnTo>
                  <a:pt x="73565" y="71039"/>
                </a:lnTo>
                <a:lnTo>
                  <a:pt x="87871" y="71039"/>
                </a:lnTo>
                <a:lnTo>
                  <a:pt x="77613" y="33490"/>
                </a:lnTo>
                <a:close/>
              </a:path>
              <a:path w="88265" h="73659">
                <a:moveTo>
                  <a:pt x="68463" y="0"/>
                </a:moveTo>
                <a:lnTo>
                  <a:pt x="42918" y="46683"/>
                </a:lnTo>
                <a:lnTo>
                  <a:pt x="57213" y="46683"/>
                </a:lnTo>
                <a:lnTo>
                  <a:pt x="64361" y="33490"/>
                </a:lnTo>
                <a:lnTo>
                  <a:pt x="77613" y="33490"/>
                </a:lnTo>
                <a:lnTo>
                  <a:pt x="68463" y="0"/>
                </a:lnTo>
                <a:close/>
              </a:path>
            </a:pathLst>
          </a:custGeom>
          <a:solidFill>
            <a:srgbClr val="CC0000"/>
          </a:solidFill>
        </p:spPr>
        <p:txBody>
          <a:bodyPr wrap="square" lIns="0" tIns="0" rIns="0" bIns="0" rtlCol="0"/>
          <a:lstStyle/>
          <a:p>
            <a:endParaRPr/>
          </a:p>
        </p:txBody>
      </p:sp>
      <p:sp>
        <p:nvSpPr>
          <p:cNvPr id="21" name="bk object 21"/>
          <p:cNvSpPr/>
          <p:nvPr/>
        </p:nvSpPr>
        <p:spPr>
          <a:xfrm>
            <a:off x="10448532" y="6690946"/>
            <a:ext cx="59690" cy="73660"/>
          </a:xfrm>
          <a:custGeom>
            <a:avLst/>
            <a:gdLst/>
            <a:ahLst/>
            <a:cxnLst/>
            <a:rect l="l" t="t" r="r" b="b"/>
            <a:pathLst>
              <a:path w="59690" h="73659">
                <a:moveTo>
                  <a:pt x="32829" y="30445"/>
                </a:moveTo>
                <a:lnTo>
                  <a:pt x="12255" y="30445"/>
                </a:lnTo>
                <a:lnTo>
                  <a:pt x="59242" y="73070"/>
                </a:lnTo>
                <a:lnTo>
                  <a:pt x="59242" y="42625"/>
                </a:lnTo>
                <a:lnTo>
                  <a:pt x="45963" y="42625"/>
                </a:lnTo>
                <a:lnTo>
                  <a:pt x="32829" y="30445"/>
                </a:lnTo>
                <a:close/>
              </a:path>
              <a:path w="59690" h="73659">
                <a:moveTo>
                  <a:pt x="0" y="0"/>
                </a:moveTo>
                <a:lnTo>
                  <a:pt x="0" y="71039"/>
                </a:lnTo>
                <a:lnTo>
                  <a:pt x="12255" y="71039"/>
                </a:lnTo>
                <a:lnTo>
                  <a:pt x="12255" y="30445"/>
                </a:lnTo>
                <a:lnTo>
                  <a:pt x="32829" y="30445"/>
                </a:lnTo>
                <a:lnTo>
                  <a:pt x="0" y="0"/>
                </a:lnTo>
                <a:close/>
              </a:path>
              <a:path w="59690" h="73659">
                <a:moveTo>
                  <a:pt x="59242" y="1017"/>
                </a:moveTo>
                <a:lnTo>
                  <a:pt x="45963" y="1017"/>
                </a:lnTo>
                <a:lnTo>
                  <a:pt x="45963" y="42625"/>
                </a:lnTo>
                <a:lnTo>
                  <a:pt x="59242" y="42625"/>
                </a:lnTo>
                <a:lnTo>
                  <a:pt x="59242" y="1017"/>
                </a:lnTo>
                <a:close/>
              </a:path>
            </a:pathLst>
          </a:custGeom>
          <a:solidFill>
            <a:srgbClr val="CC0000"/>
          </a:solidFill>
        </p:spPr>
        <p:txBody>
          <a:bodyPr wrap="square" lIns="0" tIns="0" rIns="0" bIns="0" rtlCol="0"/>
          <a:lstStyle/>
          <a:p>
            <a:endParaRPr/>
          </a:p>
        </p:txBody>
      </p:sp>
      <p:sp>
        <p:nvSpPr>
          <p:cNvPr id="22" name="bk object 22"/>
          <p:cNvSpPr/>
          <p:nvPr/>
        </p:nvSpPr>
        <p:spPr>
          <a:xfrm>
            <a:off x="10260588" y="6690946"/>
            <a:ext cx="157300" cy="71039"/>
          </a:xfrm>
          <a:prstGeom prst="rect">
            <a:avLst/>
          </a:prstGeom>
          <a:blipFill>
            <a:blip r:embed="rId2" cstate="print"/>
            <a:stretch>
              <a:fillRect/>
            </a:stretch>
          </a:blipFill>
        </p:spPr>
        <p:txBody>
          <a:bodyPr wrap="square" lIns="0" tIns="0" rIns="0" bIns="0" rtlCol="0"/>
          <a:lstStyle/>
          <a:p>
            <a:endParaRPr/>
          </a:p>
        </p:txBody>
      </p:sp>
      <p:sp>
        <p:nvSpPr>
          <p:cNvPr id="23" name="bk object 23"/>
          <p:cNvSpPr/>
          <p:nvPr/>
        </p:nvSpPr>
        <p:spPr>
          <a:xfrm>
            <a:off x="10560887" y="6689932"/>
            <a:ext cx="63500" cy="74295"/>
          </a:xfrm>
          <a:custGeom>
            <a:avLst/>
            <a:gdLst/>
            <a:ahLst/>
            <a:cxnLst/>
            <a:rect l="l" t="t" r="r" b="b"/>
            <a:pathLst>
              <a:path w="63500" h="74295">
                <a:moveTo>
                  <a:pt x="37792" y="0"/>
                </a:moveTo>
                <a:lnTo>
                  <a:pt x="26557" y="0"/>
                </a:lnTo>
                <a:lnTo>
                  <a:pt x="18195" y="1268"/>
                </a:lnTo>
                <a:lnTo>
                  <a:pt x="11747" y="4820"/>
                </a:lnTo>
                <a:lnTo>
                  <a:pt x="7597" y="10275"/>
                </a:lnTo>
                <a:lnTo>
                  <a:pt x="6129" y="17252"/>
                </a:lnTo>
                <a:lnTo>
                  <a:pt x="6129" y="24355"/>
                </a:lnTo>
                <a:lnTo>
                  <a:pt x="11238" y="30445"/>
                </a:lnTo>
                <a:lnTo>
                  <a:pt x="14302" y="34504"/>
                </a:lnTo>
                <a:lnTo>
                  <a:pt x="6129" y="38563"/>
                </a:lnTo>
                <a:lnTo>
                  <a:pt x="0" y="44652"/>
                </a:lnTo>
                <a:lnTo>
                  <a:pt x="0" y="54801"/>
                </a:lnTo>
                <a:lnTo>
                  <a:pt x="1628" y="62095"/>
                </a:lnTo>
                <a:lnTo>
                  <a:pt x="6129" y="68248"/>
                </a:lnTo>
                <a:lnTo>
                  <a:pt x="12929" y="72498"/>
                </a:lnTo>
                <a:lnTo>
                  <a:pt x="21452" y="74084"/>
                </a:lnTo>
                <a:lnTo>
                  <a:pt x="29622" y="74084"/>
                </a:lnTo>
                <a:lnTo>
                  <a:pt x="36772" y="71039"/>
                </a:lnTo>
                <a:lnTo>
                  <a:pt x="41881" y="65963"/>
                </a:lnTo>
                <a:lnTo>
                  <a:pt x="57672" y="65963"/>
                </a:lnTo>
                <a:lnTo>
                  <a:pt x="54840" y="62918"/>
                </a:lnTo>
                <a:lnTo>
                  <a:pt x="17364" y="62918"/>
                </a:lnTo>
                <a:lnTo>
                  <a:pt x="12258" y="58860"/>
                </a:lnTo>
                <a:lnTo>
                  <a:pt x="12258" y="48711"/>
                </a:lnTo>
                <a:lnTo>
                  <a:pt x="16343" y="43639"/>
                </a:lnTo>
                <a:lnTo>
                  <a:pt x="20428" y="41607"/>
                </a:lnTo>
                <a:lnTo>
                  <a:pt x="35830" y="41607"/>
                </a:lnTo>
                <a:lnTo>
                  <a:pt x="30643" y="35518"/>
                </a:lnTo>
                <a:lnTo>
                  <a:pt x="40857" y="31459"/>
                </a:lnTo>
                <a:lnTo>
                  <a:pt x="43045" y="28414"/>
                </a:lnTo>
                <a:lnTo>
                  <a:pt x="24513" y="28414"/>
                </a:lnTo>
                <a:lnTo>
                  <a:pt x="18387" y="22328"/>
                </a:lnTo>
                <a:lnTo>
                  <a:pt x="18387" y="13193"/>
                </a:lnTo>
                <a:lnTo>
                  <a:pt x="22472" y="10148"/>
                </a:lnTo>
                <a:lnTo>
                  <a:pt x="45962" y="10148"/>
                </a:lnTo>
                <a:lnTo>
                  <a:pt x="45962" y="7103"/>
                </a:lnTo>
                <a:lnTo>
                  <a:pt x="37792" y="0"/>
                </a:lnTo>
                <a:close/>
              </a:path>
              <a:path w="63500" h="74295">
                <a:moveTo>
                  <a:pt x="57672" y="65963"/>
                </a:moveTo>
                <a:lnTo>
                  <a:pt x="41881" y="65963"/>
                </a:lnTo>
                <a:lnTo>
                  <a:pt x="46997" y="72053"/>
                </a:lnTo>
                <a:lnTo>
                  <a:pt x="63337" y="72053"/>
                </a:lnTo>
                <a:lnTo>
                  <a:pt x="57672" y="65963"/>
                </a:lnTo>
                <a:close/>
              </a:path>
              <a:path w="63500" h="74295">
                <a:moveTo>
                  <a:pt x="35830" y="41607"/>
                </a:moveTo>
                <a:lnTo>
                  <a:pt x="20428" y="41607"/>
                </a:lnTo>
                <a:lnTo>
                  <a:pt x="34728" y="57846"/>
                </a:lnTo>
                <a:lnTo>
                  <a:pt x="32687" y="60891"/>
                </a:lnTo>
                <a:lnTo>
                  <a:pt x="28602" y="62918"/>
                </a:lnTo>
                <a:lnTo>
                  <a:pt x="54840" y="62918"/>
                </a:lnTo>
                <a:lnTo>
                  <a:pt x="51065" y="58860"/>
                </a:lnTo>
                <a:lnTo>
                  <a:pt x="49031" y="56832"/>
                </a:lnTo>
                <a:lnTo>
                  <a:pt x="51065" y="54801"/>
                </a:lnTo>
                <a:lnTo>
                  <a:pt x="54904" y="48711"/>
                </a:lnTo>
                <a:lnTo>
                  <a:pt x="41881" y="48711"/>
                </a:lnTo>
                <a:lnTo>
                  <a:pt x="35830" y="41607"/>
                </a:lnTo>
                <a:close/>
              </a:path>
              <a:path w="63500" h="74295">
                <a:moveTo>
                  <a:pt x="61303" y="38563"/>
                </a:moveTo>
                <a:lnTo>
                  <a:pt x="47996" y="38563"/>
                </a:lnTo>
                <a:lnTo>
                  <a:pt x="41881" y="48711"/>
                </a:lnTo>
                <a:lnTo>
                  <a:pt x="54904" y="48711"/>
                </a:lnTo>
                <a:lnTo>
                  <a:pt x="61303" y="38563"/>
                </a:lnTo>
                <a:close/>
              </a:path>
              <a:path w="63500" h="74295">
                <a:moveTo>
                  <a:pt x="45962" y="10148"/>
                </a:moveTo>
                <a:lnTo>
                  <a:pt x="31666" y="10148"/>
                </a:lnTo>
                <a:lnTo>
                  <a:pt x="34728" y="13193"/>
                </a:lnTo>
                <a:lnTo>
                  <a:pt x="34728" y="22328"/>
                </a:lnTo>
                <a:lnTo>
                  <a:pt x="29622" y="26386"/>
                </a:lnTo>
                <a:lnTo>
                  <a:pt x="24513" y="28414"/>
                </a:lnTo>
                <a:lnTo>
                  <a:pt x="43045" y="28414"/>
                </a:lnTo>
                <a:lnTo>
                  <a:pt x="45962" y="24355"/>
                </a:lnTo>
                <a:lnTo>
                  <a:pt x="45962" y="10148"/>
                </a:lnTo>
                <a:close/>
              </a:path>
            </a:pathLst>
          </a:custGeom>
          <a:solidFill>
            <a:srgbClr val="CC0000"/>
          </a:solidFill>
        </p:spPr>
        <p:txBody>
          <a:bodyPr wrap="square" lIns="0" tIns="0" rIns="0" bIns="0" rtlCol="0"/>
          <a:lstStyle/>
          <a:p>
            <a:endParaRPr/>
          </a:p>
        </p:txBody>
      </p:sp>
      <p:sp>
        <p:nvSpPr>
          <p:cNvPr id="24" name="bk object 24"/>
          <p:cNvSpPr/>
          <p:nvPr/>
        </p:nvSpPr>
        <p:spPr>
          <a:xfrm>
            <a:off x="11082819" y="6690946"/>
            <a:ext cx="59690" cy="73660"/>
          </a:xfrm>
          <a:custGeom>
            <a:avLst/>
            <a:gdLst/>
            <a:ahLst/>
            <a:cxnLst/>
            <a:rect l="l" t="t" r="r" b="b"/>
            <a:pathLst>
              <a:path w="59690" h="73659">
                <a:moveTo>
                  <a:pt x="32847" y="30445"/>
                </a:moveTo>
                <a:lnTo>
                  <a:pt x="12272" y="30445"/>
                </a:lnTo>
                <a:lnTo>
                  <a:pt x="59259" y="73070"/>
                </a:lnTo>
                <a:lnTo>
                  <a:pt x="59259" y="42625"/>
                </a:lnTo>
                <a:lnTo>
                  <a:pt x="45987" y="42625"/>
                </a:lnTo>
                <a:lnTo>
                  <a:pt x="32847" y="30445"/>
                </a:lnTo>
                <a:close/>
              </a:path>
              <a:path w="59690" h="73659">
                <a:moveTo>
                  <a:pt x="0" y="0"/>
                </a:moveTo>
                <a:lnTo>
                  <a:pt x="0" y="71039"/>
                </a:lnTo>
                <a:lnTo>
                  <a:pt x="12272" y="71039"/>
                </a:lnTo>
                <a:lnTo>
                  <a:pt x="12272" y="30445"/>
                </a:lnTo>
                <a:lnTo>
                  <a:pt x="32847" y="30445"/>
                </a:lnTo>
                <a:lnTo>
                  <a:pt x="0" y="0"/>
                </a:lnTo>
                <a:close/>
              </a:path>
              <a:path w="59690" h="73659">
                <a:moveTo>
                  <a:pt x="59259" y="1017"/>
                </a:moveTo>
                <a:lnTo>
                  <a:pt x="45987" y="1017"/>
                </a:lnTo>
                <a:lnTo>
                  <a:pt x="45987" y="42625"/>
                </a:lnTo>
                <a:lnTo>
                  <a:pt x="59259" y="42625"/>
                </a:lnTo>
                <a:lnTo>
                  <a:pt x="59259" y="1017"/>
                </a:lnTo>
                <a:close/>
              </a:path>
            </a:pathLst>
          </a:custGeom>
          <a:solidFill>
            <a:srgbClr val="CC0000"/>
          </a:solidFill>
        </p:spPr>
        <p:txBody>
          <a:bodyPr wrap="square" lIns="0" tIns="0" rIns="0" bIns="0" rtlCol="0"/>
          <a:lstStyle/>
          <a:p>
            <a:endParaRPr/>
          </a:p>
        </p:txBody>
      </p:sp>
      <p:sp>
        <p:nvSpPr>
          <p:cNvPr id="25" name="bk object 25"/>
          <p:cNvSpPr/>
          <p:nvPr/>
        </p:nvSpPr>
        <p:spPr>
          <a:xfrm>
            <a:off x="10997051" y="6690946"/>
            <a:ext cx="68580" cy="71120"/>
          </a:xfrm>
          <a:custGeom>
            <a:avLst/>
            <a:gdLst/>
            <a:ahLst/>
            <a:cxnLst/>
            <a:rect l="l" t="t" r="r" b="b"/>
            <a:pathLst>
              <a:path w="68579" h="71120">
                <a:moveTo>
                  <a:pt x="33679" y="0"/>
                </a:moveTo>
                <a:lnTo>
                  <a:pt x="0" y="71039"/>
                </a:lnTo>
                <a:lnTo>
                  <a:pt x="13272" y="71039"/>
                </a:lnTo>
                <a:lnTo>
                  <a:pt x="19408" y="55818"/>
                </a:lnTo>
                <a:lnTo>
                  <a:pt x="60983" y="55818"/>
                </a:lnTo>
                <a:lnTo>
                  <a:pt x="55521" y="44652"/>
                </a:lnTo>
                <a:lnTo>
                  <a:pt x="24510" y="44652"/>
                </a:lnTo>
                <a:lnTo>
                  <a:pt x="33680" y="24355"/>
                </a:lnTo>
                <a:lnTo>
                  <a:pt x="45593" y="24355"/>
                </a:lnTo>
                <a:lnTo>
                  <a:pt x="33679" y="0"/>
                </a:lnTo>
                <a:close/>
              </a:path>
              <a:path w="68579" h="71120">
                <a:moveTo>
                  <a:pt x="60983" y="55818"/>
                </a:moveTo>
                <a:lnTo>
                  <a:pt x="46986" y="55818"/>
                </a:lnTo>
                <a:lnTo>
                  <a:pt x="53088" y="71039"/>
                </a:lnTo>
                <a:lnTo>
                  <a:pt x="68429" y="71039"/>
                </a:lnTo>
                <a:lnTo>
                  <a:pt x="60983" y="55818"/>
                </a:lnTo>
                <a:close/>
              </a:path>
              <a:path w="68579" h="71120">
                <a:moveTo>
                  <a:pt x="45593" y="24355"/>
                </a:moveTo>
                <a:lnTo>
                  <a:pt x="33680" y="24355"/>
                </a:lnTo>
                <a:lnTo>
                  <a:pt x="41850" y="44652"/>
                </a:lnTo>
                <a:lnTo>
                  <a:pt x="55521" y="44652"/>
                </a:lnTo>
                <a:lnTo>
                  <a:pt x="45593" y="24355"/>
                </a:lnTo>
                <a:close/>
              </a:path>
            </a:pathLst>
          </a:custGeom>
          <a:solidFill>
            <a:srgbClr val="CC0000"/>
          </a:solidFill>
        </p:spPr>
        <p:txBody>
          <a:bodyPr wrap="square" lIns="0" tIns="0" rIns="0" bIns="0" rtlCol="0"/>
          <a:lstStyle/>
          <a:p>
            <a:endParaRPr/>
          </a:p>
        </p:txBody>
      </p:sp>
      <p:sp>
        <p:nvSpPr>
          <p:cNvPr id="26" name="bk object 26"/>
          <p:cNvSpPr/>
          <p:nvPr/>
        </p:nvSpPr>
        <p:spPr>
          <a:xfrm>
            <a:off x="11275869" y="6664562"/>
            <a:ext cx="124620" cy="124824"/>
          </a:xfrm>
          <a:prstGeom prst="rect">
            <a:avLst/>
          </a:prstGeom>
          <a:blipFill>
            <a:blip r:embed="rId3" cstate="print"/>
            <a:stretch>
              <a:fillRect/>
            </a:stretch>
          </a:blipFill>
        </p:spPr>
        <p:txBody>
          <a:bodyPr wrap="square" lIns="0" tIns="0" rIns="0" bIns="0" rtlCol="0"/>
          <a:lstStyle/>
          <a:p>
            <a:endParaRPr/>
          </a:p>
        </p:txBody>
      </p:sp>
      <p:sp>
        <p:nvSpPr>
          <p:cNvPr id="27" name="bk object 27"/>
          <p:cNvSpPr/>
          <p:nvPr/>
        </p:nvSpPr>
        <p:spPr>
          <a:xfrm>
            <a:off x="316991" y="6641590"/>
            <a:ext cx="6406896" cy="176783"/>
          </a:xfrm>
          <a:prstGeom prst="rect">
            <a:avLst/>
          </a:prstGeom>
          <a:blipFill>
            <a:blip r:embed="rId4" cstate="print"/>
            <a:stretch>
              <a:fillRect/>
            </a:stretch>
          </a:blipFill>
        </p:spPr>
        <p:txBody>
          <a:bodyPr wrap="square" lIns="0" tIns="0" rIns="0" bIns="0" rtlCol="0"/>
          <a:lstStyle/>
          <a:p>
            <a:endParaRPr/>
          </a:p>
        </p:txBody>
      </p:sp>
      <p:sp>
        <p:nvSpPr>
          <p:cNvPr id="28" name="bk object 28"/>
          <p:cNvSpPr/>
          <p:nvPr/>
        </p:nvSpPr>
        <p:spPr>
          <a:xfrm>
            <a:off x="0" y="6598919"/>
            <a:ext cx="11857355" cy="0"/>
          </a:xfrm>
          <a:custGeom>
            <a:avLst/>
            <a:gdLst/>
            <a:ahLst/>
            <a:cxnLst/>
            <a:rect l="l" t="t" r="r" b="b"/>
            <a:pathLst>
              <a:path w="11857355">
                <a:moveTo>
                  <a:pt x="0" y="0"/>
                </a:moveTo>
                <a:lnTo>
                  <a:pt x="11856974" y="0"/>
                </a:lnTo>
              </a:path>
            </a:pathLst>
          </a:custGeom>
          <a:ln w="9144">
            <a:solidFill>
              <a:srgbClr val="B4B4B4"/>
            </a:solidFill>
          </a:ln>
        </p:spPr>
        <p:txBody>
          <a:bodyPr wrap="square" lIns="0" tIns="0" rIns="0" bIns="0" rtlCol="0"/>
          <a:lstStyle/>
          <a:p>
            <a:endParaRPr/>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2/5/2020</a:t>
            </a:fld>
            <a:endParaRPr lang="en-US"/>
          </a:p>
        </p:txBody>
      </p:sp>
      <p:sp>
        <p:nvSpPr>
          <p:cNvPr id="4" name="Holder 4"/>
          <p:cNvSpPr>
            <a:spLocks noGrp="1"/>
          </p:cNvSpPr>
          <p:nvPr>
            <p:ph type="sldNum" sz="quarter" idx="7"/>
          </p:nvPr>
        </p:nvSpPr>
        <p:spPr/>
        <p:txBody>
          <a:bodyPr lIns="0" tIns="0" rIns="0" bIns="0"/>
          <a:lstStyle>
            <a:lvl1pPr>
              <a:defRPr sz="900" b="0" i="0">
                <a:solidFill>
                  <a:srgbClr val="5C5C5C"/>
                </a:solidFill>
                <a:latin typeface="Arial"/>
                <a:cs typeface="Arial"/>
              </a:defRPr>
            </a:lvl1pPr>
          </a:lstStyle>
          <a:p>
            <a:pPr marL="25400">
              <a:lnSpc>
                <a:spcPct val="100000"/>
              </a:lnSpc>
              <a:spcBef>
                <a:spcPts val="15"/>
              </a:spcBef>
            </a:pPr>
            <a:fld id="{81D60167-4931-47E6-BA6A-407CBD079E47}" type="slidenum">
              <a:rPr spc="-5" dirty="0"/>
              <a:pPr marL="25400">
                <a:lnSpc>
                  <a:spcPct val="100000"/>
                </a:lnSpc>
                <a:spcBef>
                  <a:spcPts val="15"/>
                </a:spcBef>
              </a:pPr>
              <a:t>‹#›</a:t>
            </a:fld>
            <a:endParaRPr spc="-5"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10745776" y="6689932"/>
            <a:ext cx="74930" cy="74295"/>
          </a:xfrm>
          <a:custGeom>
            <a:avLst/>
            <a:gdLst/>
            <a:ahLst/>
            <a:cxnLst/>
            <a:rect l="l" t="t" r="r" b="b"/>
            <a:pathLst>
              <a:path w="74929" h="74295">
                <a:moveTo>
                  <a:pt x="37782" y="0"/>
                </a:moveTo>
                <a:lnTo>
                  <a:pt x="22832" y="3012"/>
                </a:lnTo>
                <a:lnTo>
                  <a:pt x="10850" y="11163"/>
                </a:lnTo>
                <a:lnTo>
                  <a:pt x="2888" y="23119"/>
                </a:lnTo>
                <a:lnTo>
                  <a:pt x="0" y="37549"/>
                </a:lnTo>
                <a:lnTo>
                  <a:pt x="2888" y="52248"/>
                </a:lnTo>
                <a:lnTo>
                  <a:pt x="10850" y="63808"/>
                </a:lnTo>
                <a:lnTo>
                  <a:pt x="22833" y="71372"/>
                </a:lnTo>
                <a:lnTo>
                  <a:pt x="37782" y="74084"/>
                </a:lnTo>
                <a:lnTo>
                  <a:pt x="52154" y="71230"/>
                </a:lnTo>
                <a:lnTo>
                  <a:pt x="63840" y="63428"/>
                </a:lnTo>
                <a:lnTo>
                  <a:pt x="64870" y="61904"/>
                </a:lnTo>
                <a:lnTo>
                  <a:pt x="37782" y="61904"/>
                </a:lnTo>
                <a:lnTo>
                  <a:pt x="28078" y="60097"/>
                </a:lnTo>
                <a:lnTo>
                  <a:pt x="20679" y="55054"/>
                </a:lnTo>
                <a:lnTo>
                  <a:pt x="15962" y="47348"/>
                </a:lnTo>
                <a:lnTo>
                  <a:pt x="14306" y="37549"/>
                </a:lnTo>
                <a:lnTo>
                  <a:pt x="15962" y="28019"/>
                </a:lnTo>
                <a:lnTo>
                  <a:pt x="20679" y="19916"/>
                </a:lnTo>
                <a:lnTo>
                  <a:pt x="28078" y="14288"/>
                </a:lnTo>
                <a:lnTo>
                  <a:pt x="37782" y="12179"/>
                </a:lnTo>
                <a:lnTo>
                  <a:pt x="65016" y="12179"/>
                </a:lnTo>
                <a:lnTo>
                  <a:pt x="63839" y="10401"/>
                </a:lnTo>
                <a:lnTo>
                  <a:pt x="52153" y="2727"/>
                </a:lnTo>
                <a:lnTo>
                  <a:pt x="37782" y="0"/>
                </a:lnTo>
                <a:close/>
              </a:path>
              <a:path w="74929" h="74295">
                <a:moveTo>
                  <a:pt x="65016" y="12179"/>
                </a:moveTo>
                <a:lnTo>
                  <a:pt x="37782" y="12179"/>
                </a:lnTo>
                <a:lnTo>
                  <a:pt x="46893" y="14003"/>
                </a:lnTo>
                <a:lnTo>
                  <a:pt x="53997" y="19156"/>
                </a:lnTo>
                <a:lnTo>
                  <a:pt x="58613" y="27163"/>
                </a:lnTo>
                <a:lnTo>
                  <a:pt x="60258" y="37549"/>
                </a:lnTo>
                <a:lnTo>
                  <a:pt x="58613" y="46920"/>
                </a:lnTo>
                <a:lnTo>
                  <a:pt x="53997" y="54674"/>
                </a:lnTo>
                <a:lnTo>
                  <a:pt x="46893" y="59954"/>
                </a:lnTo>
                <a:lnTo>
                  <a:pt x="37782" y="61904"/>
                </a:lnTo>
                <a:lnTo>
                  <a:pt x="64870" y="61904"/>
                </a:lnTo>
                <a:lnTo>
                  <a:pt x="71692" y="51820"/>
                </a:lnTo>
                <a:lnTo>
                  <a:pt x="74565" y="37549"/>
                </a:lnTo>
                <a:lnTo>
                  <a:pt x="71692" y="22262"/>
                </a:lnTo>
                <a:lnTo>
                  <a:pt x="65016" y="12179"/>
                </a:lnTo>
                <a:close/>
              </a:path>
            </a:pathLst>
          </a:custGeom>
          <a:solidFill>
            <a:srgbClr val="CC0000"/>
          </a:solidFill>
        </p:spPr>
        <p:txBody>
          <a:bodyPr wrap="square" lIns="0" tIns="0" rIns="0" bIns="0" rtlCol="0"/>
          <a:lstStyle/>
          <a:p>
            <a:endParaRPr/>
          </a:p>
        </p:txBody>
      </p:sp>
      <p:sp>
        <p:nvSpPr>
          <p:cNvPr id="17" name="bk object 17"/>
          <p:cNvSpPr/>
          <p:nvPr/>
        </p:nvSpPr>
        <p:spPr>
          <a:xfrm>
            <a:off x="10665074" y="6690946"/>
            <a:ext cx="66675" cy="72390"/>
          </a:xfrm>
          <a:custGeom>
            <a:avLst/>
            <a:gdLst/>
            <a:ahLst/>
            <a:cxnLst/>
            <a:rect l="l" t="t" r="r" b="b"/>
            <a:pathLst>
              <a:path w="66675" h="72390">
                <a:moveTo>
                  <a:pt x="37782" y="0"/>
                </a:moveTo>
                <a:lnTo>
                  <a:pt x="23269" y="2695"/>
                </a:lnTo>
                <a:lnTo>
                  <a:pt x="11238" y="10149"/>
                </a:lnTo>
                <a:lnTo>
                  <a:pt x="3033" y="21408"/>
                </a:lnTo>
                <a:lnTo>
                  <a:pt x="0" y="35521"/>
                </a:lnTo>
                <a:lnTo>
                  <a:pt x="2742" y="50647"/>
                </a:lnTo>
                <a:lnTo>
                  <a:pt x="10462" y="62159"/>
                </a:lnTo>
                <a:lnTo>
                  <a:pt x="22396" y="69484"/>
                </a:lnTo>
                <a:lnTo>
                  <a:pt x="37782" y="72053"/>
                </a:lnTo>
                <a:lnTo>
                  <a:pt x="45970" y="71276"/>
                </a:lnTo>
                <a:lnTo>
                  <a:pt x="53485" y="68882"/>
                </a:lnTo>
                <a:lnTo>
                  <a:pt x="60043" y="64775"/>
                </a:lnTo>
                <a:lnTo>
                  <a:pt x="63535" y="60891"/>
                </a:lnTo>
                <a:lnTo>
                  <a:pt x="37782" y="60891"/>
                </a:lnTo>
                <a:lnTo>
                  <a:pt x="28079" y="58925"/>
                </a:lnTo>
                <a:lnTo>
                  <a:pt x="20679" y="53534"/>
                </a:lnTo>
                <a:lnTo>
                  <a:pt x="15962" y="45479"/>
                </a:lnTo>
                <a:lnTo>
                  <a:pt x="14306" y="35521"/>
                </a:lnTo>
                <a:lnTo>
                  <a:pt x="16108" y="26149"/>
                </a:lnTo>
                <a:lnTo>
                  <a:pt x="21067" y="18396"/>
                </a:lnTo>
                <a:lnTo>
                  <a:pt x="28515" y="13116"/>
                </a:lnTo>
                <a:lnTo>
                  <a:pt x="37782" y="11165"/>
                </a:lnTo>
                <a:lnTo>
                  <a:pt x="63489" y="11165"/>
                </a:lnTo>
                <a:lnTo>
                  <a:pt x="59902" y="7278"/>
                </a:lnTo>
                <a:lnTo>
                  <a:pt x="53109" y="3171"/>
                </a:lnTo>
                <a:lnTo>
                  <a:pt x="45547" y="776"/>
                </a:lnTo>
                <a:lnTo>
                  <a:pt x="37782" y="0"/>
                </a:lnTo>
                <a:close/>
              </a:path>
              <a:path w="66675" h="72390">
                <a:moveTo>
                  <a:pt x="56191" y="49728"/>
                </a:moveTo>
                <a:lnTo>
                  <a:pt x="55157" y="50742"/>
                </a:lnTo>
                <a:lnTo>
                  <a:pt x="52088" y="57846"/>
                </a:lnTo>
                <a:lnTo>
                  <a:pt x="45952" y="60891"/>
                </a:lnTo>
                <a:lnTo>
                  <a:pt x="63535" y="60891"/>
                </a:lnTo>
                <a:lnTo>
                  <a:pt x="65361" y="58860"/>
                </a:lnTo>
                <a:lnTo>
                  <a:pt x="66395" y="57846"/>
                </a:lnTo>
                <a:lnTo>
                  <a:pt x="56191" y="49728"/>
                </a:lnTo>
                <a:close/>
              </a:path>
              <a:path w="66675" h="72390">
                <a:moveTo>
                  <a:pt x="63489" y="11165"/>
                </a:moveTo>
                <a:lnTo>
                  <a:pt x="44952" y="11165"/>
                </a:lnTo>
                <a:lnTo>
                  <a:pt x="52088" y="15224"/>
                </a:lnTo>
                <a:lnTo>
                  <a:pt x="55156" y="21314"/>
                </a:lnTo>
                <a:lnTo>
                  <a:pt x="56191" y="21314"/>
                </a:lnTo>
                <a:lnTo>
                  <a:pt x="66395" y="13193"/>
                </a:lnTo>
                <a:lnTo>
                  <a:pt x="65360" y="13193"/>
                </a:lnTo>
                <a:lnTo>
                  <a:pt x="63489" y="11165"/>
                </a:lnTo>
                <a:close/>
              </a:path>
            </a:pathLst>
          </a:custGeom>
          <a:solidFill>
            <a:srgbClr val="CC0000"/>
          </a:solidFill>
        </p:spPr>
        <p:txBody>
          <a:bodyPr wrap="square" lIns="0" tIns="0" rIns="0" bIns="0" rtlCol="0"/>
          <a:lstStyle/>
          <a:p>
            <a:endParaRPr/>
          </a:p>
        </p:txBody>
      </p:sp>
      <p:sp>
        <p:nvSpPr>
          <p:cNvPr id="18" name="bk object 18"/>
          <p:cNvSpPr/>
          <p:nvPr/>
        </p:nvSpPr>
        <p:spPr>
          <a:xfrm>
            <a:off x="11157384" y="6691963"/>
            <a:ext cx="65405" cy="70485"/>
          </a:xfrm>
          <a:custGeom>
            <a:avLst/>
            <a:gdLst/>
            <a:ahLst/>
            <a:cxnLst/>
            <a:rect l="l" t="t" r="r" b="b"/>
            <a:pathLst>
              <a:path w="65404" h="70484">
                <a:moveTo>
                  <a:pt x="15340" y="0"/>
                </a:moveTo>
                <a:lnTo>
                  <a:pt x="0" y="0"/>
                </a:lnTo>
                <a:lnTo>
                  <a:pt x="26578" y="40590"/>
                </a:lnTo>
                <a:lnTo>
                  <a:pt x="26579" y="70022"/>
                </a:lnTo>
                <a:lnTo>
                  <a:pt x="39851" y="70022"/>
                </a:lnTo>
                <a:lnTo>
                  <a:pt x="39851" y="40590"/>
                </a:lnTo>
                <a:lnTo>
                  <a:pt x="47513" y="28414"/>
                </a:lnTo>
                <a:lnTo>
                  <a:pt x="32715" y="28414"/>
                </a:lnTo>
                <a:lnTo>
                  <a:pt x="15340" y="0"/>
                </a:lnTo>
                <a:close/>
              </a:path>
              <a:path w="65404" h="70484">
                <a:moveTo>
                  <a:pt x="65395" y="0"/>
                </a:moveTo>
                <a:lnTo>
                  <a:pt x="51089" y="0"/>
                </a:lnTo>
                <a:lnTo>
                  <a:pt x="32715" y="28414"/>
                </a:lnTo>
                <a:lnTo>
                  <a:pt x="47513" y="28414"/>
                </a:lnTo>
                <a:lnTo>
                  <a:pt x="65395" y="0"/>
                </a:lnTo>
                <a:close/>
              </a:path>
            </a:pathLst>
          </a:custGeom>
          <a:solidFill>
            <a:srgbClr val="CC0000"/>
          </a:solidFill>
        </p:spPr>
        <p:txBody>
          <a:bodyPr wrap="square" lIns="0" tIns="0" rIns="0" bIns="0" rtlCol="0"/>
          <a:lstStyle/>
          <a:p>
            <a:endParaRPr/>
          </a:p>
        </p:txBody>
      </p:sp>
      <p:sp>
        <p:nvSpPr>
          <p:cNvPr id="19" name="bk object 19"/>
          <p:cNvSpPr/>
          <p:nvPr/>
        </p:nvSpPr>
        <p:spPr>
          <a:xfrm>
            <a:off x="10944927" y="6691963"/>
            <a:ext cx="46355" cy="70485"/>
          </a:xfrm>
          <a:custGeom>
            <a:avLst/>
            <a:gdLst/>
            <a:ahLst/>
            <a:cxnLst/>
            <a:rect l="l" t="t" r="r" b="b"/>
            <a:pathLst>
              <a:path w="46354" h="70484">
                <a:moveTo>
                  <a:pt x="16374" y="0"/>
                </a:moveTo>
                <a:lnTo>
                  <a:pt x="0" y="0"/>
                </a:lnTo>
                <a:lnTo>
                  <a:pt x="0" y="70022"/>
                </a:lnTo>
                <a:lnTo>
                  <a:pt x="13306" y="70022"/>
                </a:lnTo>
                <a:lnTo>
                  <a:pt x="13306" y="43635"/>
                </a:lnTo>
                <a:lnTo>
                  <a:pt x="24523" y="43635"/>
                </a:lnTo>
                <a:lnTo>
                  <a:pt x="28317" y="43161"/>
                </a:lnTo>
                <a:lnTo>
                  <a:pt x="37683" y="38816"/>
                </a:lnTo>
                <a:lnTo>
                  <a:pt x="42333" y="33487"/>
                </a:lnTo>
                <a:lnTo>
                  <a:pt x="13306" y="33487"/>
                </a:lnTo>
                <a:lnTo>
                  <a:pt x="13306" y="10148"/>
                </a:lnTo>
                <a:lnTo>
                  <a:pt x="41924" y="10148"/>
                </a:lnTo>
                <a:lnTo>
                  <a:pt x="38459" y="5834"/>
                </a:lnTo>
                <a:lnTo>
                  <a:pt x="29189" y="1490"/>
                </a:lnTo>
                <a:lnTo>
                  <a:pt x="16374" y="0"/>
                </a:lnTo>
                <a:close/>
              </a:path>
              <a:path w="46354" h="70484">
                <a:moveTo>
                  <a:pt x="24523" y="43635"/>
                </a:moveTo>
                <a:lnTo>
                  <a:pt x="13306" y="43635"/>
                </a:lnTo>
                <a:lnTo>
                  <a:pt x="14306" y="44652"/>
                </a:lnTo>
                <a:lnTo>
                  <a:pt x="16374" y="44652"/>
                </a:lnTo>
                <a:lnTo>
                  <a:pt x="24523" y="43635"/>
                </a:lnTo>
                <a:close/>
              </a:path>
              <a:path w="46354" h="70484">
                <a:moveTo>
                  <a:pt x="41924" y="10148"/>
                </a:moveTo>
                <a:lnTo>
                  <a:pt x="27578" y="10148"/>
                </a:lnTo>
                <a:lnTo>
                  <a:pt x="31680" y="15221"/>
                </a:lnTo>
                <a:lnTo>
                  <a:pt x="31680" y="29428"/>
                </a:lnTo>
                <a:lnTo>
                  <a:pt x="26578" y="33487"/>
                </a:lnTo>
                <a:lnTo>
                  <a:pt x="42333" y="33487"/>
                </a:lnTo>
                <a:lnTo>
                  <a:pt x="43798" y="31807"/>
                </a:lnTo>
                <a:lnTo>
                  <a:pt x="45987" y="22324"/>
                </a:lnTo>
                <a:lnTo>
                  <a:pt x="44089" y="12842"/>
                </a:lnTo>
                <a:lnTo>
                  <a:pt x="41924" y="10148"/>
                </a:lnTo>
                <a:close/>
              </a:path>
            </a:pathLst>
          </a:custGeom>
          <a:solidFill>
            <a:srgbClr val="CC0000"/>
          </a:solidFill>
        </p:spPr>
        <p:txBody>
          <a:bodyPr wrap="square" lIns="0" tIns="0" rIns="0" bIns="0" rtlCol="0"/>
          <a:lstStyle/>
          <a:p>
            <a:endParaRPr/>
          </a:p>
        </p:txBody>
      </p:sp>
      <p:sp>
        <p:nvSpPr>
          <p:cNvPr id="20" name="bk object 20"/>
          <p:cNvSpPr/>
          <p:nvPr/>
        </p:nvSpPr>
        <p:spPr>
          <a:xfrm>
            <a:off x="10834613" y="6690946"/>
            <a:ext cx="88265" cy="73660"/>
          </a:xfrm>
          <a:custGeom>
            <a:avLst/>
            <a:gdLst/>
            <a:ahLst/>
            <a:cxnLst/>
            <a:rect l="l" t="t" r="r" b="b"/>
            <a:pathLst>
              <a:path w="88265" h="73659">
                <a:moveTo>
                  <a:pt x="35699" y="33490"/>
                </a:moveTo>
                <a:lnTo>
                  <a:pt x="21476" y="33490"/>
                </a:lnTo>
                <a:lnTo>
                  <a:pt x="42919" y="73070"/>
                </a:lnTo>
                <a:lnTo>
                  <a:pt x="57213" y="46683"/>
                </a:lnTo>
                <a:lnTo>
                  <a:pt x="42918" y="46683"/>
                </a:lnTo>
                <a:lnTo>
                  <a:pt x="35699" y="33490"/>
                </a:lnTo>
                <a:close/>
              </a:path>
              <a:path w="88265" h="73659">
                <a:moveTo>
                  <a:pt x="17374" y="0"/>
                </a:moveTo>
                <a:lnTo>
                  <a:pt x="0" y="71039"/>
                </a:lnTo>
                <a:lnTo>
                  <a:pt x="12272" y="71039"/>
                </a:lnTo>
                <a:lnTo>
                  <a:pt x="21476" y="33490"/>
                </a:lnTo>
                <a:lnTo>
                  <a:pt x="35699" y="33490"/>
                </a:lnTo>
                <a:lnTo>
                  <a:pt x="17374" y="0"/>
                </a:lnTo>
                <a:close/>
              </a:path>
              <a:path w="88265" h="73659">
                <a:moveTo>
                  <a:pt x="77613" y="33490"/>
                </a:moveTo>
                <a:lnTo>
                  <a:pt x="64361" y="33490"/>
                </a:lnTo>
                <a:lnTo>
                  <a:pt x="73565" y="71039"/>
                </a:lnTo>
                <a:lnTo>
                  <a:pt x="87871" y="71039"/>
                </a:lnTo>
                <a:lnTo>
                  <a:pt x="77613" y="33490"/>
                </a:lnTo>
                <a:close/>
              </a:path>
              <a:path w="88265" h="73659">
                <a:moveTo>
                  <a:pt x="68463" y="0"/>
                </a:moveTo>
                <a:lnTo>
                  <a:pt x="42918" y="46683"/>
                </a:lnTo>
                <a:lnTo>
                  <a:pt x="57213" y="46683"/>
                </a:lnTo>
                <a:lnTo>
                  <a:pt x="64361" y="33490"/>
                </a:lnTo>
                <a:lnTo>
                  <a:pt x="77613" y="33490"/>
                </a:lnTo>
                <a:lnTo>
                  <a:pt x="68463" y="0"/>
                </a:lnTo>
                <a:close/>
              </a:path>
            </a:pathLst>
          </a:custGeom>
          <a:solidFill>
            <a:srgbClr val="CC0000"/>
          </a:solidFill>
        </p:spPr>
        <p:txBody>
          <a:bodyPr wrap="square" lIns="0" tIns="0" rIns="0" bIns="0" rtlCol="0"/>
          <a:lstStyle/>
          <a:p>
            <a:endParaRPr/>
          </a:p>
        </p:txBody>
      </p:sp>
      <p:sp>
        <p:nvSpPr>
          <p:cNvPr id="21" name="bk object 21"/>
          <p:cNvSpPr/>
          <p:nvPr/>
        </p:nvSpPr>
        <p:spPr>
          <a:xfrm>
            <a:off x="10448532" y="6690946"/>
            <a:ext cx="59690" cy="73660"/>
          </a:xfrm>
          <a:custGeom>
            <a:avLst/>
            <a:gdLst/>
            <a:ahLst/>
            <a:cxnLst/>
            <a:rect l="l" t="t" r="r" b="b"/>
            <a:pathLst>
              <a:path w="59690" h="73659">
                <a:moveTo>
                  <a:pt x="32829" y="30445"/>
                </a:moveTo>
                <a:lnTo>
                  <a:pt x="12255" y="30445"/>
                </a:lnTo>
                <a:lnTo>
                  <a:pt x="59242" y="73070"/>
                </a:lnTo>
                <a:lnTo>
                  <a:pt x="59242" y="42625"/>
                </a:lnTo>
                <a:lnTo>
                  <a:pt x="45963" y="42625"/>
                </a:lnTo>
                <a:lnTo>
                  <a:pt x="32829" y="30445"/>
                </a:lnTo>
                <a:close/>
              </a:path>
              <a:path w="59690" h="73659">
                <a:moveTo>
                  <a:pt x="0" y="0"/>
                </a:moveTo>
                <a:lnTo>
                  <a:pt x="0" y="71039"/>
                </a:lnTo>
                <a:lnTo>
                  <a:pt x="12255" y="71039"/>
                </a:lnTo>
                <a:lnTo>
                  <a:pt x="12255" y="30445"/>
                </a:lnTo>
                <a:lnTo>
                  <a:pt x="32829" y="30445"/>
                </a:lnTo>
                <a:lnTo>
                  <a:pt x="0" y="0"/>
                </a:lnTo>
                <a:close/>
              </a:path>
              <a:path w="59690" h="73659">
                <a:moveTo>
                  <a:pt x="59242" y="1017"/>
                </a:moveTo>
                <a:lnTo>
                  <a:pt x="45963" y="1017"/>
                </a:lnTo>
                <a:lnTo>
                  <a:pt x="45963" y="42625"/>
                </a:lnTo>
                <a:lnTo>
                  <a:pt x="59242" y="42625"/>
                </a:lnTo>
                <a:lnTo>
                  <a:pt x="59242" y="1017"/>
                </a:lnTo>
                <a:close/>
              </a:path>
            </a:pathLst>
          </a:custGeom>
          <a:solidFill>
            <a:srgbClr val="CC0000"/>
          </a:solidFill>
        </p:spPr>
        <p:txBody>
          <a:bodyPr wrap="square" lIns="0" tIns="0" rIns="0" bIns="0" rtlCol="0"/>
          <a:lstStyle/>
          <a:p>
            <a:endParaRPr/>
          </a:p>
        </p:txBody>
      </p:sp>
      <p:sp>
        <p:nvSpPr>
          <p:cNvPr id="22" name="bk object 22"/>
          <p:cNvSpPr/>
          <p:nvPr/>
        </p:nvSpPr>
        <p:spPr>
          <a:xfrm>
            <a:off x="10260588" y="6690946"/>
            <a:ext cx="157300" cy="71039"/>
          </a:xfrm>
          <a:prstGeom prst="rect">
            <a:avLst/>
          </a:prstGeom>
          <a:blipFill>
            <a:blip r:embed="rId7" cstate="print"/>
            <a:stretch>
              <a:fillRect/>
            </a:stretch>
          </a:blipFill>
        </p:spPr>
        <p:txBody>
          <a:bodyPr wrap="square" lIns="0" tIns="0" rIns="0" bIns="0" rtlCol="0"/>
          <a:lstStyle/>
          <a:p>
            <a:endParaRPr/>
          </a:p>
        </p:txBody>
      </p:sp>
      <p:sp>
        <p:nvSpPr>
          <p:cNvPr id="23" name="bk object 23"/>
          <p:cNvSpPr/>
          <p:nvPr/>
        </p:nvSpPr>
        <p:spPr>
          <a:xfrm>
            <a:off x="10560887" y="6689932"/>
            <a:ext cx="63500" cy="74295"/>
          </a:xfrm>
          <a:custGeom>
            <a:avLst/>
            <a:gdLst/>
            <a:ahLst/>
            <a:cxnLst/>
            <a:rect l="l" t="t" r="r" b="b"/>
            <a:pathLst>
              <a:path w="63500" h="74295">
                <a:moveTo>
                  <a:pt x="37792" y="0"/>
                </a:moveTo>
                <a:lnTo>
                  <a:pt x="26557" y="0"/>
                </a:lnTo>
                <a:lnTo>
                  <a:pt x="18195" y="1268"/>
                </a:lnTo>
                <a:lnTo>
                  <a:pt x="11747" y="4820"/>
                </a:lnTo>
                <a:lnTo>
                  <a:pt x="7597" y="10275"/>
                </a:lnTo>
                <a:lnTo>
                  <a:pt x="6129" y="17252"/>
                </a:lnTo>
                <a:lnTo>
                  <a:pt x="6129" y="24355"/>
                </a:lnTo>
                <a:lnTo>
                  <a:pt x="11238" y="30445"/>
                </a:lnTo>
                <a:lnTo>
                  <a:pt x="14302" y="34504"/>
                </a:lnTo>
                <a:lnTo>
                  <a:pt x="6129" y="38563"/>
                </a:lnTo>
                <a:lnTo>
                  <a:pt x="0" y="44652"/>
                </a:lnTo>
                <a:lnTo>
                  <a:pt x="0" y="54801"/>
                </a:lnTo>
                <a:lnTo>
                  <a:pt x="1628" y="62095"/>
                </a:lnTo>
                <a:lnTo>
                  <a:pt x="6129" y="68248"/>
                </a:lnTo>
                <a:lnTo>
                  <a:pt x="12929" y="72498"/>
                </a:lnTo>
                <a:lnTo>
                  <a:pt x="21452" y="74084"/>
                </a:lnTo>
                <a:lnTo>
                  <a:pt x="29622" y="74084"/>
                </a:lnTo>
                <a:lnTo>
                  <a:pt x="36772" y="71039"/>
                </a:lnTo>
                <a:lnTo>
                  <a:pt x="41881" y="65963"/>
                </a:lnTo>
                <a:lnTo>
                  <a:pt x="57672" y="65963"/>
                </a:lnTo>
                <a:lnTo>
                  <a:pt x="54840" y="62918"/>
                </a:lnTo>
                <a:lnTo>
                  <a:pt x="17364" y="62918"/>
                </a:lnTo>
                <a:lnTo>
                  <a:pt x="12258" y="58860"/>
                </a:lnTo>
                <a:lnTo>
                  <a:pt x="12258" y="48711"/>
                </a:lnTo>
                <a:lnTo>
                  <a:pt x="16343" y="43639"/>
                </a:lnTo>
                <a:lnTo>
                  <a:pt x="20428" y="41607"/>
                </a:lnTo>
                <a:lnTo>
                  <a:pt x="35830" y="41607"/>
                </a:lnTo>
                <a:lnTo>
                  <a:pt x="30643" y="35518"/>
                </a:lnTo>
                <a:lnTo>
                  <a:pt x="40857" y="31459"/>
                </a:lnTo>
                <a:lnTo>
                  <a:pt x="43045" y="28414"/>
                </a:lnTo>
                <a:lnTo>
                  <a:pt x="24513" y="28414"/>
                </a:lnTo>
                <a:lnTo>
                  <a:pt x="18387" y="22328"/>
                </a:lnTo>
                <a:lnTo>
                  <a:pt x="18387" y="13193"/>
                </a:lnTo>
                <a:lnTo>
                  <a:pt x="22472" y="10148"/>
                </a:lnTo>
                <a:lnTo>
                  <a:pt x="45962" y="10148"/>
                </a:lnTo>
                <a:lnTo>
                  <a:pt x="45962" y="7103"/>
                </a:lnTo>
                <a:lnTo>
                  <a:pt x="37792" y="0"/>
                </a:lnTo>
                <a:close/>
              </a:path>
              <a:path w="63500" h="74295">
                <a:moveTo>
                  <a:pt x="57672" y="65963"/>
                </a:moveTo>
                <a:lnTo>
                  <a:pt x="41881" y="65963"/>
                </a:lnTo>
                <a:lnTo>
                  <a:pt x="46997" y="72053"/>
                </a:lnTo>
                <a:lnTo>
                  <a:pt x="63337" y="72053"/>
                </a:lnTo>
                <a:lnTo>
                  <a:pt x="57672" y="65963"/>
                </a:lnTo>
                <a:close/>
              </a:path>
              <a:path w="63500" h="74295">
                <a:moveTo>
                  <a:pt x="35830" y="41607"/>
                </a:moveTo>
                <a:lnTo>
                  <a:pt x="20428" y="41607"/>
                </a:lnTo>
                <a:lnTo>
                  <a:pt x="34728" y="57846"/>
                </a:lnTo>
                <a:lnTo>
                  <a:pt x="32687" y="60891"/>
                </a:lnTo>
                <a:lnTo>
                  <a:pt x="28602" y="62918"/>
                </a:lnTo>
                <a:lnTo>
                  <a:pt x="54840" y="62918"/>
                </a:lnTo>
                <a:lnTo>
                  <a:pt x="51065" y="58860"/>
                </a:lnTo>
                <a:lnTo>
                  <a:pt x="49031" y="56832"/>
                </a:lnTo>
                <a:lnTo>
                  <a:pt x="51065" y="54801"/>
                </a:lnTo>
                <a:lnTo>
                  <a:pt x="54904" y="48711"/>
                </a:lnTo>
                <a:lnTo>
                  <a:pt x="41881" y="48711"/>
                </a:lnTo>
                <a:lnTo>
                  <a:pt x="35830" y="41607"/>
                </a:lnTo>
                <a:close/>
              </a:path>
              <a:path w="63500" h="74295">
                <a:moveTo>
                  <a:pt x="61303" y="38563"/>
                </a:moveTo>
                <a:lnTo>
                  <a:pt x="47996" y="38563"/>
                </a:lnTo>
                <a:lnTo>
                  <a:pt x="41881" y="48711"/>
                </a:lnTo>
                <a:lnTo>
                  <a:pt x="54904" y="48711"/>
                </a:lnTo>
                <a:lnTo>
                  <a:pt x="61303" y="38563"/>
                </a:lnTo>
                <a:close/>
              </a:path>
              <a:path w="63500" h="74295">
                <a:moveTo>
                  <a:pt x="45962" y="10148"/>
                </a:moveTo>
                <a:lnTo>
                  <a:pt x="31666" y="10148"/>
                </a:lnTo>
                <a:lnTo>
                  <a:pt x="34728" y="13193"/>
                </a:lnTo>
                <a:lnTo>
                  <a:pt x="34728" y="22328"/>
                </a:lnTo>
                <a:lnTo>
                  <a:pt x="29622" y="26386"/>
                </a:lnTo>
                <a:lnTo>
                  <a:pt x="24513" y="28414"/>
                </a:lnTo>
                <a:lnTo>
                  <a:pt x="43045" y="28414"/>
                </a:lnTo>
                <a:lnTo>
                  <a:pt x="45962" y="24355"/>
                </a:lnTo>
                <a:lnTo>
                  <a:pt x="45962" y="10148"/>
                </a:lnTo>
                <a:close/>
              </a:path>
            </a:pathLst>
          </a:custGeom>
          <a:solidFill>
            <a:srgbClr val="CC0000"/>
          </a:solidFill>
        </p:spPr>
        <p:txBody>
          <a:bodyPr wrap="square" lIns="0" tIns="0" rIns="0" bIns="0" rtlCol="0"/>
          <a:lstStyle/>
          <a:p>
            <a:endParaRPr/>
          </a:p>
        </p:txBody>
      </p:sp>
      <p:sp>
        <p:nvSpPr>
          <p:cNvPr id="24" name="bk object 24"/>
          <p:cNvSpPr/>
          <p:nvPr/>
        </p:nvSpPr>
        <p:spPr>
          <a:xfrm>
            <a:off x="11082819" y="6690946"/>
            <a:ext cx="59690" cy="73660"/>
          </a:xfrm>
          <a:custGeom>
            <a:avLst/>
            <a:gdLst/>
            <a:ahLst/>
            <a:cxnLst/>
            <a:rect l="l" t="t" r="r" b="b"/>
            <a:pathLst>
              <a:path w="59690" h="73659">
                <a:moveTo>
                  <a:pt x="32847" y="30445"/>
                </a:moveTo>
                <a:lnTo>
                  <a:pt x="12272" y="30445"/>
                </a:lnTo>
                <a:lnTo>
                  <a:pt x="59259" y="73070"/>
                </a:lnTo>
                <a:lnTo>
                  <a:pt x="59259" y="42625"/>
                </a:lnTo>
                <a:lnTo>
                  <a:pt x="45987" y="42625"/>
                </a:lnTo>
                <a:lnTo>
                  <a:pt x="32847" y="30445"/>
                </a:lnTo>
                <a:close/>
              </a:path>
              <a:path w="59690" h="73659">
                <a:moveTo>
                  <a:pt x="0" y="0"/>
                </a:moveTo>
                <a:lnTo>
                  <a:pt x="0" y="71039"/>
                </a:lnTo>
                <a:lnTo>
                  <a:pt x="12272" y="71039"/>
                </a:lnTo>
                <a:lnTo>
                  <a:pt x="12272" y="30445"/>
                </a:lnTo>
                <a:lnTo>
                  <a:pt x="32847" y="30445"/>
                </a:lnTo>
                <a:lnTo>
                  <a:pt x="0" y="0"/>
                </a:lnTo>
                <a:close/>
              </a:path>
              <a:path w="59690" h="73659">
                <a:moveTo>
                  <a:pt x="59259" y="1017"/>
                </a:moveTo>
                <a:lnTo>
                  <a:pt x="45987" y="1017"/>
                </a:lnTo>
                <a:lnTo>
                  <a:pt x="45987" y="42625"/>
                </a:lnTo>
                <a:lnTo>
                  <a:pt x="59259" y="42625"/>
                </a:lnTo>
                <a:lnTo>
                  <a:pt x="59259" y="1017"/>
                </a:lnTo>
                <a:close/>
              </a:path>
            </a:pathLst>
          </a:custGeom>
          <a:solidFill>
            <a:srgbClr val="CC0000"/>
          </a:solidFill>
        </p:spPr>
        <p:txBody>
          <a:bodyPr wrap="square" lIns="0" tIns="0" rIns="0" bIns="0" rtlCol="0"/>
          <a:lstStyle/>
          <a:p>
            <a:endParaRPr/>
          </a:p>
        </p:txBody>
      </p:sp>
      <p:sp>
        <p:nvSpPr>
          <p:cNvPr id="25" name="bk object 25"/>
          <p:cNvSpPr/>
          <p:nvPr/>
        </p:nvSpPr>
        <p:spPr>
          <a:xfrm>
            <a:off x="10997051" y="6690946"/>
            <a:ext cx="68580" cy="71120"/>
          </a:xfrm>
          <a:custGeom>
            <a:avLst/>
            <a:gdLst/>
            <a:ahLst/>
            <a:cxnLst/>
            <a:rect l="l" t="t" r="r" b="b"/>
            <a:pathLst>
              <a:path w="68579" h="71120">
                <a:moveTo>
                  <a:pt x="33679" y="0"/>
                </a:moveTo>
                <a:lnTo>
                  <a:pt x="0" y="71039"/>
                </a:lnTo>
                <a:lnTo>
                  <a:pt x="13272" y="71039"/>
                </a:lnTo>
                <a:lnTo>
                  <a:pt x="19408" y="55818"/>
                </a:lnTo>
                <a:lnTo>
                  <a:pt x="60983" y="55818"/>
                </a:lnTo>
                <a:lnTo>
                  <a:pt x="55521" y="44652"/>
                </a:lnTo>
                <a:lnTo>
                  <a:pt x="24510" y="44652"/>
                </a:lnTo>
                <a:lnTo>
                  <a:pt x="33680" y="24355"/>
                </a:lnTo>
                <a:lnTo>
                  <a:pt x="45593" y="24355"/>
                </a:lnTo>
                <a:lnTo>
                  <a:pt x="33679" y="0"/>
                </a:lnTo>
                <a:close/>
              </a:path>
              <a:path w="68579" h="71120">
                <a:moveTo>
                  <a:pt x="60983" y="55818"/>
                </a:moveTo>
                <a:lnTo>
                  <a:pt x="46986" y="55818"/>
                </a:lnTo>
                <a:lnTo>
                  <a:pt x="53088" y="71039"/>
                </a:lnTo>
                <a:lnTo>
                  <a:pt x="68429" y="71039"/>
                </a:lnTo>
                <a:lnTo>
                  <a:pt x="60983" y="55818"/>
                </a:lnTo>
                <a:close/>
              </a:path>
              <a:path w="68579" h="71120">
                <a:moveTo>
                  <a:pt x="45593" y="24355"/>
                </a:moveTo>
                <a:lnTo>
                  <a:pt x="33680" y="24355"/>
                </a:lnTo>
                <a:lnTo>
                  <a:pt x="41850" y="44652"/>
                </a:lnTo>
                <a:lnTo>
                  <a:pt x="55521" y="44652"/>
                </a:lnTo>
                <a:lnTo>
                  <a:pt x="45593" y="24355"/>
                </a:lnTo>
                <a:close/>
              </a:path>
            </a:pathLst>
          </a:custGeom>
          <a:solidFill>
            <a:srgbClr val="CC0000"/>
          </a:solidFill>
        </p:spPr>
        <p:txBody>
          <a:bodyPr wrap="square" lIns="0" tIns="0" rIns="0" bIns="0" rtlCol="0"/>
          <a:lstStyle/>
          <a:p>
            <a:endParaRPr/>
          </a:p>
        </p:txBody>
      </p:sp>
      <p:sp>
        <p:nvSpPr>
          <p:cNvPr id="26" name="bk object 26"/>
          <p:cNvSpPr/>
          <p:nvPr/>
        </p:nvSpPr>
        <p:spPr>
          <a:xfrm>
            <a:off x="11275869" y="6664562"/>
            <a:ext cx="124620" cy="124824"/>
          </a:xfrm>
          <a:prstGeom prst="rect">
            <a:avLst/>
          </a:prstGeom>
          <a:blipFill>
            <a:blip r:embed="rId8" cstate="print"/>
            <a:stretch>
              <a:fillRect/>
            </a:stretch>
          </a:blipFill>
        </p:spPr>
        <p:txBody>
          <a:bodyPr wrap="square" lIns="0" tIns="0" rIns="0" bIns="0" rtlCol="0"/>
          <a:lstStyle/>
          <a:p>
            <a:endParaRPr/>
          </a:p>
        </p:txBody>
      </p:sp>
      <p:sp>
        <p:nvSpPr>
          <p:cNvPr id="27" name="bk object 27"/>
          <p:cNvSpPr/>
          <p:nvPr/>
        </p:nvSpPr>
        <p:spPr>
          <a:xfrm>
            <a:off x="316991" y="6641590"/>
            <a:ext cx="6406896" cy="176783"/>
          </a:xfrm>
          <a:prstGeom prst="rect">
            <a:avLst/>
          </a:prstGeom>
          <a:blipFill>
            <a:blip r:embed="rId9" cstate="print"/>
            <a:stretch>
              <a:fillRect/>
            </a:stretch>
          </a:blipFill>
        </p:spPr>
        <p:txBody>
          <a:bodyPr wrap="square" lIns="0" tIns="0" rIns="0" bIns="0" rtlCol="0"/>
          <a:lstStyle/>
          <a:p>
            <a:endParaRPr/>
          </a:p>
        </p:txBody>
      </p:sp>
      <p:sp>
        <p:nvSpPr>
          <p:cNvPr id="2" name="Holder 2"/>
          <p:cNvSpPr>
            <a:spLocks noGrp="1"/>
          </p:cNvSpPr>
          <p:nvPr>
            <p:ph type="title"/>
          </p:nvPr>
        </p:nvSpPr>
        <p:spPr>
          <a:xfrm>
            <a:off x="358241" y="418846"/>
            <a:ext cx="11475516" cy="391159"/>
          </a:xfrm>
          <a:prstGeom prst="rect">
            <a:avLst/>
          </a:prstGeom>
        </p:spPr>
        <p:txBody>
          <a:bodyPr wrap="square" lIns="0" tIns="0" rIns="0" bIns="0">
            <a:spAutoFit/>
          </a:bodyPr>
          <a:lstStyle>
            <a:lvl1pPr>
              <a:defRPr sz="2400" b="0" i="0">
                <a:solidFill>
                  <a:schemeClr val="tx1"/>
                </a:solidFill>
                <a:latin typeface="Arial"/>
                <a:cs typeface="Arial"/>
              </a:defRPr>
            </a:lvl1pPr>
          </a:lstStyle>
          <a:p>
            <a:endParaRPr/>
          </a:p>
        </p:txBody>
      </p:sp>
      <p:sp>
        <p:nvSpPr>
          <p:cNvPr id="3" name="Holder 3"/>
          <p:cNvSpPr>
            <a:spLocks noGrp="1"/>
          </p:cNvSpPr>
          <p:nvPr>
            <p:ph type="body" idx="1"/>
          </p:nvPr>
        </p:nvSpPr>
        <p:spPr>
          <a:xfrm>
            <a:off x="334962" y="3194430"/>
            <a:ext cx="11522075" cy="2444750"/>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pPr/>
              <a:t>2/5/2020</a:t>
            </a:fld>
            <a:endParaRPr lang="en-US"/>
          </a:p>
        </p:txBody>
      </p:sp>
      <p:sp>
        <p:nvSpPr>
          <p:cNvPr id="6" name="Holder 6"/>
          <p:cNvSpPr>
            <a:spLocks noGrp="1"/>
          </p:cNvSpPr>
          <p:nvPr>
            <p:ph type="sldNum" sz="quarter" idx="7"/>
          </p:nvPr>
        </p:nvSpPr>
        <p:spPr>
          <a:xfrm>
            <a:off x="11704193" y="6647034"/>
            <a:ext cx="179070" cy="153670"/>
          </a:xfrm>
          <a:prstGeom prst="rect">
            <a:avLst/>
          </a:prstGeom>
        </p:spPr>
        <p:txBody>
          <a:bodyPr wrap="square" lIns="0" tIns="0" rIns="0" bIns="0">
            <a:spAutoFit/>
          </a:bodyPr>
          <a:lstStyle>
            <a:lvl1pPr>
              <a:defRPr sz="900" b="0" i="0">
                <a:solidFill>
                  <a:srgbClr val="5C5C5C"/>
                </a:solidFill>
                <a:latin typeface="Arial"/>
                <a:cs typeface="Arial"/>
              </a:defRPr>
            </a:lvl1pPr>
          </a:lstStyle>
          <a:p>
            <a:pPr marL="25400">
              <a:lnSpc>
                <a:spcPct val="100000"/>
              </a:lnSpc>
              <a:spcBef>
                <a:spcPts val="15"/>
              </a:spcBef>
            </a:pPr>
            <a:fld id="{81D60167-4931-47E6-BA6A-407CBD079E47}" type="slidenum">
              <a:rPr spc="-5" dirty="0"/>
              <a:pPr marL="25400">
                <a:lnSpc>
                  <a:spcPct val="100000"/>
                </a:lnSpc>
                <a:spcBef>
                  <a:spcPts val="15"/>
                </a:spcBef>
              </a:pPr>
              <a:t>‹#›</a:t>
            </a:fld>
            <a:endParaRPr spc="-5"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185.png"/><Relationship Id="rId13" Type="http://schemas.openxmlformats.org/officeDocument/2006/relationships/image" Target="../media/image190.png"/><Relationship Id="rId18" Type="http://schemas.openxmlformats.org/officeDocument/2006/relationships/image" Target="../media/image195.png"/><Relationship Id="rId3" Type="http://schemas.openxmlformats.org/officeDocument/2006/relationships/image" Target="../media/image180.png"/><Relationship Id="rId7" Type="http://schemas.openxmlformats.org/officeDocument/2006/relationships/image" Target="../media/image184.png"/><Relationship Id="rId12" Type="http://schemas.openxmlformats.org/officeDocument/2006/relationships/image" Target="../media/image189.png"/><Relationship Id="rId17" Type="http://schemas.openxmlformats.org/officeDocument/2006/relationships/image" Target="../media/image194.png"/><Relationship Id="rId2" Type="http://schemas.openxmlformats.org/officeDocument/2006/relationships/image" Target="../media/image179.png"/><Relationship Id="rId16" Type="http://schemas.openxmlformats.org/officeDocument/2006/relationships/image" Target="../media/image193.png"/><Relationship Id="rId1" Type="http://schemas.openxmlformats.org/officeDocument/2006/relationships/slideLayout" Target="../slideLayouts/slideLayout2.xml"/><Relationship Id="rId6" Type="http://schemas.openxmlformats.org/officeDocument/2006/relationships/image" Target="../media/image183.png"/><Relationship Id="rId11" Type="http://schemas.openxmlformats.org/officeDocument/2006/relationships/image" Target="../media/image188.png"/><Relationship Id="rId5" Type="http://schemas.openxmlformats.org/officeDocument/2006/relationships/image" Target="../media/image182.png"/><Relationship Id="rId15" Type="http://schemas.openxmlformats.org/officeDocument/2006/relationships/image" Target="../media/image192.png"/><Relationship Id="rId10" Type="http://schemas.openxmlformats.org/officeDocument/2006/relationships/image" Target="../media/image187.png"/><Relationship Id="rId4" Type="http://schemas.openxmlformats.org/officeDocument/2006/relationships/image" Target="../media/image181.png"/><Relationship Id="rId9" Type="http://schemas.openxmlformats.org/officeDocument/2006/relationships/image" Target="../media/image186.png"/><Relationship Id="rId14" Type="http://schemas.openxmlformats.org/officeDocument/2006/relationships/image" Target="../media/image191.png"/></Relationships>
</file>

<file path=ppt/slides/_rels/slide11.xml.rels><?xml version="1.0" encoding="UTF-8" standalone="yes"?>
<Relationships xmlns="http://schemas.openxmlformats.org/package/2006/relationships"><Relationship Id="rId8" Type="http://schemas.openxmlformats.org/officeDocument/2006/relationships/image" Target="../media/image202.png"/><Relationship Id="rId13" Type="http://schemas.openxmlformats.org/officeDocument/2006/relationships/image" Target="../media/image207.png"/><Relationship Id="rId18" Type="http://schemas.openxmlformats.org/officeDocument/2006/relationships/image" Target="../media/image212.png"/><Relationship Id="rId3" Type="http://schemas.openxmlformats.org/officeDocument/2006/relationships/image" Target="../media/image197.png"/><Relationship Id="rId21" Type="http://schemas.openxmlformats.org/officeDocument/2006/relationships/image" Target="../media/image215.png"/><Relationship Id="rId7" Type="http://schemas.openxmlformats.org/officeDocument/2006/relationships/image" Target="../media/image201.png"/><Relationship Id="rId12" Type="http://schemas.openxmlformats.org/officeDocument/2006/relationships/image" Target="../media/image206.png"/><Relationship Id="rId17" Type="http://schemas.openxmlformats.org/officeDocument/2006/relationships/image" Target="../media/image211.png"/><Relationship Id="rId2" Type="http://schemas.openxmlformats.org/officeDocument/2006/relationships/image" Target="../media/image196.png"/><Relationship Id="rId16" Type="http://schemas.openxmlformats.org/officeDocument/2006/relationships/image" Target="../media/image210.png"/><Relationship Id="rId20" Type="http://schemas.openxmlformats.org/officeDocument/2006/relationships/image" Target="../media/image214.png"/><Relationship Id="rId1" Type="http://schemas.openxmlformats.org/officeDocument/2006/relationships/slideLayout" Target="../slideLayouts/slideLayout2.xml"/><Relationship Id="rId6" Type="http://schemas.openxmlformats.org/officeDocument/2006/relationships/image" Target="../media/image200.png"/><Relationship Id="rId11" Type="http://schemas.openxmlformats.org/officeDocument/2006/relationships/image" Target="../media/image205.png"/><Relationship Id="rId5" Type="http://schemas.openxmlformats.org/officeDocument/2006/relationships/image" Target="../media/image199.png"/><Relationship Id="rId15" Type="http://schemas.openxmlformats.org/officeDocument/2006/relationships/image" Target="../media/image209.png"/><Relationship Id="rId10" Type="http://schemas.openxmlformats.org/officeDocument/2006/relationships/image" Target="../media/image204.png"/><Relationship Id="rId19" Type="http://schemas.openxmlformats.org/officeDocument/2006/relationships/image" Target="../media/image213.png"/><Relationship Id="rId4" Type="http://schemas.openxmlformats.org/officeDocument/2006/relationships/image" Target="../media/image198.png"/><Relationship Id="rId9" Type="http://schemas.openxmlformats.org/officeDocument/2006/relationships/image" Target="../media/image203.png"/><Relationship Id="rId14" Type="http://schemas.openxmlformats.org/officeDocument/2006/relationships/image" Target="../media/image208.png"/><Relationship Id="rId22" Type="http://schemas.openxmlformats.org/officeDocument/2006/relationships/image" Target="../media/image216.png"/></Relationships>
</file>

<file path=ppt/slides/_rels/slide12.xml.rels><?xml version="1.0" encoding="UTF-8" standalone="yes"?>
<Relationships xmlns="http://schemas.openxmlformats.org/package/2006/relationships"><Relationship Id="rId3" Type="http://schemas.openxmlformats.org/officeDocument/2006/relationships/image" Target="../media/image218.png"/><Relationship Id="rId2" Type="http://schemas.openxmlformats.org/officeDocument/2006/relationships/image" Target="../media/image2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20.png"/><Relationship Id="rId7" Type="http://schemas.openxmlformats.org/officeDocument/2006/relationships/image" Target="../media/image224.png"/><Relationship Id="rId2" Type="http://schemas.openxmlformats.org/officeDocument/2006/relationships/image" Target="../media/image219.png"/><Relationship Id="rId1" Type="http://schemas.openxmlformats.org/officeDocument/2006/relationships/slideLayout" Target="../slideLayouts/slideLayout2.xml"/><Relationship Id="rId6" Type="http://schemas.openxmlformats.org/officeDocument/2006/relationships/image" Target="../media/image223.png"/><Relationship Id="rId5" Type="http://schemas.openxmlformats.org/officeDocument/2006/relationships/image" Target="../media/image222.png"/><Relationship Id="rId4" Type="http://schemas.openxmlformats.org/officeDocument/2006/relationships/image" Target="../media/image221.png"/></Relationships>
</file>

<file path=ppt/slides/_rels/slide14.xml.rels><?xml version="1.0" encoding="UTF-8" standalone="yes"?>
<Relationships xmlns="http://schemas.openxmlformats.org/package/2006/relationships"><Relationship Id="rId8" Type="http://schemas.openxmlformats.org/officeDocument/2006/relationships/image" Target="../media/image231.png"/><Relationship Id="rId13" Type="http://schemas.openxmlformats.org/officeDocument/2006/relationships/image" Target="../media/image236.png"/><Relationship Id="rId18" Type="http://schemas.openxmlformats.org/officeDocument/2006/relationships/image" Target="../media/image241.png"/><Relationship Id="rId3" Type="http://schemas.openxmlformats.org/officeDocument/2006/relationships/image" Target="../media/image226.png"/><Relationship Id="rId7" Type="http://schemas.openxmlformats.org/officeDocument/2006/relationships/image" Target="../media/image230.png"/><Relationship Id="rId12" Type="http://schemas.openxmlformats.org/officeDocument/2006/relationships/image" Target="../media/image235.png"/><Relationship Id="rId17" Type="http://schemas.openxmlformats.org/officeDocument/2006/relationships/image" Target="../media/image240.png"/><Relationship Id="rId2" Type="http://schemas.openxmlformats.org/officeDocument/2006/relationships/image" Target="../media/image225.png"/><Relationship Id="rId16" Type="http://schemas.openxmlformats.org/officeDocument/2006/relationships/image" Target="../media/image239.png"/><Relationship Id="rId20" Type="http://schemas.openxmlformats.org/officeDocument/2006/relationships/image" Target="../media/image243.png"/><Relationship Id="rId1" Type="http://schemas.openxmlformats.org/officeDocument/2006/relationships/slideLayout" Target="../slideLayouts/slideLayout2.xml"/><Relationship Id="rId6" Type="http://schemas.openxmlformats.org/officeDocument/2006/relationships/image" Target="../media/image229.png"/><Relationship Id="rId11" Type="http://schemas.openxmlformats.org/officeDocument/2006/relationships/image" Target="../media/image234.png"/><Relationship Id="rId5" Type="http://schemas.openxmlformats.org/officeDocument/2006/relationships/image" Target="../media/image228.png"/><Relationship Id="rId15" Type="http://schemas.openxmlformats.org/officeDocument/2006/relationships/image" Target="../media/image238.png"/><Relationship Id="rId10" Type="http://schemas.openxmlformats.org/officeDocument/2006/relationships/image" Target="../media/image233.png"/><Relationship Id="rId19" Type="http://schemas.openxmlformats.org/officeDocument/2006/relationships/image" Target="../media/image242.png"/><Relationship Id="rId4" Type="http://schemas.openxmlformats.org/officeDocument/2006/relationships/image" Target="../media/image227.png"/><Relationship Id="rId9" Type="http://schemas.openxmlformats.org/officeDocument/2006/relationships/image" Target="../media/image232.png"/><Relationship Id="rId14" Type="http://schemas.openxmlformats.org/officeDocument/2006/relationships/image" Target="../media/image237.png"/></Relationships>
</file>

<file path=ppt/slides/_rels/slide15.xml.rels><?xml version="1.0" encoding="UTF-8" standalone="yes"?>
<Relationships xmlns="http://schemas.openxmlformats.org/package/2006/relationships"><Relationship Id="rId3" Type="http://schemas.openxmlformats.org/officeDocument/2006/relationships/image" Target="../media/image245.png"/><Relationship Id="rId7" Type="http://schemas.openxmlformats.org/officeDocument/2006/relationships/image" Target="../media/image249.png"/><Relationship Id="rId2" Type="http://schemas.openxmlformats.org/officeDocument/2006/relationships/image" Target="../media/image244.png"/><Relationship Id="rId1" Type="http://schemas.openxmlformats.org/officeDocument/2006/relationships/slideLayout" Target="../slideLayouts/slideLayout2.xml"/><Relationship Id="rId6" Type="http://schemas.openxmlformats.org/officeDocument/2006/relationships/image" Target="../media/image248.png"/><Relationship Id="rId5" Type="http://schemas.openxmlformats.org/officeDocument/2006/relationships/image" Target="../media/image247.png"/><Relationship Id="rId4" Type="http://schemas.openxmlformats.org/officeDocument/2006/relationships/image" Target="../media/image24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51.jpg"/><Relationship Id="rId2" Type="http://schemas.openxmlformats.org/officeDocument/2006/relationships/image" Target="../media/image25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5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5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54.png"/><Relationship Id="rId7" Type="http://schemas.openxmlformats.org/officeDocument/2006/relationships/image" Target="../media/image258.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257.png"/><Relationship Id="rId5" Type="http://schemas.openxmlformats.org/officeDocument/2006/relationships/image" Target="../media/image256.png"/><Relationship Id="rId4" Type="http://schemas.openxmlformats.org/officeDocument/2006/relationships/image" Target="../media/image255.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59.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mailto:Anil.nair@stjudechild.org" TargetMode="External"/></Relationships>
</file>

<file path=ppt/slides/_rels/slide3.xml.rels><?xml version="1.0" encoding="UTF-8" standalone="yes"?>
<Relationships xmlns="http://schemas.openxmlformats.org/package/2006/relationships"><Relationship Id="rId13" Type="http://schemas.openxmlformats.org/officeDocument/2006/relationships/image" Target="../media/image24.png"/><Relationship Id="rId18" Type="http://schemas.openxmlformats.org/officeDocument/2006/relationships/image" Target="../media/image29.png"/><Relationship Id="rId26" Type="http://schemas.openxmlformats.org/officeDocument/2006/relationships/image" Target="../media/image37.png"/><Relationship Id="rId39" Type="http://schemas.openxmlformats.org/officeDocument/2006/relationships/image" Target="../media/image50.png"/><Relationship Id="rId21" Type="http://schemas.openxmlformats.org/officeDocument/2006/relationships/image" Target="../media/image32.png"/><Relationship Id="rId34" Type="http://schemas.openxmlformats.org/officeDocument/2006/relationships/image" Target="../media/image45.png"/><Relationship Id="rId7" Type="http://schemas.openxmlformats.org/officeDocument/2006/relationships/image" Target="../media/image18.png"/><Relationship Id="rId12" Type="http://schemas.openxmlformats.org/officeDocument/2006/relationships/image" Target="../media/image23.png"/><Relationship Id="rId17" Type="http://schemas.openxmlformats.org/officeDocument/2006/relationships/image" Target="../media/image28.png"/><Relationship Id="rId25" Type="http://schemas.openxmlformats.org/officeDocument/2006/relationships/image" Target="../media/image36.png"/><Relationship Id="rId33" Type="http://schemas.openxmlformats.org/officeDocument/2006/relationships/image" Target="../media/image44.png"/><Relationship Id="rId38" Type="http://schemas.openxmlformats.org/officeDocument/2006/relationships/image" Target="../media/image49.png"/><Relationship Id="rId2" Type="http://schemas.openxmlformats.org/officeDocument/2006/relationships/image" Target="../media/image13.png"/><Relationship Id="rId16" Type="http://schemas.openxmlformats.org/officeDocument/2006/relationships/image" Target="../media/image27.png"/><Relationship Id="rId20" Type="http://schemas.openxmlformats.org/officeDocument/2006/relationships/image" Target="../media/image31.png"/><Relationship Id="rId29" Type="http://schemas.openxmlformats.org/officeDocument/2006/relationships/image" Target="../media/image40.png"/><Relationship Id="rId1" Type="http://schemas.openxmlformats.org/officeDocument/2006/relationships/slideLayout" Target="../slideLayouts/slideLayout2.xml"/><Relationship Id="rId6" Type="http://schemas.openxmlformats.org/officeDocument/2006/relationships/image" Target="../media/image17.png"/><Relationship Id="rId11" Type="http://schemas.openxmlformats.org/officeDocument/2006/relationships/image" Target="../media/image22.png"/><Relationship Id="rId24" Type="http://schemas.openxmlformats.org/officeDocument/2006/relationships/image" Target="../media/image35.png"/><Relationship Id="rId32" Type="http://schemas.openxmlformats.org/officeDocument/2006/relationships/image" Target="../media/image43.png"/><Relationship Id="rId37" Type="http://schemas.openxmlformats.org/officeDocument/2006/relationships/image" Target="../media/image48.png"/><Relationship Id="rId5" Type="http://schemas.openxmlformats.org/officeDocument/2006/relationships/image" Target="../media/image16.png"/><Relationship Id="rId15" Type="http://schemas.openxmlformats.org/officeDocument/2006/relationships/image" Target="../media/image26.png"/><Relationship Id="rId23" Type="http://schemas.openxmlformats.org/officeDocument/2006/relationships/image" Target="../media/image34.png"/><Relationship Id="rId28" Type="http://schemas.openxmlformats.org/officeDocument/2006/relationships/image" Target="../media/image39.png"/><Relationship Id="rId36" Type="http://schemas.openxmlformats.org/officeDocument/2006/relationships/image" Target="../media/image47.png"/><Relationship Id="rId10" Type="http://schemas.openxmlformats.org/officeDocument/2006/relationships/image" Target="../media/image21.png"/><Relationship Id="rId19" Type="http://schemas.openxmlformats.org/officeDocument/2006/relationships/image" Target="../media/image30.png"/><Relationship Id="rId31" Type="http://schemas.openxmlformats.org/officeDocument/2006/relationships/image" Target="../media/image42.png"/><Relationship Id="rId4" Type="http://schemas.openxmlformats.org/officeDocument/2006/relationships/image" Target="../media/image15.png"/><Relationship Id="rId9" Type="http://schemas.openxmlformats.org/officeDocument/2006/relationships/image" Target="../media/image20.png"/><Relationship Id="rId14" Type="http://schemas.openxmlformats.org/officeDocument/2006/relationships/image" Target="../media/image25.png"/><Relationship Id="rId22" Type="http://schemas.openxmlformats.org/officeDocument/2006/relationships/image" Target="../media/image33.png"/><Relationship Id="rId27" Type="http://schemas.openxmlformats.org/officeDocument/2006/relationships/image" Target="../media/image38.png"/><Relationship Id="rId30" Type="http://schemas.openxmlformats.org/officeDocument/2006/relationships/image" Target="../media/image41.png"/><Relationship Id="rId35" Type="http://schemas.openxmlformats.org/officeDocument/2006/relationships/image" Target="../media/image46.png"/><Relationship Id="rId8" Type="http://schemas.openxmlformats.org/officeDocument/2006/relationships/image" Target="../media/image19.png"/><Relationship Id="rId3" Type="http://schemas.openxmlformats.org/officeDocument/2006/relationships/image" Target="../media/image14.png"/></Relationships>
</file>

<file path=ppt/slides/_rels/slide4.xml.rels><?xml version="1.0" encoding="UTF-8" standalone="yes"?>
<Relationships xmlns="http://schemas.openxmlformats.org/package/2006/relationships"><Relationship Id="rId26" Type="http://schemas.openxmlformats.org/officeDocument/2006/relationships/image" Target="../media/image75.png"/><Relationship Id="rId21" Type="http://schemas.openxmlformats.org/officeDocument/2006/relationships/image" Target="../media/image70.png"/><Relationship Id="rId34" Type="http://schemas.openxmlformats.org/officeDocument/2006/relationships/image" Target="../media/image83.png"/><Relationship Id="rId42" Type="http://schemas.openxmlformats.org/officeDocument/2006/relationships/image" Target="../media/image91.png"/><Relationship Id="rId47" Type="http://schemas.openxmlformats.org/officeDocument/2006/relationships/image" Target="../media/image96.png"/><Relationship Id="rId50" Type="http://schemas.openxmlformats.org/officeDocument/2006/relationships/image" Target="../media/image99.png"/><Relationship Id="rId55" Type="http://schemas.openxmlformats.org/officeDocument/2006/relationships/image" Target="../media/image104.png"/><Relationship Id="rId63" Type="http://schemas.openxmlformats.org/officeDocument/2006/relationships/image" Target="../media/image112.png"/><Relationship Id="rId7" Type="http://schemas.openxmlformats.org/officeDocument/2006/relationships/image" Target="../media/image56.png"/><Relationship Id="rId2" Type="http://schemas.openxmlformats.org/officeDocument/2006/relationships/image" Target="../media/image51.png"/><Relationship Id="rId16" Type="http://schemas.openxmlformats.org/officeDocument/2006/relationships/image" Target="../media/image65.png"/><Relationship Id="rId29" Type="http://schemas.openxmlformats.org/officeDocument/2006/relationships/image" Target="../media/image78.png"/><Relationship Id="rId11" Type="http://schemas.openxmlformats.org/officeDocument/2006/relationships/image" Target="../media/image60.png"/><Relationship Id="rId24" Type="http://schemas.openxmlformats.org/officeDocument/2006/relationships/image" Target="../media/image73.png"/><Relationship Id="rId32" Type="http://schemas.openxmlformats.org/officeDocument/2006/relationships/image" Target="../media/image81.png"/><Relationship Id="rId37" Type="http://schemas.openxmlformats.org/officeDocument/2006/relationships/image" Target="../media/image86.png"/><Relationship Id="rId40" Type="http://schemas.openxmlformats.org/officeDocument/2006/relationships/image" Target="../media/image89.png"/><Relationship Id="rId45" Type="http://schemas.openxmlformats.org/officeDocument/2006/relationships/image" Target="../media/image94.png"/><Relationship Id="rId53" Type="http://schemas.openxmlformats.org/officeDocument/2006/relationships/image" Target="../media/image102.png"/><Relationship Id="rId58" Type="http://schemas.openxmlformats.org/officeDocument/2006/relationships/image" Target="../media/image107.png"/><Relationship Id="rId66" Type="http://schemas.openxmlformats.org/officeDocument/2006/relationships/image" Target="../media/image115.png"/><Relationship Id="rId5" Type="http://schemas.openxmlformats.org/officeDocument/2006/relationships/image" Target="../media/image54.png"/><Relationship Id="rId61" Type="http://schemas.openxmlformats.org/officeDocument/2006/relationships/image" Target="../media/image110.png"/><Relationship Id="rId19" Type="http://schemas.openxmlformats.org/officeDocument/2006/relationships/image" Target="../media/image68.png"/><Relationship Id="rId14" Type="http://schemas.openxmlformats.org/officeDocument/2006/relationships/image" Target="../media/image63.png"/><Relationship Id="rId22" Type="http://schemas.openxmlformats.org/officeDocument/2006/relationships/image" Target="../media/image71.png"/><Relationship Id="rId27" Type="http://schemas.openxmlformats.org/officeDocument/2006/relationships/image" Target="../media/image76.png"/><Relationship Id="rId30" Type="http://schemas.openxmlformats.org/officeDocument/2006/relationships/image" Target="../media/image79.png"/><Relationship Id="rId35" Type="http://schemas.openxmlformats.org/officeDocument/2006/relationships/image" Target="../media/image84.png"/><Relationship Id="rId43" Type="http://schemas.openxmlformats.org/officeDocument/2006/relationships/image" Target="../media/image92.png"/><Relationship Id="rId48" Type="http://schemas.openxmlformats.org/officeDocument/2006/relationships/image" Target="../media/image97.png"/><Relationship Id="rId56" Type="http://schemas.openxmlformats.org/officeDocument/2006/relationships/image" Target="../media/image105.png"/><Relationship Id="rId64" Type="http://schemas.openxmlformats.org/officeDocument/2006/relationships/image" Target="../media/image113.png"/><Relationship Id="rId8" Type="http://schemas.openxmlformats.org/officeDocument/2006/relationships/image" Target="../media/image57.png"/><Relationship Id="rId51" Type="http://schemas.openxmlformats.org/officeDocument/2006/relationships/image" Target="../media/image100.png"/><Relationship Id="rId3" Type="http://schemas.openxmlformats.org/officeDocument/2006/relationships/image" Target="../media/image52.png"/><Relationship Id="rId12" Type="http://schemas.openxmlformats.org/officeDocument/2006/relationships/image" Target="../media/image61.png"/><Relationship Id="rId17" Type="http://schemas.openxmlformats.org/officeDocument/2006/relationships/image" Target="../media/image66.png"/><Relationship Id="rId25" Type="http://schemas.openxmlformats.org/officeDocument/2006/relationships/image" Target="../media/image74.png"/><Relationship Id="rId33" Type="http://schemas.openxmlformats.org/officeDocument/2006/relationships/image" Target="../media/image82.png"/><Relationship Id="rId38" Type="http://schemas.openxmlformats.org/officeDocument/2006/relationships/image" Target="../media/image87.png"/><Relationship Id="rId46" Type="http://schemas.openxmlformats.org/officeDocument/2006/relationships/image" Target="../media/image95.png"/><Relationship Id="rId59" Type="http://schemas.openxmlformats.org/officeDocument/2006/relationships/image" Target="../media/image108.png"/><Relationship Id="rId20" Type="http://schemas.openxmlformats.org/officeDocument/2006/relationships/image" Target="../media/image69.png"/><Relationship Id="rId41" Type="http://schemas.openxmlformats.org/officeDocument/2006/relationships/image" Target="../media/image90.png"/><Relationship Id="rId54" Type="http://schemas.openxmlformats.org/officeDocument/2006/relationships/image" Target="../media/image103.png"/><Relationship Id="rId62" Type="http://schemas.openxmlformats.org/officeDocument/2006/relationships/image" Target="../media/image111.png"/><Relationship Id="rId1" Type="http://schemas.openxmlformats.org/officeDocument/2006/relationships/slideLayout" Target="../slideLayouts/slideLayout2.xml"/><Relationship Id="rId6" Type="http://schemas.openxmlformats.org/officeDocument/2006/relationships/image" Target="../media/image55.png"/><Relationship Id="rId15" Type="http://schemas.openxmlformats.org/officeDocument/2006/relationships/image" Target="../media/image64.png"/><Relationship Id="rId23" Type="http://schemas.openxmlformats.org/officeDocument/2006/relationships/image" Target="../media/image72.png"/><Relationship Id="rId28" Type="http://schemas.openxmlformats.org/officeDocument/2006/relationships/image" Target="../media/image77.png"/><Relationship Id="rId36" Type="http://schemas.openxmlformats.org/officeDocument/2006/relationships/image" Target="../media/image85.png"/><Relationship Id="rId49" Type="http://schemas.openxmlformats.org/officeDocument/2006/relationships/image" Target="../media/image98.png"/><Relationship Id="rId57" Type="http://schemas.openxmlformats.org/officeDocument/2006/relationships/image" Target="../media/image106.png"/><Relationship Id="rId10" Type="http://schemas.openxmlformats.org/officeDocument/2006/relationships/image" Target="../media/image59.png"/><Relationship Id="rId31" Type="http://schemas.openxmlformats.org/officeDocument/2006/relationships/image" Target="../media/image80.png"/><Relationship Id="rId44" Type="http://schemas.openxmlformats.org/officeDocument/2006/relationships/image" Target="../media/image93.png"/><Relationship Id="rId52" Type="http://schemas.openxmlformats.org/officeDocument/2006/relationships/image" Target="../media/image101.png"/><Relationship Id="rId60" Type="http://schemas.openxmlformats.org/officeDocument/2006/relationships/image" Target="../media/image109.png"/><Relationship Id="rId65" Type="http://schemas.openxmlformats.org/officeDocument/2006/relationships/image" Target="../media/image114.png"/><Relationship Id="rId4" Type="http://schemas.openxmlformats.org/officeDocument/2006/relationships/image" Target="../media/image53.png"/><Relationship Id="rId9" Type="http://schemas.openxmlformats.org/officeDocument/2006/relationships/image" Target="../media/image58.png"/><Relationship Id="rId13" Type="http://schemas.openxmlformats.org/officeDocument/2006/relationships/image" Target="../media/image62.png"/><Relationship Id="rId18" Type="http://schemas.openxmlformats.org/officeDocument/2006/relationships/image" Target="../media/image67.png"/><Relationship Id="rId39" Type="http://schemas.openxmlformats.org/officeDocument/2006/relationships/image" Target="../media/image88.png"/></Relationships>
</file>

<file path=ppt/slides/_rels/slide5.xml.rels><?xml version="1.0" encoding="UTF-8" standalone="yes"?>
<Relationships xmlns="http://schemas.openxmlformats.org/package/2006/relationships"><Relationship Id="rId13" Type="http://schemas.openxmlformats.org/officeDocument/2006/relationships/image" Target="../media/image127.png"/><Relationship Id="rId18" Type="http://schemas.openxmlformats.org/officeDocument/2006/relationships/image" Target="../media/image132.png"/><Relationship Id="rId26" Type="http://schemas.openxmlformats.org/officeDocument/2006/relationships/image" Target="../media/image140.png"/><Relationship Id="rId39" Type="http://schemas.openxmlformats.org/officeDocument/2006/relationships/image" Target="../media/image153.png"/><Relationship Id="rId21" Type="http://schemas.openxmlformats.org/officeDocument/2006/relationships/image" Target="../media/image135.png"/><Relationship Id="rId34" Type="http://schemas.openxmlformats.org/officeDocument/2006/relationships/image" Target="../media/image148.png"/><Relationship Id="rId7" Type="http://schemas.openxmlformats.org/officeDocument/2006/relationships/image" Target="../media/image121.png"/><Relationship Id="rId2" Type="http://schemas.openxmlformats.org/officeDocument/2006/relationships/image" Target="../media/image116.png"/><Relationship Id="rId16" Type="http://schemas.openxmlformats.org/officeDocument/2006/relationships/image" Target="../media/image130.png"/><Relationship Id="rId20" Type="http://schemas.openxmlformats.org/officeDocument/2006/relationships/image" Target="../media/image134.png"/><Relationship Id="rId29" Type="http://schemas.openxmlformats.org/officeDocument/2006/relationships/image" Target="../media/image143.png"/><Relationship Id="rId41" Type="http://schemas.openxmlformats.org/officeDocument/2006/relationships/image" Target="../media/image155.png"/><Relationship Id="rId1" Type="http://schemas.openxmlformats.org/officeDocument/2006/relationships/slideLayout" Target="../slideLayouts/slideLayout2.xml"/><Relationship Id="rId6" Type="http://schemas.openxmlformats.org/officeDocument/2006/relationships/image" Target="../media/image120.png"/><Relationship Id="rId11" Type="http://schemas.openxmlformats.org/officeDocument/2006/relationships/image" Target="../media/image125.png"/><Relationship Id="rId24" Type="http://schemas.openxmlformats.org/officeDocument/2006/relationships/image" Target="../media/image138.png"/><Relationship Id="rId32" Type="http://schemas.openxmlformats.org/officeDocument/2006/relationships/image" Target="../media/image146.png"/><Relationship Id="rId37" Type="http://schemas.openxmlformats.org/officeDocument/2006/relationships/image" Target="../media/image151.png"/><Relationship Id="rId40" Type="http://schemas.openxmlformats.org/officeDocument/2006/relationships/image" Target="../media/image154.png"/><Relationship Id="rId5" Type="http://schemas.openxmlformats.org/officeDocument/2006/relationships/image" Target="../media/image119.png"/><Relationship Id="rId15" Type="http://schemas.openxmlformats.org/officeDocument/2006/relationships/image" Target="../media/image129.png"/><Relationship Id="rId23" Type="http://schemas.openxmlformats.org/officeDocument/2006/relationships/image" Target="../media/image137.png"/><Relationship Id="rId28" Type="http://schemas.openxmlformats.org/officeDocument/2006/relationships/image" Target="../media/image142.png"/><Relationship Id="rId36" Type="http://schemas.openxmlformats.org/officeDocument/2006/relationships/image" Target="../media/image150.png"/><Relationship Id="rId10" Type="http://schemas.openxmlformats.org/officeDocument/2006/relationships/image" Target="../media/image124.png"/><Relationship Id="rId19" Type="http://schemas.openxmlformats.org/officeDocument/2006/relationships/image" Target="../media/image133.png"/><Relationship Id="rId31" Type="http://schemas.openxmlformats.org/officeDocument/2006/relationships/image" Target="../media/image145.png"/><Relationship Id="rId4" Type="http://schemas.openxmlformats.org/officeDocument/2006/relationships/image" Target="../media/image118.png"/><Relationship Id="rId9" Type="http://schemas.openxmlformats.org/officeDocument/2006/relationships/image" Target="../media/image123.png"/><Relationship Id="rId14" Type="http://schemas.openxmlformats.org/officeDocument/2006/relationships/image" Target="../media/image128.png"/><Relationship Id="rId22" Type="http://schemas.openxmlformats.org/officeDocument/2006/relationships/image" Target="../media/image136.png"/><Relationship Id="rId27" Type="http://schemas.openxmlformats.org/officeDocument/2006/relationships/image" Target="../media/image141.png"/><Relationship Id="rId30" Type="http://schemas.openxmlformats.org/officeDocument/2006/relationships/image" Target="../media/image144.png"/><Relationship Id="rId35" Type="http://schemas.openxmlformats.org/officeDocument/2006/relationships/image" Target="../media/image149.png"/><Relationship Id="rId8" Type="http://schemas.openxmlformats.org/officeDocument/2006/relationships/image" Target="../media/image122.png"/><Relationship Id="rId3" Type="http://schemas.openxmlformats.org/officeDocument/2006/relationships/image" Target="../media/image117.png"/><Relationship Id="rId12" Type="http://schemas.openxmlformats.org/officeDocument/2006/relationships/image" Target="../media/image126.png"/><Relationship Id="rId17" Type="http://schemas.openxmlformats.org/officeDocument/2006/relationships/image" Target="../media/image131.png"/><Relationship Id="rId25" Type="http://schemas.openxmlformats.org/officeDocument/2006/relationships/image" Target="../media/image139.png"/><Relationship Id="rId33" Type="http://schemas.openxmlformats.org/officeDocument/2006/relationships/image" Target="../media/image147.png"/><Relationship Id="rId38" Type="http://schemas.openxmlformats.org/officeDocument/2006/relationships/image" Target="../media/image152.png"/></Relationships>
</file>

<file path=ppt/slides/_rels/slide6.xml.rels><?xml version="1.0" encoding="UTF-8" standalone="yes"?>
<Relationships xmlns="http://schemas.openxmlformats.org/package/2006/relationships"><Relationship Id="rId8" Type="http://schemas.openxmlformats.org/officeDocument/2006/relationships/image" Target="../media/image162.png"/><Relationship Id="rId13" Type="http://schemas.openxmlformats.org/officeDocument/2006/relationships/image" Target="../media/image167.png"/><Relationship Id="rId3" Type="http://schemas.openxmlformats.org/officeDocument/2006/relationships/image" Target="../media/image157.png"/><Relationship Id="rId7" Type="http://schemas.openxmlformats.org/officeDocument/2006/relationships/image" Target="../media/image161.png"/><Relationship Id="rId12" Type="http://schemas.openxmlformats.org/officeDocument/2006/relationships/image" Target="../media/image166.png"/><Relationship Id="rId17" Type="http://schemas.openxmlformats.org/officeDocument/2006/relationships/image" Target="../media/image171.png"/><Relationship Id="rId2" Type="http://schemas.openxmlformats.org/officeDocument/2006/relationships/image" Target="../media/image156.png"/><Relationship Id="rId16" Type="http://schemas.openxmlformats.org/officeDocument/2006/relationships/image" Target="../media/image170.png"/><Relationship Id="rId1" Type="http://schemas.openxmlformats.org/officeDocument/2006/relationships/slideLayout" Target="../slideLayouts/slideLayout2.xml"/><Relationship Id="rId6" Type="http://schemas.openxmlformats.org/officeDocument/2006/relationships/image" Target="../media/image160.png"/><Relationship Id="rId11" Type="http://schemas.openxmlformats.org/officeDocument/2006/relationships/image" Target="../media/image165.png"/><Relationship Id="rId5" Type="http://schemas.openxmlformats.org/officeDocument/2006/relationships/image" Target="../media/image159.png"/><Relationship Id="rId15" Type="http://schemas.openxmlformats.org/officeDocument/2006/relationships/image" Target="../media/image169.png"/><Relationship Id="rId10" Type="http://schemas.openxmlformats.org/officeDocument/2006/relationships/image" Target="../media/image164.png"/><Relationship Id="rId4" Type="http://schemas.openxmlformats.org/officeDocument/2006/relationships/image" Target="../media/image158.png"/><Relationship Id="rId9" Type="http://schemas.openxmlformats.org/officeDocument/2006/relationships/image" Target="../media/image163.png"/><Relationship Id="rId14" Type="http://schemas.openxmlformats.org/officeDocument/2006/relationships/image" Target="../media/image168.png"/></Relationships>
</file>

<file path=ppt/slides/_rels/slide7.xml.rels><?xml version="1.0" encoding="UTF-8" standalone="yes"?>
<Relationships xmlns="http://schemas.openxmlformats.org/package/2006/relationships"><Relationship Id="rId8" Type="http://schemas.openxmlformats.org/officeDocument/2006/relationships/image" Target="../media/image178.png"/><Relationship Id="rId3" Type="http://schemas.openxmlformats.org/officeDocument/2006/relationships/image" Target="../media/image173.png"/><Relationship Id="rId7" Type="http://schemas.openxmlformats.org/officeDocument/2006/relationships/image" Target="../media/image177.png"/><Relationship Id="rId2" Type="http://schemas.openxmlformats.org/officeDocument/2006/relationships/image" Target="../media/image172.png"/><Relationship Id="rId1" Type="http://schemas.openxmlformats.org/officeDocument/2006/relationships/slideLayout" Target="../slideLayouts/slideLayout2.xml"/><Relationship Id="rId6" Type="http://schemas.openxmlformats.org/officeDocument/2006/relationships/image" Target="../media/image176.png"/><Relationship Id="rId5" Type="http://schemas.openxmlformats.org/officeDocument/2006/relationships/image" Target="../media/image175.png"/><Relationship Id="rId4" Type="http://schemas.openxmlformats.org/officeDocument/2006/relationships/image" Target="../media/image17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E0A422-8EE7-4634-92D3-AC857FCA2140}"/>
              </a:ext>
            </a:extLst>
          </p:cNvPr>
          <p:cNvSpPr>
            <a:spLocks noGrp="1"/>
          </p:cNvSpPr>
          <p:nvPr>
            <p:ph type="title"/>
          </p:nvPr>
        </p:nvSpPr>
        <p:spPr>
          <a:xfrm>
            <a:off x="358241" y="418846"/>
            <a:ext cx="11475516" cy="369332"/>
          </a:xfrm>
        </p:spPr>
        <p:txBody>
          <a:bodyPr/>
          <a:lstStyle/>
          <a:p>
            <a:r>
              <a:rPr lang="en-US" dirty="0">
                <a:latin typeface="Arial" panose="020B0604020202020204" pitchFamily="34" charset="0"/>
                <a:cs typeface="Arial" panose="020B0604020202020204" pitchFamily="34" charset="0"/>
              </a:rPr>
              <a:t>ASET Colloquium</a:t>
            </a:r>
          </a:p>
        </p:txBody>
      </p:sp>
      <p:sp>
        <p:nvSpPr>
          <p:cNvPr id="3" name="Text Placeholder 2">
            <a:extLst>
              <a:ext uri="{FF2B5EF4-FFF2-40B4-BE49-F238E27FC236}">
                <a16:creationId xmlns:a16="http://schemas.microsoft.com/office/drawing/2014/main" id="{09C42F4A-0092-4D11-B837-CC0B09C20F87}"/>
              </a:ext>
            </a:extLst>
          </p:cNvPr>
          <p:cNvSpPr>
            <a:spLocks noGrp="1"/>
          </p:cNvSpPr>
          <p:nvPr>
            <p:ph type="body" idx="1"/>
          </p:nvPr>
        </p:nvSpPr>
        <p:spPr>
          <a:xfrm>
            <a:off x="334962" y="3194430"/>
            <a:ext cx="11522075" cy="1815882"/>
          </a:xfrm>
        </p:spPr>
        <p:txBody>
          <a:bodyPr/>
          <a:lstStyle/>
          <a:p>
            <a:r>
              <a:rPr lang="en-US" sz="2200" b="1" dirty="0">
                <a:latin typeface="Arial" panose="020B0604020202020204" pitchFamily="34" charset="0"/>
                <a:cs typeface="Arial" panose="020B0604020202020204" pitchFamily="34" charset="0"/>
              </a:rPr>
              <a:t>Home away Home Centres in India and its impact on treatment of pediatric cancer</a:t>
            </a:r>
          </a:p>
          <a:p>
            <a:endParaRPr lang="en-US" sz="2400" b="1" dirty="0">
              <a:latin typeface="Arial" panose="020B0604020202020204" pitchFamily="34" charset="0"/>
              <a:cs typeface="Arial" panose="020B0604020202020204" pitchFamily="34" charset="0"/>
            </a:endParaRPr>
          </a:p>
          <a:p>
            <a:r>
              <a:rPr lang="en-US" dirty="0">
                <a:solidFill>
                  <a:srgbClr val="00B050"/>
                </a:solidFill>
                <a:latin typeface="Arial" panose="020B0604020202020204" pitchFamily="34" charset="0"/>
                <a:cs typeface="Arial" panose="020B0604020202020204" pitchFamily="34" charset="0"/>
              </a:rPr>
              <a:t>Anil Nair</a:t>
            </a:r>
          </a:p>
          <a:p>
            <a:r>
              <a:rPr lang="en-US" dirty="0">
                <a:latin typeface="Arial" panose="020B0604020202020204" pitchFamily="34" charset="0"/>
                <a:cs typeface="Arial" panose="020B0604020202020204" pitchFamily="34" charset="0"/>
              </a:rPr>
              <a:t>St. Jude India ChildCare Centres</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7 February 2020</a:t>
            </a:r>
          </a:p>
        </p:txBody>
      </p:sp>
    </p:spTree>
    <p:extLst>
      <p:ext uri="{BB962C8B-B14F-4D97-AF65-F5344CB8AC3E}">
        <p14:creationId xmlns:p14="http://schemas.microsoft.com/office/powerpoint/2010/main" val="7883737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6598919"/>
            <a:ext cx="11857355" cy="0"/>
          </a:xfrm>
          <a:custGeom>
            <a:avLst/>
            <a:gdLst/>
            <a:ahLst/>
            <a:cxnLst/>
            <a:rect l="l" t="t" r="r" b="b"/>
            <a:pathLst>
              <a:path w="11857355">
                <a:moveTo>
                  <a:pt x="0" y="0"/>
                </a:moveTo>
                <a:lnTo>
                  <a:pt x="11856974" y="0"/>
                </a:lnTo>
              </a:path>
            </a:pathLst>
          </a:custGeom>
          <a:ln w="9144">
            <a:solidFill>
              <a:srgbClr val="B4B4B4"/>
            </a:solidFill>
          </a:ln>
        </p:spPr>
        <p:txBody>
          <a:bodyPr wrap="square" lIns="0" tIns="0" rIns="0" bIns="0" rtlCol="0"/>
          <a:lstStyle/>
          <a:p>
            <a:endParaRPr/>
          </a:p>
        </p:txBody>
      </p:sp>
      <p:sp>
        <p:nvSpPr>
          <p:cNvPr id="3" name="object 3"/>
          <p:cNvSpPr/>
          <p:nvPr/>
        </p:nvSpPr>
        <p:spPr>
          <a:xfrm>
            <a:off x="761" y="874013"/>
            <a:ext cx="11857355" cy="0"/>
          </a:xfrm>
          <a:custGeom>
            <a:avLst/>
            <a:gdLst/>
            <a:ahLst/>
            <a:cxnLst/>
            <a:rect l="l" t="t" r="r" b="b"/>
            <a:pathLst>
              <a:path w="11857355">
                <a:moveTo>
                  <a:pt x="0" y="0"/>
                </a:moveTo>
                <a:lnTo>
                  <a:pt x="11856974" y="0"/>
                </a:lnTo>
              </a:path>
            </a:pathLst>
          </a:custGeom>
          <a:ln w="19812">
            <a:solidFill>
              <a:srgbClr val="CC0000"/>
            </a:solidFill>
          </a:ln>
        </p:spPr>
        <p:txBody>
          <a:bodyPr wrap="square" lIns="0" tIns="0" rIns="0" bIns="0" rtlCol="0"/>
          <a:lstStyle/>
          <a:p>
            <a:endParaRPr/>
          </a:p>
        </p:txBody>
      </p:sp>
      <p:sp>
        <p:nvSpPr>
          <p:cNvPr id="4" name="object 4"/>
          <p:cNvSpPr/>
          <p:nvPr/>
        </p:nvSpPr>
        <p:spPr>
          <a:xfrm>
            <a:off x="2705058" y="2734048"/>
            <a:ext cx="963294" cy="2564130"/>
          </a:xfrm>
          <a:custGeom>
            <a:avLst/>
            <a:gdLst/>
            <a:ahLst/>
            <a:cxnLst/>
            <a:rect l="l" t="t" r="r" b="b"/>
            <a:pathLst>
              <a:path w="963295" h="2564129">
                <a:moveTo>
                  <a:pt x="0" y="2564006"/>
                </a:moveTo>
                <a:lnTo>
                  <a:pt x="962932" y="2564006"/>
                </a:lnTo>
                <a:lnTo>
                  <a:pt x="962932" y="0"/>
                </a:lnTo>
                <a:lnTo>
                  <a:pt x="0" y="0"/>
                </a:lnTo>
                <a:lnTo>
                  <a:pt x="0" y="2564006"/>
                </a:lnTo>
                <a:close/>
              </a:path>
            </a:pathLst>
          </a:custGeom>
          <a:solidFill>
            <a:srgbClr val="333333"/>
          </a:solidFill>
        </p:spPr>
        <p:txBody>
          <a:bodyPr wrap="square" lIns="0" tIns="0" rIns="0" bIns="0" rtlCol="0"/>
          <a:lstStyle/>
          <a:p>
            <a:endParaRPr/>
          </a:p>
        </p:txBody>
      </p:sp>
      <p:sp>
        <p:nvSpPr>
          <p:cNvPr id="5" name="object 5"/>
          <p:cNvSpPr/>
          <p:nvPr/>
        </p:nvSpPr>
        <p:spPr>
          <a:xfrm>
            <a:off x="4534635" y="4144217"/>
            <a:ext cx="963294" cy="1154430"/>
          </a:xfrm>
          <a:custGeom>
            <a:avLst/>
            <a:gdLst/>
            <a:ahLst/>
            <a:cxnLst/>
            <a:rect l="l" t="t" r="r" b="b"/>
            <a:pathLst>
              <a:path w="963295" h="1154429">
                <a:moveTo>
                  <a:pt x="0" y="1153836"/>
                </a:moveTo>
                <a:lnTo>
                  <a:pt x="962932" y="1153836"/>
                </a:lnTo>
                <a:lnTo>
                  <a:pt x="962932" y="0"/>
                </a:lnTo>
                <a:lnTo>
                  <a:pt x="0" y="0"/>
                </a:lnTo>
                <a:lnTo>
                  <a:pt x="0" y="1153836"/>
                </a:lnTo>
                <a:close/>
              </a:path>
            </a:pathLst>
          </a:custGeom>
          <a:solidFill>
            <a:srgbClr val="5C5C5C"/>
          </a:solidFill>
        </p:spPr>
        <p:txBody>
          <a:bodyPr wrap="square" lIns="0" tIns="0" rIns="0" bIns="0" rtlCol="0"/>
          <a:lstStyle/>
          <a:p>
            <a:endParaRPr/>
          </a:p>
        </p:txBody>
      </p:sp>
      <p:sp>
        <p:nvSpPr>
          <p:cNvPr id="6" name="object 6"/>
          <p:cNvSpPr/>
          <p:nvPr/>
        </p:nvSpPr>
        <p:spPr>
          <a:xfrm>
            <a:off x="4534635" y="4016065"/>
            <a:ext cx="962932" cy="128203"/>
          </a:xfrm>
          <a:prstGeom prst="rect">
            <a:avLst/>
          </a:prstGeom>
          <a:blipFill>
            <a:blip r:embed="rId2" cstate="print"/>
            <a:stretch>
              <a:fillRect/>
            </a:stretch>
          </a:blipFill>
        </p:spPr>
        <p:txBody>
          <a:bodyPr wrap="square" lIns="0" tIns="0" rIns="0" bIns="0" rtlCol="0"/>
          <a:lstStyle/>
          <a:p>
            <a:endParaRPr/>
          </a:p>
        </p:txBody>
      </p:sp>
      <p:sp>
        <p:nvSpPr>
          <p:cNvPr id="7" name="object 7"/>
          <p:cNvSpPr/>
          <p:nvPr/>
        </p:nvSpPr>
        <p:spPr>
          <a:xfrm>
            <a:off x="6364211" y="4528835"/>
            <a:ext cx="963294" cy="769620"/>
          </a:xfrm>
          <a:custGeom>
            <a:avLst/>
            <a:gdLst/>
            <a:ahLst/>
            <a:cxnLst/>
            <a:rect l="l" t="t" r="r" b="b"/>
            <a:pathLst>
              <a:path w="963295" h="769620">
                <a:moveTo>
                  <a:pt x="0" y="769218"/>
                </a:moveTo>
                <a:lnTo>
                  <a:pt x="962932" y="769218"/>
                </a:lnTo>
                <a:lnTo>
                  <a:pt x="962932" y="0"/>
                </a:lnTo>
                <a:lnTo>
                  <a:pt x="0" y="0"/>
                </a:lnTo>
                <a:lnTo>
                  <a:pt x="0" y="769218"/>
                </a:lnTo>
                <a:close/>
              </a:path>
            </a:pathLst>
          </a:custGeom>
          <a:solidFill>
            <a:srgbClr val="5C5C5C"/>
          </a:solidFill>
        </p:spPr>
        <p:txBody>
          <a:bodyPr wrap="square" lIns="0" tIns="0" rIns="0" bIns="0" rtlCol="0"/>
          <a:lstStyle/>
          <a:p>
            <a:endParaRPr/>
          </a:p>
        </p:txBody>
      </p:sp>
      <p:sp>
        <p:nvSpPr>
          <p:cNvPr id="8" name="object 8"/>
          <p:cNvSpPr/>
          <p:nvPr/>
        </p:nvSpPr>
        <p:spPr>
          <a:xfrm>
            <a:off x="6364211" y="4400615"/>
            <a:ext cx="962932" cy="128203"/>
          </a:xfrm>
          <a:prstGeom prst="rect">
            <a:avLst/>
          </a:prstGeom>
          <a:blipFill>
            <a:blip r:embed="rId3" cstate="print"/>
            <a:stretch>
              <a:fillRect/>
            </a:stretch>
          </a:blipFill>
        </p:spPr>
        <p:txBody>
          <a:bodyPr wrap="square" lIns="0" tIns="0" rIns="0" bIns="0" rtlCol="0"/>
          <a:lstStyle/>
          <a:p>
            <a:endParaRPr/>
          </a:p>
        </p:txBody>
      </p:sp>
      <p:sp>
        <p:nvSpPr>
          <p:cNvPr id="9" name="object 9"/>
          <p:cNvSpPr/>
          <p:nvPr/>
        </p:nvSpPr>
        <p:spPr>
          <a:xfrm>
            <a:off x="8193788" y="4785236"/>
            <a:ext cx="963294" cy="513080"/>
          </a:xfrm>
          <a:custGeom>
            <a:avLst/>
            <a:gdLst/>
            <a:ahLst/>
            <a:cxnLst/>
            <a:rect l="l" t="t" r="r" b="b"/>
            <a:pathLst>
              <a:path w="963295" h="513079">
                <a:moveTo>
                  <a:pt x="0" y="512818"/>
                </a:moveTo>
                <a:lnTo>
                  <a:pt x="962932" y="512818"/>
                </a:lnTo>
                <a:lnTo>
                  <a:pt x="962932" y="0"/>
                </a:lnTo>
                <a:lnTo>
                  <a:pt x="0" y="0"/>
                </a:lnTo>
                <a:lnTo>
                  <a:pt x="0" y="512818"/>
                </a:lnTo>
                <a:close/>
              </a:path>
            </a:pathLst>
          </a:custGeom>
          <a:solidFill>
            <a:srgbClr val="5C5C5C"/>
          </a:solidFill>
        </p:spPr>
        <p:txBody>
          <a:bodyPr wrap="square" lIns="0" tIns="0" rIns="0" bIns="0" rtlCol="0"/>
          <a:lstStyle/>
          <a:p>
            <a:endParaRPr/>
          </a:p>
        </p:txBody>
      </p:sp>
      <p:sp>
        <p:nvSpPr>
          <p:cNvPr id="10" name="object 10"/>
          <p:cNvSpPr/>
          <p:nvPr/>
        </p:nvSpPr>
        <p:spPr>
          <a:xfrm>
            <a:off x="8193788" y="4657033"/>
            <a:ext cx="962932" cy="128203"/>
          </a:xfrm>
          <a:prstGeom prst="rect">
            <a:avLst/>
          </a:prstGeom>
          <a:blipFill>
            <a:blip r:embed="rId4" cstate="print"/>
            <a:stretch>
              <a:fillRect/>
            </a:stretch>
          </a:blipFill>
        </p:spPr>
        <p:txBody>
          <a:bodyPr wrap="square" lIns="0" tIns="0" rIns="0" bIns="0" rtlCol="0"/>
          <a:lstStyle/>
          <a:p>
            <a:endParaRPr/>
          </a:p>
        </p:txBody>
      </p:sp>
      <p:sp>
        <p:nvSpPr>
          <p:cNvPr id="11" name="object 11"/>
          <p:cNvSpPr/>
          <p:nvPr/>
        </p:nvSpPr>
        <p:spPr>
          <a:xfrm>
            <a:off x="10023364" y="5041654"/>
            <a:ext cx="963294" cy="256540"/>
          </a:xfrm>
          <a:custGeom>
            <a:avLst/>
            <a:gdLst/>
            <a:ahLst/>
            <a:cxnLst/>
            <a:rect l="l" t="t" r="r" b="b"/>
            <a:pathLst>
              <a:path w="963295" h="256539">
                <a:moveTo>
                  <a:pt x="0" y="256400"/>
                </a:moveTo>
                <a:lnTo>
                  <a:pt x="962932" y="256400"/>
                </a:lnTo>
                <a:lnTo>
                  <a:pt x="962932" y="0"/>
                </a:lnTo>
                <a:lnTo>
                  <a:pt x="0" y="0"/>
                </a:lnTo>
                <a:lnTo>
                  <a:pt x="0" y="256400"/>
                </a:lnTo>
                <a:close/>
              </a:path>
            </a:pathLst>
          </a:custGeom>
          <a:solidFill>
            <a:srgbClr val="5C5C5C"/>
          </a:solidFill>
        </p:spPr>
        <p:txBody>
          <a:bodyPr wrap="square" lIns="0" tIns="0" rIns="0" bIns="0" rtlCol="0"/>
          <a:lstStyle/>
          <a:p>
            <a:endParaRPr/>
          </a:p>
        </p:txBody>
      </p:sp>
      <p:sp>
        <p:nvSpPr>
          <p:cNvPr id="12" name="object 12"/>
          <p:cNvSpPr/>
          <p:nvPr/>
        </p:nvSpPr>
        <p:spPr>
          <a:xfrm>
            <a:off x="10023364" y="4990355"/>
            <a:ext cx="962932" cy="51281"/>
          </a:xfrm>
          <a:prstGeom prst="rect">
            <a:avLst/>
          </a:prstGeom>
          <a:blipFill>
            <a:blip r:embed="rId5" cstate="print"/>
            <a:stretch>
              <a:fillRect/>
            </a:stretch>
          </a:blipFill>
        </p:spPr>
        <p:txBody>
          <a:bodyPr wrap="square" lIns="0" tIns="0" rIns="0" bIns="0" rtlCol="0"/>
          <a:lstStyle/>
          <a:p>
            <a:endParaRPr/>
          </a:p>
        </p:txBody>
      </p:sp>
      <p:sp>
        <p:nvSpPr>
          <p:cNvPr id="13" name="object 13"/>
          <p:cNvSpPr/>
          <p:nvPr/>
        </p:nvSpPr>
        <p:spPr>
          <a:xfrm>
            <a:off x="8193788" y="4657002"/>
            <a:ext cx="963294" cy="0"/>
          </a:xfrm>
          <a:custGeom>
            <a:avLst/>
            <a:gdLst/>
            <a:ahLst/>
            <a:cxnLst/>
            <a:rect l="l" t="t" r="r" b="b"/>
            <a:pathLst>
              <a:path w="963295">
                <a:moveTo>
                  <a:pt x="0" y="0"/>
                </a:moveTo>
                <a:lnTo>
                  <a:pt x="962881" y="0"/>
                </a:lnTo>
              </a:path>
            </a:pathLst>
          </a:custGeom>
          <a:ln w="9524">
            <a:solidFill>
              <a:srgbClr val="FFFFFF"/>
            </a:solidFill>
          </a:ln>
        </p:spPr>
        <p:txBody>
          <a:bodyPr wrap="square" lIns="0" tIns="0" rIns="0" bIns="0" rtlCol="0"/>
          <a:lstStyle/>
          <a:p>
            <a:endParaRPr/>
          </a:p>
        </p:txBody>
      </p:sp>
      <p:sp>
        <p:nvSpPr>
          <p:cNvPr id="14" name="object 14"/>
          <p:cNvSpPr/>
          <p:nvPr/>
        </p:nvSpPr>
        <p:spPr>
          <a:xfrm>
            <a:off x="9156669" y="4785236"/>
            <a:ext cx="0" cy="513080"/>
          </a:xfrm>
          <a:custGeom>
            <a:avLst/>
            <a:gdLst/>
            <a:ahLst/>
            <a:cxnLst/>
            <a:rect l="l" t="t" r="r" b="b"/>
            <a:pathLst>
              <a:path h="513079">
                <a:moveTo>
                  <a:pt x="0" y="0"/>
                </a:moveTo>
                <a:lnTo>
                  <a:pt x="0" y="512818"/>
                </a:lnTo>
              </a:path>
            </a:pathLst>
          </a:custGeom>
          <a:ln w="9525">
            <a:solidFill>
              <a:srgbClr val="FFFFFF"/>
            </a:solidFill>
          </a:ln>
        </p:spPr>
        <p:txBody>
          <a:bodyPr wrap="square" lIns="0" tIns="0" rIns="0" bIns="0" rtlCol="0"/>
          <a:lstStyle/>
          <a:p>
            <a:endParaRPr/>
          </a:p>
        </p:txBody>
      </p:sp>
      <p:sp>
        <p:nvSpPr>
          <p:cNvPr id="15" name="object 15"/>
          <p:cNvSpPr/>
          <p:nvPr/>
        </p:nvSpPr>
        <p:spPr>
          <a:xfrm>
            <a:off x="8193788" y="4657002"/>
            <a:ext cx="0" cy="128270"/>
          </a:xfrm>
          <a:custGeom>
            <a:avLst/>
            <a:gdLst/>
            <a:ahLst/>
            <a:cxnLst/>
            <a:rect l="l" t="t" r="r" b="b"/>
            <a:pathLst>
              <a:path h="128270">
                <a:moveTo>
                  <a:pt x="0" y="0"/>
                </a:moveTo>
                <a:lnTo>
                  <a:pt x="0" y="128234"/>
                </a:lnTo>
              </a:path>
            </a:pathLst>
          </a:custGeom>
          <a:ln w="9525">
            <a:solidFill>
              <a:srgbClr val="FFFFFF"/>
            </a:solidFill>
          </a:ln>
        </p:spPr>
        <p:txBody>
          <a:bodyPr wrap="square" lIns="0" tIns="0" rIns="0" bIns="0" rtlCol="0"/>
          <a:lstStyle/>
          <a:p>
            <a:endParaRPr/>
          </a:p>
        </p:txBody>
      </p:sp>
      <p:sp>
        <p:nvSpPr>
          <p:cNvPr id="16" name="object 16"/>
          <p:cNvSpPr/>
          <p:nvPr/>
        </p:nvSpPr>
        <p:spPr>
          <a:xfrm>
            <a:off x="8193788" y="4785236"/>
            <a:ext cx="963294" cy="0"/>
          </a:xfrm>
          <a:custGeom>
            <a:avLst/>
            <a:gdLst/>
            <a:ahLst/>
            <a:cxnLst/>
            <a:rect l="l" t="t" r="r" b="b"/>
            <a:pathLst>
              <a:path w="963295">
                <a:moveTo>
                  <a:pt x="0" y="0"/>
                </a:moveTo>
                <a:lnTo>
                  <a:pt x="962881" y="0"/>
                </a:lnTo>
              </a:path>
            </a:pathLst>
          </a:custGeom>
          <a:ln w="9524">
            <a:solidFill>
              <a:srgbClr val="FFFFFF"/>
            </a:solidFill>
          </a:ln>
        </p:spPr>
        <p:txBody>
          <a:bodyPr wrap="square" lIns="0" tIns="0" rIns="0" bIns="0" rtlCol="0"/>
          <a:lstStyle/>
          <a:p>
            <a:endParaRPr/>
          </a:p>
        </p:txBody>
      </p:sp>
      <p:sp>
        <p:nvSpPr>
          <p:cNvPr id="17" name="object 17"/>
          <p:cNvSpPr/>
          <p:nvPr/>
        </p:nvSpPr>
        <p:spPr>
          <a:xfrm>
            <a:off x="8193788" y="4785236"/>
            <a:ext cx="0" cy="513080"/>
          </a:xfrm>
          <a:custGeom>
            <a:avLst/>
            <a:gdLst/>
            <a:ahLst/>
            <a:cxnLst/>
            <a:rect l="l" t="t" r="r" b="b"/>
            <a:pathLst>
              <a:path h="513079">
                <a:moveTo>
                  <a:pt x="0" y="0"/>
                </a:moveTo>
                <a:lnTo>
                  <a:pt x="0" y="512818"/>
                </a:lnTo>
              </a:path>
            </a:pathLst>
          </a:custGeom>
          <a:ln w="9525">
            <a:solidFill>
              <a:srgbClr val="FFFFFF"/>
            </a:solidFill>
          </a:ln>
        </p:spPr>
        <p:txBody>
          <a:bodyPr wrap="square" lIns="0" tIns="0" rIns="0" bIns="0" rtlCol="0"/>
          <a:lstStyle/>
          <a:p>
            <a:endParaRPr/>
          </a:p>
        </p:txBody>
      </p:sp>
      <p:sp>
        <p:nvSpPr>
          <p:cNvPr id="18" name="object 18"/>
          <p:cNvSpPr/>
          <p:nvPr/>
        </p:nvSpPr>
        <p:spPr>
          <a:xfrm>
            <a:off x="7327093" y="4400636"/>
            <a:ext cx="0" cy="128270"/>
          </a:xfrm>
          <a:custGeom>
            <a:avLst/>
            <a:gdLst/>
            <a:ahLst/>
            <a:cxnLst/>
            <a:rect l="l" t="t" r="r" b="b"/>
            <a:pathLst>
              <a:path h="128270">
                <a:moveTo>
                  <a:pt x="0" y="0"/>
                </a:moveTo>
                <a:lnTo>
                  <a:pt x="0" y="128183"/>
                </a:lnTo>
              </a:path>
            </a:pathLst>
          </a:custGeom>
          <a:ln w="9525">
            <a:solidFill>
              <a:srgbClr val="FFFFFF"/>
            </a:solidFill>
          </a:ln>
        </p:spPr>
        <p:txBody>
          <a:bodyPr wrap="square" lIns="0" tIns="0" rIns="0" bIns="0" rtlCol="0"/>
          <a:lstStyle/>
          <a:p>
            <a:endParaRPr/>
          </a:p>
        </p:txBody>
      </p:sp>
      <p:sp>
        <p:nvSpPr>
          <p:cNvPr id="19" name="object 19"/>
          <p:cNvSpPr/>
          <p:nvPr/>
        </p:nvSpPr>
        <p:spPr>
          <a:xfrm>
            <a:off x="6364211" y="4400635"/>
            <a:ext cx="0" cy="128270"/>
          </a:xfrm>
          <a:custGeom>
            <a:avLst/>
            <a:gdLst/>
            <a:ahLst/>
            <a:cxnLst/>
            <a:rect l="l" t="t" r="r" b="b"/>
            <a:pathLst>
              <a:path h="128270">
                <a:moveTo>
                  <a:pt x="0" y="0"/>
                </a:moveTo>
                <a:lnTo>
                  <a:pt x="0" y="128183"/>
                </a:lnTo>
              </a:path>
            </a:pathLst>
          </a:custGeom>
          <a:ln w="9525">
            <a:solidFill>
              <a:srgbClr val="FFFFFF"/>
            </a:solidFill>
          </a:ln>
        </p:spPr>
        <p:txBody>
          <a:bodyPr wrap="square" lIns="0" tIns="0" rIns="0" bIns="0" rtlCol="0"/>
          <a:lstStyle/>
          <a:p>
            <a:endParaRPr/>
          </a:p>
        </p:txBody>
      </p:sp>
      <p:sp>
        <p:nvSpPr>
          <p:cNvPr id="20" name="object 20"/>
          <p:cNvSpPr/>
          <p:nvPr/>
        </p:nvSpPr>
        <p:spPr>
          <a:xfrm>
            <a:off x="8193788" y="5298055"/>
            <a:ext cx="963294" cy="0"/>
          </a:xfrm>
          <a:custGeom>
            <a:avLst/>
            <a:gdLst/>
            <a:ahLst/>
            <a:cxnLst/>
            <a:rect l="l" t="t" r="r" b="b"/>
            <a:pathLst>
              <a:path w="963295">
                <a:moveTo>
                  <a:pt x="0" y="0"/>
                </a:moveTo>
                <a:lnTo>
                  <a:pt x="962881" y="0"/>
                </a:lnTo>
              </a:path>
            </a:pathLst>
          </a:custGeom>
          <a:ln w="9524">
            <a:solidFill>
              <a:srgbClr val="FFFFFF"/>
            </a:solidFill>
          </a:ln>
        </p:spPr>
        <p:txBody>
          <a:bodyPr wrap="square" lIns="0" tIns="0" rIns="0" bIns="0" rtlCol="0"/>
          <a:lstStyle/>
          <a:p>
            <a:endParaRPr/>
          </a:p>
        </p:txBody>
      </p:sp>
      <p:sp>
        <p:nvSpPr>
          <p:cNvPr id="21" name="object 21"/>
          <p:cNvSpPr/>
          <p:nvPr/>
        </p:nvSpPr>
        <p:spPr>
          <a:xfrm>
            <a:off x="8193788" y="4785236"/>
            <a:ext cx="963294" cy="0"/>
          </a:xfrm>
          <a:custGeom>
            <a:avLst/>
            <a:gdLst/>
            <a:ahLst/>
            <a:cxnLst/>
            <a:rect l="l" t="t" r="r" b="b"/>
            <a:pathLst>
              <a:path w="963295">
                <a:moveTo>
                  <a:pt x="0" y="0"/>
                </a:moveTo>
                <a:lnTo>
                  <a:pt x="962881" y="0"/>
                </a:lnTo>
              </a:path>
            </a:pathLst>
          </a:custGeom>
          <a:ln w="9524">
            <a:solidFill>
              <a:srgbClr val="FFFFFF"/>
            </a:solidFill>
          </a:ln>
        </p:spPr>
        <p:txBody>
          <a:bodyPr wrap="square" lIns="0" tIns="0" rIns="0" bIns="0" rtlCol="0"/>
          <a:lstStyle/>
          <a:p>
            <a:endParaRPr/>
          </a:p>
        </p:txBody>
      </p:sp>
      <p:sp>
        <p:nvSpPr>
          <p:cNvPr id="22" name="object 22"/>
          <p:cNvSpPr/>
          <p:nvPr/>
        </p:nvSpPr>
        <p:spPr>
          <a:xfrm>
            <a:off x="10023364" y="5041637"/>
            <a:ext cx="963294" cy="0"/>
          </a:xfrm>
          <a:custGeom>
            <a:avLst/>
            <a:gdLst/>
            <a:ahLst/>
            <a:cxnLst/>
            <a:rect l="l" t="t" r="r" b="b"/>
            <a:pathLst>
              <a:path w="963295">
                <a:moveTo>
                  <a:pt x="0" y="0"/>
                </a:moveTo>
                <a:lnTo>
                  <a:pt x="962881" y="0"/>
                </a:lnTo>
              </a:path>
            </a:pathLst>
          </a:custGeom>
          <a:ln w="9524">
            <a:solidFill>
              <a:srgbClr val="FFFFFF"/>
            </a:solidFill>
          </a:ln>
        </p:spPr>
        <p:txBody>
          <a:bodyPr wrap="square" lIns="0" tIns="0" rIns="0" bIns="0" rtlCol="0"/>
          <a:lstStyle/>
          <a:p>
            <a:endParaRPr/>
          </a:p>
        </p:txBody>
      </p:sp>
      <p:sp>
        <p:nvSpPr>
          <p:cNvPr id="23" name="object 23"/>
          <p:cNvSpPr/>
          <p:nvPr/>
        </p:nvSpPr>
        <p:spPr>
          <a:xfrm>
            <a:off x="10023364" y="4990364"/>
            <a:ext cx="963294" cy="0"/>
          </a:xfrm>
          <a:custGeom>
            <a:avLst/>
            <a:gdLst/>
            <a:ahLst/>
            <a:cxnLst/>
            <a:rect l="l" t="t" r="r" b="b"/>
            <a:pathLst>
              <a:path w="963295">
                <a:moveTo>
                  <a:pt x="0" y="0"/>
                </a:moveTo>
                <a:lnTo>
                  <a:pt x="962881" y="0"/>
                </a:lnTo>
              </a:path>
            </a:pathLst>
          </a:custGeom>
          <a:ln w="9524">
            <a:solidFill>
              <a:srgbClr val="FFFFFF"/>
            </a:solidFill>
          </a:ln>
        </p:spPr>
        <p:txBody>
          <a:bodyPr wrap="square" lIns="0" tIns="0" rIns="0" bIns="0" rtlCol="0"/>
          <a:lstStyle/>
          <a:p>
            <a:endParaRPr/>
          </a:p>
        </p:txBody>
      </p:sp>
      <p:sp>
        <p:nvSpPr>
          <p:cNvPr id="24" name="object 24"/>
          <p:cNvSpPr/>
          <p:nvPr/>
        </p:nvSpPr>
        <p:spPr>
          <a:xfrm>
            <a:off x="10986245" y="4990364"/>
            <a:ext cx="0" cy="51435"/>
          </a:xfrm>
          <a:custGeom>
            <a:avLst/>
            <a:gdLst/>
            <a:ahLst/>
            <a:cxnLst/>
            <a:rect l="l" t="t" r="r" b="b"/>
            <a:pathLst>
              <a:path h="51435">
                <a:moveTo>
                  <a:pt x="0" y="0"/>
                </a:moveTo>
                <a:lnTo>
                  <a:pt x="0" y="51273"/>
                </a:lnTo>
              </a:path>
            </a:pathLst>
          </a:custGeom>
          <a:ln w="9525">
            <a:solidFill>
              <a:srgbClr val="FFFFFF"/>
            </a:solidFill>
          </a:ln>
        </p:spPr>
        <p:txBody>
          <a:bodyPr wrap="square" lIns="0" tIns="0" rIns="0" bIns="0" rtlCol="0"/>
          <a:lstStyle/>
          <a:p>
            <a:endParaRPr/>
          </a:p>
        </p:txBody>
      </p:sp>
      <p:sp>
        <p:nvSpPr>
          <p:cNvPr id="25" name="object 25"/>
          <p:cNvSpPr/>
          <p:nvPr/>
        </p:nvSpPr>
        <p:spPr>
          <a:xfrm>
            <a:off x="10023364" y="4990364"/>
            <a:ext cx="0" cy="51435"/>
          </a:xfrm>
          <a:custGeom>
            <a:avLst/>
            <a:gdLst/>
            <a:ahLst/>
            <a:cxnLst/>
            <a:rect l="l" t="t" r="r" b="b"/>
            <a:pathLst>
              <a:path h="51435">
                <a:moveTo>
                  <a:pt x="0" y="0"/>
                </a:moveTo>
                <a:lnTo>
                  <a:pt x="0" y="51273"/>
                </a:lnTo>
              </a:path>
            </a:pathLst>
          </a:custGeom>
          <a:ln w="9525">
            <a:solidFill>
              <a:srgbClr val="FFFFFF"/>
            </a:solidFill>
          </a:ln>
        </p:spPr>
        <p:txBody>
          <a:bodyPr wrap="square" lIns="0" tIns="0" rIns="0" bIns="0" rtlCol="0"/>
          <a:lstStyle/>
          <a:p>
            <a:endParaRPr/>
          </a:p>
        </p:txBody>
      </p:sp>
      <p:sp>
        <p:nvSpPr>
          <p:cNvPr id="26" name="object 26"/>
          <p:cNvSpPr/>
          <p:nvPr/>
        </p:nvSpPr>
        <p:spPr>
          <a:xfrm>
            <a:off x="10986245" y="5041637"/>
            <a:ext cx="0" cy="256540"/>
          </a:xfrm>
          <a:custGeom>
            <a:avLst/>
            <a:gdLst/>
            <a:ahLst/>
            <a:cxnLst/>
            <a:rect l="l" t="t" r="r" b="b"/>
            <a:pathLst>
              <a:path h="256539">
                <a:moveTo>
                  <a:pt x="0" y="0"/>
                </a:moveTo>
                <a:lnTo>
                  <a:pt x="0" y="256417"/>
                </a:lnTo>
              </a:path>
            </a:pathLst>
          </a:custGeom>
          <a:ln w="9525">
            <a:solidFill>
              <a:srgbClr val="FFFFFF"/>
            </a:solidFill>
          </a:ln>
        </p:spPr>
        <p:txBody>
          <a:bodyPr wrap="square" lIns="0" tIns="0" rIns="0" bIns="0" rtlCol="0"/>
          <a:lstStyle/>
          <a:p>
            <a:endParaRPr/>
          </a:p>
        </p:txBody>
      </p:sp>
      <p:sp>
        <p:nvSpPr>
          <p:cNvPr id="27" name="object 27"/>
          <p:cNvSpPr/>
          <p:nvPr/>
        </p:nvSpPr>
        <p:spPr>
          <a:xfrm>
            <a:off x="10023364" y="5041637"/>
            <a:ext cx="963294" cy="0"/>
          </a:xfrm>
          <a:custGeom>
            <a:avLst/>
            <a:gdLst/>
            <a:ahLst/>
            <a:cxnLst/>
            <a:rect l="l" t="t" r="r" b="b"/>
            <a:pathLst>
              <a:path w="963295">
                <a:moveTo>
                  <a:pt x="0" y="0"/>
                </a:moveTo>
                <a:lnTo>
                  <a:pt x="962881" y="0"/>
                </a:lnTo>
              </a:path>
            </a:pathLst>
          </a:custGeom>
          <a:ln w="9524">
            <a:solidFill>
              <a:srgbClr val="FFFFFF"/>
            </a:solidFill>
          </a:ln>
        </p:spPr>
        <p:txBody>
          <a:bodyPr wrap="square" lIns="0" tIns="0" rIns="0" bIns="0" rtlCol="0"/>
          <a:lstStyle/>
          <a:p>
            <a:endParaRPr/>
          </a:p>
        </p:txBody>
      </p:sp>
      <p:sp>
        <p:nvSpPr>
          <p:cNvPr id="28" name="object 28"/>
          <p:cNvSpPr/>
          <p:nvPr/>
        </p:nvSpPr>
        <p:spPr>
          <a:xfrm>
            <a:off x="9156669" y="4657002"/>
            <a:ext cx="0" cy="128270"/>
          </a:xfrm>
          <a:custGeom>
            <a:avLst/>
            <a:gdLst/>
            <a:ahLst/>
            <a:cxnLst/>
            <a:rect l="l" t="t" r="r" b="b"/>
            <a:pathLst>
              <a:path h="128270">
                <a:moveTo>
                  <a:pt x="0" y="0"/>
                </a:moveTo>
                <a:lnTo>
                  <a:pt x="0" y="128234"/>
                </a:lnTo>
              </a:path>
            </a:pathLst>
          </a:custGeom>
          <a:ln w="9525">
            <a:solidFill>
              <a:srgbClr val="FFFFFF"/>
            </a:solidFill>
          </a:ln>
        </p:spPr>
        <p:txBody>
          <a:bodyPr wrap="square" lIns="0" tIns="0" rIns="0" bIns="0" rtlCol="0"/>
          <a:lstStyle/>
          <a:p>
            <a:endParaRPr/>
          </a:p>
        </p:txBody>
      </p:sp>
      <p:sp>
        <p:nvSpPr>
          <p:cNvPr id="29" name="object 29"/>
          <p:cNvSpPr/>
          <p:nvPr/>
        </p:nvSpPr>
        <p:spPr>
          <a:xfrm>
            <a:off x="10023364" y="5041637"/>
            <a:ext cx="0" cy="256540"/>
          </a:xfrm>
          <a:custGeom>
            <a:avLst/>
            <a:gdLst/>
            <a:ahLst/>
            <a:cxnLst/>
            <a:rect l="l" t="t" r="r" b="b"/>
            <a:pathLst>
              <a:path h="256539">
                <a:moveTo>
                  <a:pt x="0" y="0"/>
                </a:moveTo>
                <a:lnTo>
                  <a:pt x="0" y="256417"/>
                </a:lnTo>
              </a:path>
            </a:pathLst>
          </a:custGeom>
          <a:ln w="9525">
            <a:solidFill>
              <a:srgbClr val="FFFFFF"/>
            </a:solidFill>
          </a:ln>
        </p:spPr>
        <p:txBody>
          <a:bodyPr wrap="square" lIns="0" tIns="0" rIns="0" bIns="0" rtlCol="0"/>
          <a:lstStyle/>
          <a:p>
            <a:endParaRPr/>
          </a:p>
        </p:txBody>
      </p:sp>
      <p:sp>
        <p:nvSpPr>
          <p:cNvPr id="30" name="object 30"/>
          <p:cNvSpPr/>
          <p:nvPr/>
        </p:nvSpPr>
        <p:spPr>
          <a:xfrm>
            <a:off x="10023364" y="5298055"/>
            <a:ext cx="963294" cy="0"/>
          </a:xfrm>
          <a:custGeom>
            <a:avLst/>
            <a:gdLst/>
            <a:ahLst/>
            <a:cxnLst/>
            <a:rect l="l" t="t" r="r" b="b"/>
            <a:pathLst>
              <a:path w="963295">
                <a:moveTo>
                  <a:pt x="0" y="0"/>
                </a:moveTo>
                <a:lnTo>
                  <a:pt x="962881" y="0"/>
                </a:lnTo>
              </a:path>
            </a:pathLst>
          </a:custGeom>
          <a:ln w="9524">
            <a:solidFill>
              <a:srgbClr val="FFFFFF"/>
            </a:solidFill>
          </a:ln>
        </p:spPr>
        <p:txBody>
          <a:bodyPr wrap="square" lIns="0" tIns="0" rIns="0" bIns="0" rtlCol="0"/>
          <a:lstStyle/>
          <a:p>
            <a:endParaRPr/>
          </a:p>
        </p:txBody>
      </p:sp>
      <p:sp>
        <p:nvSpPr>
          <p:cNvPr id="31" name="object 31"/>
          <p:cNvSpPr/>
          <p:nvPr/>
        </p:nvSpPr>
        <p:spPr>
          <a:xfrm>
            <a:off x="4534635" y="4144269"/>
            <a:ext cx="0" cy="1153795"/>
          </a:xfrm>
          <a:custGeom>
            <a:avLst/>
            <a:gdLst/>
            <a:ahLst/>
            <a:cxnLst/>
            <a:rect l="l" t="t" r="r" b="b"/>
            <a:pathLst>
              <a:path h="1153795">
                <a:moveTo>
                  <a:pt x="0" y="0"/>
                </a:moveTo>
                <a:lnTo>
                  <a:pt x="0" y="1153786"/>
                </a:lnTo>
              </a:path>
            </a:pathLst>
          </a:custGeom>
          <a:ln w="9525">
            <a:solidFill>
              <a:srgbClr val="FFFFFF"/>
            </a:solidFill>
          </a:ln>
        </p:spPr>
        <p:txBody>
          <a:bodyPr wrap="square" lIns="0" tIns="0" rIns="0" bIns="0" rtlCol="0"/>
          <a:lstStyle/>
          <a:p>
            <a:endParaRPr/>
          </a:p>
        </p:txBody>
      </p:sp>
      <p:sp>
        <p:nvSpPr>
          <p:cNvPr id="32" name="object 32"/>
          <p:cNvSpPr/>
          <p:nvPr/>
        </p:nvSpPr>
        <p:spPr>
          <a:xfrm>
            <a:off x="4534635" y="5298054"/>
            <a:ext cx="963294" cy="0"/>
          </a:xfrm>
          <a:custGeom>
            <a:avLst/>
            <a:gdLst/>
            <a:ahLst/>
            <a:cxnLst/>
            <a:rect l="l" t="t" r="r" b="b"/>
            <a:pathLst>
              <a:path w="963295">
                <a:moveTo>
                  <a:pt x="0" y="0"/>
                </a:moveTo>
                <a:lnTo>
                  <a:pt x="962881" y="0"/>
                </a:lnTo>
              </a:path>
            </a:pathLst>
          </a:custGeom>
          <a:ln w="9524">
            <a:solidFill>
              <a:srgbClr val="FFFFFF"/>
            </a:solidFill>
          </a:ln>
        </p:spPr>
        <p:txBody>
          <a:bodyPr wrap="square" lIns="0" tIns="0" rIns="0" bIns="0" rtlCol="0"/>
          <a:lstStyle/>
          <a:p>
            <a:endParaRPr/>
          </a:p>
        </p:txBody>
      </p:sp>
      <p:sp>
        <p:nvSpPr>
          <p:cNvPr id="33" name="object 33"/>
          <p:cNvSpPr/>
          <p:nvPr/>
        </p:nvSpPr>
        <p:spPr>
          <a:xfrm>
            <a:off x="4534635" y="4016085"/>
            <a:ext cx="963294" cy="0"/>
          </a:xfrm>
          <a:custGeom>
            <a:avLst/>
            <a:gdLst/>
            <a:ahLst/>
            <a:cxnLst/>
            <a:rect l="l" t="t" r="r" b="b"/>
            <a:pathLst>
              <a:path w="963295">
                <a:moveTo>
                  <a:pt x="0" y="0"/>
                </a:moveTo>
                <a:lnTo>
                  <a:pt x="962881" y="0"/>
                </a:lnTo>
              </a:path>
            </a:pathLst>
          </a:custGeom>
          <a:ln w="9524">
            <a:solidFill>
              <a:srgbClr val="FFFFFF"/>
            </a:solidFill>
          </a:ln>
        </p:spPr>
        <p:txBody>
          <a:bodyPr wrap="square" lIns="0" tIns="0" rIns="0" bIns="0" rtlCol="0"/>
          <a:lstStyle/>
          <a:p>
            <a:endParaRPr/>
          </a:p>
        </p:txBody>
      </p:sp>
      <p:sp>
        <p:nvSpPr>
          <p:cNvPr id="34" name="object 34"/>
          <p:cNvSpPr/>
          <p:nvPr/>
        </p:nvSpPr>
        <p:spPr>
          <a:xfrm>
            <a:off x="5497516" y="4144269"/>
            <a:ext cx="0" cy="1153795"/>
          </a:xfrm>
          <a:custGeom>
            <a:avLst/>
            <a:gdLst/>
            <a:ahLst/>
            <a:cxnLst/>
            <a:rect l="l" t="t" r="r" b="b"/>
            <a:pathLst>
              <a:path h="1153795">
                <a:moveTo>
                  <a:pt x="0" y="0"/>
                </a:moveTo>
                <a:lnTo>
                  <a:pt x="0" y="1153786"/>
                </a:lnTo>
              </a:path>
            </a:pathLst>
          </a:custGeom>
          <a:ln w="9525">
            <a:solidFill>
              <a:srgbClr val="FFFFFF"/>
            </a:solidFill>
          </a:ln>
        </p:spPr>
        <p:txBody>
          <a:bodyPr wrap="square" lIns="0" tIns="0" rIns="0" bIns="0" rtlCol="0"/>
          <a:lstStyle/>
          <a:p>
            <a:endParaRPr/>
          </a:p>
        </p:txBody>
      </p:sp>
      <p:sp>
        <p:nvSpPr>
          <p:cNvPr id="35" name="object 35"/>
          <p:cNvSpPr/>
          <p:nvPr/>
        </p:nvSpPr>
        <p:spPr>
          <a:xfrm>
            <a:off x="4534635" y="4144269"/>
            <a:ext cx="963294" cy="0"/>
          </a:xfrm>
          <a:custGeom>
            <a:avLst/>
            <a:gdLst/>
            <a:ahLst/>
            <a:cxnLst/>
            <a:rect l="l" t="t" r="r" b="b"/>
            <a:pathLst>
              <a:path w="963295">
                <a:moveTo>
                  <a:pt x="0" y="0"/>
                </a:moveTo>
                <a:lnTo>
                  <a:pt x="962881" y="0"/>
                </a:lnTo>
              </a:path>
            </a:pathLst>
          </a:custGeom>
          <a:ln w="9524">
            <a:solidFill>
              <a:srgbClr val="FFFFFF"/>
            </a:solidFill>
          </a:ln>
        </p:spPr>
        <p:txBody>
          <a:bodyPr wrap="square" lIns="0" tIns="0" rIns="0" bIns="0" rtlCol="0"/>
          <a:lstStyle/>
          <a:p>
            <a:endParaRPr/>
          </a:p>
        </p:txBody>
      </p:sp>
      <p:sp>
        <p:nvSpPr>
          <p:cNvPr id="36" name="object 36"/>
          <p:cNvSpPr/>
          <p:nvPr/>
        </p:nvSpPr>
        <p:spPr>
          <a:xfrm>
            <a:off x="2705058" y="5298054"/>
            <a:ext cx="963294" cy="0"/>
          </a:xfrm>
          <a:custGeom>
            <a:avLst/>
            <a:gdLst/>
            <a:ahLst/>
            <a:cxnLst/>
            <a:rect l="l" t="t" r="r" b="b"/>
            <a:pathLst>
              <a:path w="963295">
                <a:moveTo>
                  <a:pt x="0" y="0"/>
                </a:moveTo>
                <a:lnTo>
                  <a:pt x="962881" y="0"/>
                </a:lnTo>
              </a:path>
            </a:pathLst>
          </a:custGeom>
          <a:ln w="9524">
            <a:solidFill>
              <a:srgbClr val="FFFFFF"/>
            </a:solidFill>
          </a:ln>
        </p:spPr>
        <p:txBody>
          <a:bodyPr wrap="square" lIns="0" tIns="0" rIns="0" bIns="0" rtlCol="0"/>
          <a:lstStyle/>
          <a:p>
            <a:endParaRPr/>
          </a:p>
        </p:txBody>
      </p:sp>
      <p:sp>
        <p:nvSpPr>
          <p:cNvPr id="37" name="object 37"/>
          <p:cNvSpPr/>
          <p:nvPr/>
        </p:nvSpPr>
        <p:spPr>
          <a:xfrm>
            <a:off x="2705058" y="2733912"/>
            <a:ext cx="963294" cy="0"/>
          </a:xfrm>
          <a:custGeom>
            <a:avLst/>
            <a:gdLst/>
            <a:ahLst/>
            <a:cxnLst/>
            <a:rect l="l" t="t" r="r" b="b"/>
            <a:pathLst>
              <a:path w="963295">
                <a:moveTo>
                  <a:pt x="0" y="0"/>
                </a:moveTo>
                <a:lnTo>
                  <a:pt x="962881" y="0"/>
                </a:lnTo>
              </a:path>
            </a:pathLst>
          </a:custGeom>
          <a:ln w="9524">
            <a:solidFill>
              <a:srgbClr val="FFFFFF"/>
            </a:solidFill>
          </a:ln>
        </p:spPr>
        <p:txBody>
          <a:bodyPr wrap="square" lIns="0" tIns="0" rIns="0" bIns="0" rtlCol="0"/>
          <a:lstStyle/>
          <a:p>
            <a:endParaRPr/>
          </a:p>
        </p:txBody>
      </p:sp>
      <p:sp>
        <p:nvSpPr>
          <p:cNvPr id="38" name="object 38"/>
          <p:cNvSpPr/>
          <p:nvPr/>
        </p:nvSpPr>
        <p:spPr>
          <a:xfrm>
            <a:off x="3667940" y="2733912"/>
            <a:ext cx="0" cy="2564765"/>
          </a:xfrm>
          <a:custGeom>
            <a:avLst/>
            <a:gdLst/>
            <a:ahLst/>
            <a:cxnLst/>
            <a:rect l="l" t="t" r="r" b="b"/>
            <a:pathLst>
              <a:path h="2564765">
                <a:moveTo>
                  <a:pt x="0" y="0"/>
                </a:moveTo>
                <a:lnTo>
                  <a:pt x="0" y="2564142"/>
                </a:lnTo>
              </a:path>
            </a:pathLst>
          </a:custGeom>
          <a:ln w="9525">
            <a:solidFill>
              <a:srgbClr val="FFFFFF"/>
            </a:solidFill>
          </a:ln>
        </p:spPr>
        <p:txBody>
          <a:bodyPr wrap="square" lIns="0" tIns="0" rIns="0" bIns="0" rtlCol="0"/>
          <a:lstStyle/>
          <a:p>
            <a:endParaRPr/>
          </a:p>
        </p:txBody>
      </p:sp>
      <p:sp>
        <p:nvSpPr>
          <p:cNvPr id="39" name="object 39"/>
          <p:cNvSpPr/>
          <p:nvPr/>
        </p:nvSpPr>
        <p:spPr>
          <a:xfrm>
            <a:off x="2705058" y="2733912"/>
            <a:ext cx="0" cy="2564765"/>
          </a:xfrm>
          <a:custGeom>
            <a:avLst/>
            <a:gdLst/>
            <a:ahLst/>
            <a:cxnLst/>
            <a:rect l="l" t="t" r="r" b="b"/>
            <a:pathLst>
              <a:path h="2564765">
                <a:moveTo>
                  <a:pt x="0" y="0"/>
                </a:moveTo>
                <a:lnTo>
                  <a:pt x="0" y="2564142"/>
                </a:lnTo>
              </a:path>
            </a:pathLst>
          </a:custGeom>
          <a:ln w="9525">
            <a:solidFill>
              <a:srgbClr val="FFFFFF"/>
            </a:solidFill>
          </a:ln>
        </p:spPr>
        <p:txBody>
          <a:bodyPr wrap="square" lIns="0" tIns="0" rIns="0" bIns="0" rtlCol="0"/>
          <a:lstStyle/>
          <a:p>
            <a:endParaRPr/>
          </a:p>
        </p:txBody>
      </p:sp>
      <p:sp>
        <p:nvSpPr>
          <p:cNvPr id="40" name="object 40"/>
          <p:cNvSpPr/>
          <p:nvPr/>
        </p:nvSpPr>
        <p:spPr>
          <a:xfrm>
            <a:off x="7327093" y="4528819"/>
            <a:ext cx="0" cy="769620"/>
          </a:xfrm>
          <a:custGeom>
            <a:avLst/>
            <a:gdLst/>
            <a:ahLst/>
            <a:cxnLst/>
            <a:rect l="l" t="t" r="r" b="b"/>
            <a:pathLst>
              <a:path h="769620">
                <a:moveTo>
                  <a:pt x="0" y="0"/>
                </a:moveTo>
                <a:lnTo>
                  <a:pt x="0" y="769235"/>
                </a:lnTo>
              </a:path>
            </a:pathLst>
          </a:custGeom>
          <a:ln w="9525">
            <a:solidFill>
              <a:srgbClr val="FFFFFF"/>
            </a:solidFill>
          </a:ln>
        </p:spPr>
        <p:txBody>
          <a:bodyPr wrap="square" lIns="0" tIns="0" rIns="0" bIns="0" rtlCol="0"/>
          <a:lstStyle/>
          <a:p>
            <a:endParaRPr/>
          </a:p>
        </p:txBody>
      </p:sp>
      <p:sp>
        <p:nvSpPr>
          <p:cNvPr id="41" name="object 41"/>
          <p:cNvSpPr/>
          <p:nvPr/>
        </p:nvSpPr>
        <p:spPr>
          <a:xfrm>
            <a:off x="6364211" y="4528819"/>
            <a:ext cx="0" cy="769620"/>
          </a:xfrm>
          <a:custGeom>
            <a:avLst/>
            <a:gdLst/>
            <a:ahLst/>
            <a:cxnLst/>
            <a:rect l="l" t="t" r="r" b="b"/>
            <a:pathLst>
              <a:path h="769620">
                <a:moveTo>
                  <a:pt x="0" y="0"/>
                </a:moveTo>
                <a:lnTo>
                  <a:pt x="0" y="769235"/>
                </a:lnTo>
              </a:path>
            </a:pathLst>
          </a:custGeom>
          <a:ln w="9525">
            <a:solidFill>
              <a:srgbClr val="FFFFFF"/>
            </a:solidFill>
          </a:ln>
        </p:spPr>
        <p:txBody>
          <a:bodyPr wrap="square" lIns="0" tIns="0" rIns="0" bIns="0" rtlCol="0"/>
          <a:lstStyle/>
          <a:p>
            <a:endParaRPr/>
          </a:p>
        </p:txBody>
      </p:sp>
      <p:sp>
        <p:nvSpPr>
          <p:cNvPr id="42" name="object 42"/>
          <p:cNvSpPr/>
          <p:nvPr/>
        </p:nvSpPr>
        <p:spPr>
          <a:xfrm>
            <a:off x="6364211" y="4528819"/>
            <a:ext cx="963294" cy="0"/>
          </a:xfrm>
          <a:custGeom>
            <a:avLst/>
            <a:gdLst/>
            <a:ahLst/>
            <a:cxnLst/>
            <a:rect l="l" t="t" r="r" b="b"/>
            <a:pathLst>
              <a:path w="963295">
                <a:moveTo>
                  <a:pt x="0" y="0"/>
                </a:moveTo>
                <a:lnTo>
                  <a:pt x="962881" y="0"/>
                </a:lnTo>
              </a:path>
            </a:pathLst>
          </a:custGeom>
          <a:ln w="9524">
            <a:solidFill>
              <a:srgbClr val="FFFFFF"/>
            </a:solidFill>
          </a:ln>
        </p:spPr>
        <p:txBody>
          <a:bodyPr wrap="square" lIns="0" tIns="0" rIns="0" bIns="0" rtlCol="0"/>
          <a:lstStyle/>
          <a:p>
            <a:endParaRPr/>
          </a:p>
        </p:txBody>
      </p:sp>
      <p:sp>
        <p:nvSpPr>
          <p:cNvPr id="43" name="object 43"/>
          <p:cNvSpPr/>
          <p:nvPr/>
        </p:nvSpPr>
        <p:spPr>
          <a:xfrm>
            <a:off x="6364211" y="4400635"/>
            <a:ext cx="963294" cy="0"/>
          </a:xfrm>
          <a:custGeom>
            <a:avLst/>
            <a:gdLst/>
            <a:ahLst/>
            <a:cxnLst/>
            <a:rect l="l" t="t" r="r" b="b"/>
            <a:pathLst>
              <a:path w="963295">
                <a:moveTo>
                  <a:pt x="0" y="0"/>
                </a:moveTo>
                <a:lnTo>
                  <a:pt x="962881" y="0"/>
                </a:lnTo>
              </a:path>
            </a:pathLst>
          </a:custGeom>
          <a:ln w="9524">
            <a:solidFill>
              <a:srgbClr val="FFFFFF"/>
            </a:solidFill>
          </a:ln>
        </p:spPr>
        <p:txBody>
          <a:bodyPr wrap="square" lIns="0" tIns="0" rIns="0" bIns="0" rtlCol="0"/>
          <a:lstStyle/>
          <a:p>
            <a:endParaRPr/>
          </a:p>
        </p:txBody>
      </p:sp>
      <p:sp>
        <p:nvSpPr>
          <p:cNvPr id="44" name="object 44"/>
          <p:cNvSpPr/>
          <p:nvPr/>
        </p:nvSpPr>
        <p:spPr>
          <a:xfrm>
            <a:off x="6364211" y="5298055"/>
            <a:ext cx="963294" cy="0"/>
          </a:xfrm>
          <a:custGeom>
            <a:avLst/>
            <a:gdLst/>
            <a:ahLst/>
            <a:cxnLst/>
            <a:rect l="l" t="t" r="r" b="b"/>
            <a:pathLst>
              <a:path w="963295">
                <a:moveTo>
                  <a:pt x="0" y="0"/>
                </a:moveTo>
                <a:lnTo>
                  <a:pt x="962881" y="0"/>
                </a:lnTo>
              </a:path>
            </a:pathLst>
          </a:custGeom>
          <a:ln w="9524">
            <a:solidFill>
              <a:srgbClr val="FFFFFF"/>
            </a:solidFill>
          </a:ln>
        </p:spPr>
        <p:txBody>
          <a:bodyPr wrap="square" lIns="0" tIns="0" rIns="0" bIns="0" rtlCol="0"/>
          <a:lstStyle/>
          <a:p>
            <a:endParaRPr/>
          </a:p>
        </p:txBody>
      </p:sp>
      <p:sp>
        <p:nvSpPr>
          <p:cNvPr id="45" name="object 45"/>
          <p:cNvSpPr/>
          <p:nvPr/>
        </p:nvSpPr>
        <p:spPr>
          <a:xfrm>
            <a:off x="4534635" y="4016085"/>
            <a:ext cx="0" cy="128270"/>
          </a:xfrm>
          <a:custGeom>
            <a:avLst/>
            <a:gdLst/>
            <a:ahLst/>
            <a:cxnLst/>
            <a:rect l="l" t="t" r="r" b="b"/>
            <a:pathLst>
              <a:path h="128270">
                <a:moveTo>
                  <a:pt x="0" y="0"/>
                </a:moveTo>
                <a:lnTo>
                  <a:pt x="0" y="128183"/>
                </a:lnTo>
              </a:path>
            </a:pathLst>
          </a:custGeom>
          <a:ln w="9525">
            <a:solidFill>
              <a:srgbClr val="FFFFFF"/>
            </a:solidFill>
          </a:ln>
        </p:spPr>
        <p:txBody>
          <a:bodyPr wrap="square" lIns="0" tIns="0" rIns="0" bIns="0" rtlCol="0"/>
          <a:lstStyle/>
          <a:p>
            <a:endParaRPr/>
          </a:p>
        </p:txBody>
      </p:sp>
      <p:sp>
        <p:nvSpPr>
          <p:cNvPr id="46" name="object 46"/>
          <p:cNvSpPr/>
          <p:nvPr/>
        </p:nvSpPr>
        <p:spPr>
          <a:xfrm>
            <a:off x="4534635" y="4144269"/>
            <a:ext cx="963294" cy="0"/>
          </a:xfrm>
          <a:custGeom>
            <a:avLst/>
            <a:gdLst/>
            <a:ahLst/>
            <a:cxnLst/>
            <a:rect l="l" t="t" r="r" b="b"/>
            <a:pathLst>
              <a:path w="963295">
                <a:moveTo>
                  <a:pt x="0" y="0"/>
                </a:moveTo>
                <a:lnTo>
                  <a:pt x="962881" y="0"/>
                </a:lnTo>
              </a:path>
            </a:pathLst>
          </a:custGeom>
          <a:ln w="9524">
            <a:solidFill>
              <a:srgbClr val="FFFFFF"/>
            </a:solidFill>
          </a:ln>
        </p:spPr>
        <p:txBody>
          <a:bodyPr wrap="square" lIns="0" tIns="0" rIns="0" bIns="0" rtlCol="0"/>
          <a:lstStyle/>
          <a:p>
            <a:endParaRPr/>
          </a:p>
        </p:txBody>
      </p:sp>
      <p:sp>
        <p:nvSpPr>
          <p:cNvPr id="47" name="object 47"/>
          <p:cNvSpPr/>
          <p:nvPr/>
        </p:nvSpPr>
        <p:spPr>
          <a:xfrm>
            <a:off x="6364211" y="4528819"/>
            <a:ext cx="963294" cy="0"/>
          </a:xfrm>
          <a:custGeom>
            <a:avLst/>
            <a:gdLst/>
            <a:ahLst/>
            <a:cxnLst/>
            <a:rect l="l" t="t" r="r" b="b"/>
            <a:pathLst>
              <a:path w="963295">
                <a:moveTo>
                  <a:pt x="0" y="0"/>
                </a:moveTo>
                <a:lnTo>
                  <a:pt x="962881" y="0"/>
                </a:lnTo>
              </a:path>
            </a:pathLst>
          </a:custGeom>
          <a:ln w="9524">
            <a:solidFill>
              <a:srgbClr val="FFFFFF"/>
            </a:solidFill>
          </a:ln>
        </p:spPr>
        <p:txBody>
          <a:bodyPr wrap="square" lIns="0" tIns="0" rIns="0" bIns="0" rtlCol="0"/>
          <a:lstStyle/>
          <a:p>
            <a:endParaRPr/>
          </a:p>
        </p:txBody>
      </p:sp>
      <p:sp>
        <p:nvSpPr>
          <p:cNvPr id="48" name="object 48"/>
          <p:cNvSpPr/>
          <p:nvPr/>
        </p:nvSpPr>
        <p:spPr>
          <a:xfrm>
            <a:off x="5497516" y="4016085"/>
            <a:ext cx="0" cy="128270"/>
          </a:xfrm>
          <a:custGeom>
            <a:avLst/>
            <a:gdLst/>
            <a:ahLst/>
            <a:cxnLst/>
            <a:rect l="l" t="t" r="r" b="b"/>
            <a:pathLst>
              <a:path h="128270">
                <a:moveTo>
                  <a:pt x="0" y="0"/>
                </a:moveTo>
                <a:lnTo>
                  <a:pt x="0" y="128183"/>
                </a:lnTo>
              </a:path>
            </a:pathLst>
          </a:custGeom>
          <a:ln w="9525">
            <a:solidFill>
              <a:srgbClr val="FFFFFF"/>
            </a:solidFill>
          </a:ln>
        </p:spPr>
        <p:txBody>
          <a:bodyPr wrap="square" lIns="0" tIns="0" rIns="0" bIns="0" rtlCol="0"/>
          <a:lstStyle/>
          <a:p>
            <a:endParaRPr/>
          </a:p>
        </p:txBody>
      </p:sp>
      <p:sp>
        <p:nvSpPr>
          <p:cNvPr id="49" name="object 49"/>
          <p:cNvSpPr/>
          <p:nvPr/>
        </p:nvSpPr>
        <p:spPr>
          <a:xfrm>
            <a:off x="3667940" y="2733912"/>
            <a:ext cx="758190" cy="0"/>
          </a:xfrm>
          <a:custGeom>
            <a:avLst/>
            <a:gdLst/>
            <a:ahLst/>
            <a:cxnLst/>
            <a:rect l="l" t="t" r="r" b="b"/>
            <a:pathLst>
              <a:path w="758189">
                <a:moveTo>
                  <a:pt x="0" y="0"/>
                </a:moveTo>
                <a:lnTo>
                  <a:pt x="758146" y="0"/>
                </a:lnTo>
              </a:path>
            </a:pathLst>
          </a:custGeom>
          <a:ln w="9524">
            <a:solidFill>
              <a:srgbClr val="000000"/>
            </a:solidFill>
            <a:prstDash val="sysDashDot"/>
          </a:ln>
        </p:spPr>
        <p:txBody>
          <a:bodyPr wrap="square" lIns="0" tIns="0" rIns="0" bIns="0" rtlCol="0"/>
          <a:lstStyle/>
          <a:p>
            <a:endParaRPr/>
          </a:p>
        </p:txBody>
      </p:sp>
      <p:sp>
        <p:nvSpPr>
          <p:cNvPr id="50" name="object 50"/>
          <p:cNvSpPr/>
          <p:nvPr/>
        </p:nvSpPr>
        <p:spPr>
          <a:xfrm>
            <a:off x="4426086" y="4016085"/>
            <a:ext cx="108585" cy="0"/>
          </a:xfrm>
          <a:custGeom>
            <a:avLst/>
            <a:gdLst/>
            <a:ahLst/>
            <a:cxnLst/>
            <a:rect l="l" t="t" r="r" b="b"/>
            <a:pathLst>
              <a:path w="108585">
                <a:moveTo>
                  <a:pt x="0" y="0"/>
                </a:moveTo>
                <a:lnTo>
                  <a:pt x="108548" y="0"/>
                </a:lnTo>
              </a:path>
            </a:pathLst>
          </a:custGeom>
          <a:ln w="9524">
            <a:solidFill>
              <a:srgbClr val="000000"/>
            </a:solidFill>
            <a:prstDash val="sysDashDot"/>
          </a:ln>
        </p:spPr>
        <p:txBody>
          <a:bodyPr wrap="square" lIns="0" tIns="0" rIns="0" bIns="0" rtlCol="0"/>
          <a:lstStyle/>
          <a:p>
            <a:endParaRPr/>
          </a:p>
        </p:txBody>
      </p:sp>
      <p:sp>
        <p:nvSpPr>
          <p:cNvPr id="51" name="object 51"/>
          <p:cNvSpPr/>
          <p:nvPr/>
        </p:nvSpPr>
        <p:spPr>
          <a:xfrm>
            <a:off x="4426171" y="2733912"/>
            <a:ext cx="0" cy="1272540"/>
          </a:xfrm>
          <a:custGeom>
            <a:avLst/>
            <a:gdLst/>
            <a:ahLst/>
            <a:cxnLst/>
            <a:rect l="l" t="t" r="r" b="b"/>
            <a:pathLst>
              <a:path h="1272539">
                <a:moveTo>
                  <a:pt x="0" y="0"/>
                </a:moveTo>
                <a:lnTo>
                  <a:pt x="0" y="1272520"/>
                </a:lnTo>
              </a:path>
            </a:pathLst>
          </a:custGeom>
          <a:ln w="19135">
            <a:solidFill>
              <a:srgbClr val="990000"/>
            </a:solidFill>
          </a:ln>
        </p:spPr>
        <p:txBody>
          <a:bodyPr wrap="square" lIns="0" tIns="0" rIns="0" bIns="0" rtlCol="0"/>
          <a:lstStyle/>
          <a:p>
            <a:endParaRPr/>
          </a:p>
        </p:txBody>
      </p:sp>
      <p:sp>
        <p:nvSpPr>
          <p:cNvPr id="52" name="object 52"/>
          <p:cNvSpPr/>
          <p:nvPr/>
        </p:nvSpPr>
        <p:spPr>
          <a:xfrm>
            <a:off x="4387984" y="3939886"/>
            <a:ext cx="76200" cy="76200"/>
          </a:xfrm>
          <a:custGeom>
            <a:avLst/>
            <a:gdLst/>
            <a:ahLst/>
            <a:cxnLst/>
            <a:rect l="l" t="t" r="r" b="b"/>
            <a:pathLst>
              <a:path w="76200" h="76200">
                <a:moveTo>
                  <a:pt x="76204" y="0"/>
                </a:moveTo>
                <a:lnTo>
                  <a:pt x="0" y="0"/>
                </a:lnTo>
                <a:lnTo>
                  <a:pt x="38102" y="76198"/>
                </a:lnTo>
                <a:lnTo>
                  <a:pt x="76204" y="0"/>
                </a:lnTo>
                <a:close/>
              </a:path>
            </a:pathLst>
          </a:custGeom>
          <a:solidFill>
            <a:srgbClr val="990000"/>
          </a:solidFill>
        </p:spPr>
        <p:txBody>
          <a:bodyPr wrap="square" lIns="0" tIns="0" rIns="0" bIns="0" rtlCol="0"/>
          <a:lstStyle/>
          <a:p>
            <a:endParaRPr/>
          </a:p>
        </p:txBody>
      </p:sp>
      <p:sp>
        <p:nvSpPr>
          <p:cNvPr id="53" name="object 53"/>
          <p:cNvSpPr/>
          <p:nvPr/>
        </p:nvSpPr>
        <p:spPr>
          <a:xfrm>
            <a:off x="5497516" y="4016085"/>
            <a:ext cx="864235" cy="0"/>
          </a:xfrm>
          <a:custGeom>
            <a:avLst/>
            <a:gdLst/>
            <a:ahLst/>
            <a:cxnLst/>
            <a:rect l="l" t="t" r="r" b="b"/>
            <a:pathLst>
              <a:path w="864235">
                <a:moveTo>
                  <a:pt x="0" y="0"/>
                </a:moveTo>
                <a:lnTo>
                  <a:pt x="863985" y="0"/>
                </a:lnTo>
              </a:path>
            </a:pathLst>
          </a:custGeom>
          <a:ln w="9524">
            <a:solidFill>
              <a:srgbClr val="000000"/>
            </a:solidFill>
            <a:prstDash val="sysDashDot"/>
          </a:ln>
        </p:spPr>
        <p:txBody>
          <a:bodyPr wrap="square" lIns="0" tIns="0" rIns="0" bIns="0" rtlCol="0"/>
          <a:lstStyle/>
          <a:p>
            <a:endParaRPr/>
          </a:p>
        </p:txBody>
      </p:sp>
      <p:sp>
        <p:nvSpPr>
          <p:cNvPr id="54" name="object 54"/>
          <p:cNvSpPr/>
          <p:nvPr/>
        </p:nvSpPr>
        <p:spPr>
          <a:xfrm>
            <a:off x="6361586" y="4016085"/>
            <a:ext cx="0" cy="375285"/>
          </a:xfrm>
          <a:custGeom>
            <a:avLst/>
            <a:gdLst/>
            <a:ahLst/>
            <a:cxnLst/>
            <a:rect l="l" t="t" r="r" b="b"/>
            <a:pathLst>
              <a:path h="375285">
                <a:moveTo>
                  <a:pt x="0" y="0"/>
                </a:moveTo>
                <a:lnTo>
                  <a:pt x="0" y="375067"/>
                </a:lnTo>
              </a:path>
            </a:pathLst>
          </a:custGeom>
          <a:ln w="19135">
            <a:solidFill>
              <a:srgbClr val="990000"/>
            </a:solidFill>
          </a:ln>
        </p:spPr>
        <p:txBody>
          <a:bodyPr wrap="square" lIns="0" tIns="0" rIns="0" bIns="0" rtlCol="0"/>
          <a:lstStyle/>
          <a:p>
            <a:endParaRPr/>
          </a:p>
        </p:txBody>
      </p:sp>
      <p:sp>
        <p:nvSpPr>
          <p:cNvPr id="55" name="object 55"/>
          <p:cNvSpPr/>
          <p:nvPr/>
        </p:nvSpPr>
        <p:spPr>
          <a:xfrm>
            <a:off x="6323400" y="4324436"/>
            <a:ext cx="76200" cy="76200"/>
          </a:xfrm>
          <a:custGeom>
            <a:avLst/>
            <a:gdLst/>
            <a:ahLst/>
            <a:cxnLst/>
            <a:rect l="l" t="t" r="r" b="b"/>
            <a:pathLst>
              <a:path w="76200" h="76200">
                <a:moveTo>
                  <a:pt x="76204" y="0"/>
                </a:moveTo>
                <a:lnTo>
                  <a:pt x="0" y="0"/>
                </a:lnTo>
                <a:lnTo>
                  <a:pt x="38102" y="76198"/>
                </a:lnTo>
                <a:lnTo>
                  <a:pt x="76204" y="0"/>
                </a:lnTo>
                <a:close/>
              </a:path>
            </a:pathLst>
          </a:custGeom>
          <a:solidFill>
            <a:srgbClr val="990000"/>
          </a:solidFill>
        </p:spPr>
        <p:txBody>
          <a:bodyPr wrap="square" lIns="0" tIns="0" rIns="0" bIns="0" rtlCol="0"/>
          <a:lstStyle/>
          <a:p>
            <a:endParaRPr/>
          </a:p>
        </p:txBody>
      </p:sp>
      <p:sp>
        <p:nvSpPr>
          <p:cNvPr id="56" name="object 56"/>
          <p:cNvSpPr/>
          <p:nvPr/>
        </p:nvSpPr>
        <p:spPr>
          <a:xfrm>
            <a:off x="7327093" y="4400636"/>
            <a:ext cx="787400" cy="0"/>
          </a:xfrm>
          <a:custGeom>
            <a:avLst/>
            <a:gdLst/>
            <a:ahLst/>
            <a:cxnLst/>
            <a:rect l="l" t="t" r="r" b="b"/>
            <a:pathLst>
              <a:path w="787400">
                <a:moveTo>
                  <a:pt x="0" y="0"/>
                </a:moveTo>
                <a:lnTo>
                  <a:pt x="786934" y="0"/>
                </a:lnTo>
              </a:path>
            </a:pathLst>
          </a:custGeom>
          <a:ln w="9524">
            <a:solidFill>
              <a:srgbClr val="000000"/>
            </a:solidFill>
            <a:prstDash val="sysDashDot"/>
          </a:ln>
        </p:spPr>
        <p:txBody>
          <a:bodyPr wrap="square" lIns="0" tIns="0" rIns="0" bIns="0" rtlCol="0"/>
          <a:lstStyle/>
          <a:p>
            <a:endParaRPr/>
          </a:p>
        </p:txBody>
      </p:sp>
      <p:sp>
        <p:nvSpPr>
          <p:cNvPr id="57" name="object 57"/>
          <p:cNvSpPr/>
          <p:nvPr/>
        </p:nvSpPr>
        <p:spPr>
          <a:xfrm>
            <a:off x="8114027" y="4657002"/>
            <a:ext cx="80010" cy="0"/>
          </a:xfrm>
          <a:custGeom>
            <a:avLst/>
            <a:gdLst/>
            <a:ahLst/>
            <a:cxnLst/>
            <a:rect l="l" t="t" r="r" b="b"/>
            <a:pathLst>
              <a:path w="80009">
                <a:moveTo>
                  <a:pt x="0" y="0"/>
                </a:moveTo>
                <a:lnTo>
                  <a:pt x="79760" y="0"/>
                </a:lnTo>
              </a:path>
            </a:pathLst>
          </a:custGeom>
          <a:ln w="9524">
            <a:solidFill>
              <a:srgbClr val="000000"/>
            </a:solidFill>
            <a:prstDash val="sysDashDot"/>
          </a:ln>
        </p:spPr>
        <p:txBody>
          <a:bodyPr wrap="square" lIns="0" tIns="0" rIns="0" bIns="0" rtlCol="0"/>
          <a:lstStyle/>
          <a:p>
            <a:endParaRPr/>
          </a:p>
        </p:txBody>
      </p:sp>
      <p:sp>
        <p:nvSpPr>
          <p:cNvPr id="58" name="object 58"/>
          <p:cNvSpPr/>
          <p:nvPr/>
        </p:nvSpPr>
        <p:spPr>
          <a:xfrm>
            <a:off x="8114112" y="4400636"/>
            <a:ext cx="0" cy="247015"/>
          </a:xfrm>
          <a:custGeom>
            <a:avLst/>
            <a:gdLst/>
            <a:ahLst/>
            <a:cxnLst/>
            <a:rect l="l" t="t" r="r" b="b"/>
            <a:pathLst>
              <a:path h="247014">
                <a:moveTo>
                  <a:pt x="0" y="0"/>
                </a:moveTo>
                <a:lnTo>
                  <a:pt x="0" y="246884"/>
                </a:lnTo>
              </a:path>
            </a:pathLst>
          </a:custGeom>
          <a:ln w="19135">
            <a:solidFill>
              <a:srgbClr val="990000"/>
            </a:solidFill>
          </a:ln>
        </p:spPr>
        <p:txBody>
          <a:bodyPr wrap="square" lIns="0" tIns="0" rIns="0" bIns="0" rtlCol="0"/>
          <a:lstStyle/>
          <a:p>
            <a:endParaRPr/>
          </a:p>
        </p:txBody>
      </p:sp>
      <p:sp>
        <p:nvSpPr>
          <p:cNvPr id="59" name="object 59"/>
          <p:cNvSpPr/>
          <p:nvPr/>
        </p:nvSpPr>
        <p:spPr>
          <a:xfrm>
            <a:off x="8075925" y="4580803"/>
            <a:ext cx="76200" cy="76200"/>
          </a:xfrm>
          <a:custGeom>
            <a:avLst/>
            <a:gdLst/>
            <a:ahLst/>
            <a:cxnLst/>
            <a:rect l="l" t="t" r="r" b="b"/>
            <a:pathLst>
              <a:path w="76200" h="76200">
                <a:moveTo>
                  <a:pt x="76204" y="0"/>
                </a:moveTo>
                <a:lnTo>
                  <a:pt x="0" y="0"/>
                </a:lnTo>
                <a:lnTo>
                  <a:pt x="38102" y="76198"/>
                </a:lnTo>
                <a:lnTo>
                  <a:pt x="76204" y="0"/>
                </a:lnTo>
                <a:close/>
              </a:path>
            </a:pathLst>
          </a:custGeom>
          <a:solidFill>
            <a:srgbClr val="990000"/>
          </a:solidFill>
        </p:spPr>
        <p:txBody>
          <a:bodyPr wrap="square" lIns="0" tIns="0" rIns="0" bIns="0" rtlCol="0"/>
          <a:lstStyle/>
          <a:p>
            <a:endParaRPr/>
          </a:p>
        </p:txBody>
      </p:sp>
      <p:sp>
        <p:nvSpPr>
          <p:cNvPr id="60" name="object 60"/>
          <p:cNvSpPr/>
          <p:nvPr/>
        </p:nvSpPr>
        <p:spPr>
          <a:xfrm>
            <a:off x="9156669" y="4657002"/>
            <a:ext cx="883285" cy="0"/>
          </a:xfrm>
          <a:custGeom>
            <a:avLst/>
            <a:gdLst/>
            <a:ahLst/>
            <a:cxnLst/>
            <a:rect l="l" t="t" r="r" b="b"/>
            <a:pathLst>
              <a:path w="883284">
                <a:moveTo>
                  <a:pt x="0" y="0"/>
                </a:moveTo>
                <a:lnTo>
                  <a:pt x="883290" y="0"/>
                </a:lnTo>
              </a:path>
            </a:pathLst>
          </a:custGeom>
          <a:ln w="9524">
            <a:solidFill>
              <a:srgbClr val="000000"/>
            </a:solidFill>
            <a:prstDash val="sysDashDot"/>
          </a:ln>
        </p:spPr>
        <p:txBody>
          <a:bodyPr wrap="square" lIns="0" tIns="0" rIns="0" bIns="0" rtlCol="0"/>
          <a:lstStyle/>
          <a:p>
            <a:endParaRPr/>
          </a:p>
        </p:txBody>
      </p:sp>
      <p:sp>
        <p:nvSpPr>
          <p:cNvPr id="61" name="object 61"/>
          <p:cNvSpPr/>
          <p:nvPr/>
        </p:nvSpPr>
        <p:spPr>
          <a:xfrm>
            <a:off x="10039875" y="4657002"/>
            <a:ext cx="0" cy="323850"/>
          </a:xfrm>
          <a:custGeom>
            <a:avLst/>
            <a:gdLst/>
            <a:ahLst/>
            <a:cxnLst/>
            <a:rect l="l" t="t" r="r" b="b"/>
            <a:pathLst>
              <a:path h="323850">
                <a:moveTo>
                  <a:pt x="0" y="0"/>
                </a:moveTo>
                <a:lnTo>
                  <a:pt x="0" y="323828"/>
                </a:lnTo>
              </a:path>
            </a:pathLst>
          </a:custGeom>
          <a:ln w="19135">
            <a:solidFill>
              <a:srgbClr val="990000"/>
            </a:solidFill>
          </a:ln>
        </p:spPr>
        <p:txBody>
          <a:bodyPr wrap="square" lIns="0" tIns="0" rIns="0" bIns="0" rtlCol="0"/>
          <a:lstStyle/>
          <a:p>
            <a:endParaRPr/>
          </a:p>
        </p:txBody>
      </p:sp>
      <p:sp>
        <p:nvSpPr>
          <p:cNvPr id="62" name="object 62"/>
          <p:cNvSpPr/>
          <p:nvPr/>
        </p:nvSpPr>
        <p:spPr>
          <a:xfrm>
            <a:off x="10001857" y="4914165"/>
            <a:ext cx="76200" cy="76200"/>
          </a:xfrm>
          <a:custGeom>
            <a:avLst/>
            <a:gdLst/>
            <a:ahLst/>
            <a:cxnLst/>
            <a:rect l="l" t="t" r="r" b="b"/>
            <a:pathLst>
              <a:path w="76200" h="76200">
                <a:moveTo>
                  <a:pt x="76204" y="0"/>
                </a:moveTo>
                <a:lnTo>
                  <a:pt x="0" y="0"/>
                </a:lnTo>
                <a:lnTo>
                  <a:pt x="38102" y="76198"/>
                </a:lnTo>
                <a:lnTo>
                  <a:pt x="76204" y="0"/>
                </a:lnTo>
                <a:close/>
              </a:path>
            </a:pathLst>
          </a:custGeom>
          <a:solidFill>
            <a:srgbClr val="990000"/>
          </a:solidFill>
        </p:spPr>
        <p:txBody>
          <a:bodyPr wrap="square" lIns="0" tIns="0" rIns="0" bIns="0" rtlCol="0"/>
          <a:lstStyle/>
          <a:p>
            <a:endParaRPr/>
          </a:p>
        </p:txBody>
      </p:sp>
      <p:sp>
        <p:nvSpPr>
          <p:cNvPr id="63" name="object 63"/>
          <p:cNvSpPr/>
          <p:nvPr/>
        </p:nvSpPr>
        <p:spPr>
          <a:xfrm>
            <a:off x="2271711" y="5298054"/>
            <a:ext cx="9148445" cy="0"/>
          </a:xfrm>
          <a:custGeom>
            <a:avLst/>
            <a:gdLst/>
            <a:ahLst/>
            <a:cxnLst/>
            <a:rect l="l" t="t" r="r" b="b"/>
            <a:pathLst>
              <a:path w="9148445">
                <a:moveTo>
                  <a:pt x="0" y="0"/>
                </a:moveTo>
                <a:lnTo>
                  <a:pt x="9147881" y="0"/>
                </a:lnTo>
              </a:path>
            </a:pathLst>
          </a:custGeom>
          <a:ln w="9524">
            <a:solidFill>
              <a:srgbClr val="000000"/>
            </a:solidFill>
          </a:ln>
        </p:spPr>
        <p:txBody>
          <a:bodyPr wrap="square" lIns="0" tIns="0" rIns="0" bIns="0" rtlCol="0"/>
          <a:lstStyle/>
          <a:p>
            <a:endParaRPr/>
          </a:p>
        </p:txBody>
      </p:sp>
      <p:sp>
        <p:nvSpPr>
          <p:cNvPr id="64" name="object 64"/>
          <p:cNvSpPr/>
          <p:nvPr/>
        </p:nvSpPr>
        <p:spPr>
          <a:xfrm>
            <a:off x="2474075" y="5362502"/>
            <a:ext cx="1394535" cy="125592"/>
          </a:xfrm>
          <a:prstGeom prst="rect">
            <a:avLst/>
          </a:prstGeom>
          <a:blipFill>
            <a:blip r:embed="rId6" cstate="print"/>
            <a:stretch>
              <a:fillRect/>
            </a:stretch>
          </a:blipFill>
        </p:spPr>
        <p:txBody>
          <a:bodyPr wrap="square" lIns="0" tIns="0" rIns="0" bIns="0" rtlCol="0"/>
          <a:lstStyle/>
          <a:p>
            <a:endParaRPr/>
          </a:p>
        </p:txBody>
      </p:sp>
      <p:sp>
        <p:nvSpPr>
          <p:cNvPr id="65" name="object 65"/>
          <p:cNvSpPr/>
          <p:nvPr/>
        </p:nvSpPr>
        <p:spPr>
          <a:xfrm>
            <a:off x="2926389" y="5593164"/>
            <a:ext cx="527685" cy="93980"/>
          </a:xfrm>
          <a:custGeom>
            <a:avLst/>
            <a:gdLst/>
            <a:ahLst/>
            <a:cxnLst/>
            <a:rect l="l" t="t" r="r" b="b"/>
            <a:pathLst>
              <a:path w="527685" h="93979">
                <a:moveTo>
                  <a:pt x="50464" y="0"/>
                </a:moveTo>
                <a:lnTo>
                  <a:pt x="33191" y="0"/>
                </a:lnTo>
                <a:lnTo>
                  <a:pt x="25909" y="1811"/>
                </a:lnTo>
                <a:lnTo>
                  <a:pt x="19474" y="5435"/>
                </a:lnTo>
                <a:lnTo>
                  <a:pt x="12870" y="9059"/>
                </a:lnTo>
                <a:lnTo>
                  <a:pt x="0" y="47124"/>
                </a:lnTo>
                <a:lnTo>
                  <a:pt x="698" y="57678"/>
                </a:lnTo>
                <a:lnTo>
                  <a:pt x="24131" y="90555"/>
                </a:lnTo>
                <a:lnTo>
                  <a:pt x="40642" y="93555"/>
                </a:lnTo>
                <a:lnTo>
                  <a:pt x="47722" y="93011"/>
                </a:lnTo>
                <a:lnTo>
                  <a:pt x="54231" y="91379"/>
                </a:lnTo>
                <a:lnTo>
                  <a:pt x="60169" y="88654"/>
                </a:lnTo>
                <a:lnTo>
                  <a:pt x="65535" y="84834"/>
                </a:lnTo>
                <a:lnTo>
                  <a:pt x="69064" y="81092"/>
                </a:lnTo>
                <a:lnTo>
                  <a:pt x="33191" y="81092"/>
                </a:lnTo>
                <a:lnTo>
                  <a:pt x="27094" y="78366"/>
                </a:lnTo>
                <a:lnTo>
                  <a:pt x="15579" y="46701"/>
                </a:lnTo>
                <a:lnTo>
                  <a:pt x="16024" y="38408"/>
                </a:lnTo>
                <a:lnTo>
                  <a:pt x="33699" y="12479"/>
                </a:lnTo>
                <a:lnTo>
                  <a:pt x="70893" y="12479"/>
                </a:lnTo>
                <a:lnTo>
                  <a:pt x="70785" y="12293"/>
                </a:lnTo>
                <a:lnTo>
                  <a:pt x="64688" y="7382"/>
                </a:lnTo>
                <a:lnTo>
                  <a:pt x="58423" y="2455"/>
                </a:lnTo>
                <a:lnTo>
                  <a:pt x="50464" y="0"/>
                </a:lnTo>
                <a:close/>
              </a:path>
              <a:path w="527685" h="93979">
                <a:moveTo>
                  <a:pt x="62995" y="58757"/>
                </a:moveTo>
                <a:lnTo>
                  <a:pt x="46569" y="81092"/>
                </a:lnTo>
                <a:lnTo>
                  <a:pt x="69064" y="81092"/>
                </a:lnTo>
                <a:lnTo>
                  <a:pt x="70041" y="80056"/>
                </a:lnTo>
                <a:lnTo>
                  <a:pt x="73642" y="74437"/>
                </a:lnTo>
                <a:lnTo>
                  <a:pt x="76323" y="67980"/>
                </a:lnTo>
                <a:lnTo>
                  <a:pt x="78066" y="60688"/>
                </a:lnTo>
                <a:lnTo>
                  <a:pt x="62995" y="58757"/>
                </a:lnTo>
                <a:close/>
              </a:path>
              <a:path w="527685" h="93979">
                <a:moveTo>
                  <a:pt x="70893" y="12479"/>
                </a:moveTo>
                <a:lnTo>
                  <a:pt x="46399" y="12479"/>
                </a:lnTo>
                <a:lnTo>
                  <a:pt x="50802" y="13986"/>
                </a:lnTo>
                <a:lnTo>
                  <a:pt x="57915" y="20065"/>
                </a:lnTo>
                <a:lnTo>
                  <a:pt x="60455" y="24586"/>
                </a:lnTo>
                <a:lnTo>
                  <a:pt x="61810" y="30598"/>
                </a:lnTo>
                <a:lnTo>
                  <a:pt x="76542" y="28329"/>
                </a:lnTo>
                <a:lnTo>
                  <a:pt x="74849" y="19269"/>
                </a:lnTo>
                <a:lnTo>
                  <a:pt x="70893" y="12479"/>
                </a:lnTo>
                <a:close/>
              </a:path>
              <a:path w="527685" h="93979">
                <a:moveTo>
                  <a:pt x="163065" y="12564"/>
                </a:moveTo>
                <a:lnTo>
                  <a:pt x="136828" y="12564"/>
                </a:lnTo>
                <a:lnTo>
                  <a:pt x="142586" y="14274"/>
                </a:lnTo>
                <a:lnTo>
                  <a:pt x="149360" y="20235"/>
                </a:lnTo>
                <a:lnTo>
                  <a:pt x="150884" y="24586"/>
                </a:lnTo>
                <a:lnTo>
                  <a:pt x="150884" y="31326"/>
                </a:lnTo>
                <a:lnTo>
                  <a:pt x="150714" y="32646"/>
                </a:lnTo>
                <a:lnTo>
                  <a:pt x="150714" y="34729"/>
                </a:lnTo>
                <a:lnTo>
                  <a:pt x="117693" y="40690"/>
                </a:lnTo>
                <a:lnTo>
                  <a:pt x="113120" y="41435"/>
                </a:lnTo>
                <a:lnTo>
                  <a:pt x="88396" y="63549"/>
                </a:lnTo>
                <a:lnTo>
                  <a:pt x="88396" y="75402"/>
                </a:lnTo>
                <a:lnTo>
                  <a:pt x="91106" y="81549"/>
                </a:lnTo>
                <a:lnTo>
                  <a:pt x="101605" y="91150"/>
                </a:lnTo>
                <a:lnTo>
                  <a:pt x="109225" y="93555"/>
                </a:lnTo>
                <a:lnTo>
                  <a:pt x="124974" y="93555"/>
                </a:lnTo>
                <a:lnTo>
                  <a:pt x="130563" y="92573"/>
                </a:lnTo>
                <a:lnTo>
                  <a:pt x="135812" y="90608"/>
                </a:lnTo>
                <a:lnTo>
                  <a:pt x="140892" y="88644"/>
                </a:lnTo>
                <a:lnTo>
                  <a:pt x="146311" y="85274"/>
                </a:lnTo>
                <a:lnTo>
                  <a:pt x="150660" y="81668"/>
                </a:lnTo>
                <a:lnTo>
                  <a:pt x="116676" y="81668"/>
                </a:lnTo>
                <a:lnTo>
                  <a:pt x="112274" y="80330"/>
                </a:lnTo>
                <a:lnTo>
                  <a:pt x="106177" y="74928"/>
                </a:lnTo>
                <a:lnTo>
                  <a:pt x="104753" y="71779"/>
                </a:lnTo>
                <a:lnTo>
                  <a:pt x="104653" y="64870"/>
                </a:lnTo>
                <a:lnTo>
                  <a:pt x="105331" y="62466"/>
                </a:lnTo>
                <a:lnTo>
                  <a:pt x="106685" y="60315"/>
                </a:lnTo>
                <a:lnTo>
                  <a:pt x="108209" y="58148"/>
                </a:lnTo>
                <a:lnTo>
                  <a:pt x="110072" y="56505"/>
                </a:lnTo>
                <a:lnTo>
                  <a:pt x="112782" y="55371"/>
                </a:lnTo>
                <a:lnTo>
                  <a:pt x="115322" y="54253"/>
                </a:lnTo>
                <a:lnTo>
                  <a:pt x="119725" y="53237"/>
                </a:lnTo>
                <a:lnTo>
                  <a:pt x="136998" y="50765"/>
                </a:lnTo>
                <a:lnTo>
                  <a:pt x="145295" y="48868"/>
                </a:lnTo>
                <a:lnTo>
                  <a:pt x="150714" y="46616"/>
                </a:lnTo>
                <a:lnTo>
                  <a:pt x="166124" y="46616"/>
                </a:lnTo>
                <a:lnTo>
                  <a:pt x="166124" y="27059"/>
                </a:lnTo>
                <a:lnTo>
                  <a:pt x="165786" y="22402"/>
                </a:lnTo>
                <a:lnTo>
                  <a:pt x="164431" y="15646"/>
                </a:lnTo>
                <a:lnTo>
                  <a:pt x="163065" y="12564"/>
                </a:lnTo>
                <a:close/>
              </a:path>
              <a:path w="527685" h="93979">
                <a:moveTo>
                  <a:pt x="166945" y="80499"/>
                </a:moveTo>
                <a:lnTo>
                  <a:pt x="152069" y="80499"/>
                </a:lnTo>
                <a:lnTo>
                  <a:pt x="152408" y="84716"/>
                </a:lnTo>
                <a:lnTo>
                  <a:pt x="153424" y="88390"/>
                </a:lnTo>
                <a:lnTo>
                  <a:pt x="154948" y="91540"/>
                </a:lnTo>
                <a:lnTo>
                  <a:pt x="170866" y="91540"/>
                </a:lnTo>
                <a:lnTo>
                  <a:pt x="169003" y="88102"/>
                </a:lnTo>
                <a:lnTo>
                  <a:pt x="167649" y="84529"/>
                </a:lnTo>
                <a:lnTo>
                  <a:pt x="166971" y="80787"/>
                </a:lnTo>
                <a:lnTo>
                  <a:pt x="166945" y="80499"/>
                </a:lnTo>
                <a:close/>
              </a:path>
              <a:path w="527685" h="93979">
                <a:moveTo>
                  <a:pt x="166124" y="46616"/>
                </a:moveTo>
                <a:lnTo>
                  <a:pt x="150714" y="46616"/>
                </a:lnTo>
                <a:lnTo>
                  <a:pt x="150598" y="59553"/>
                </a:lnTo>
                <a:lnTo>
                  <a:pt x="149868" y="63922"/>
                </a:lnTo>
                <a:lnTo>
                  <a:pt x="148344" y="67342"/>
                </a:lnTo>
                <a:lnTo>
                  <a:pt x="146142" y="71779"/>
                </a:lnTo>
                <a:lnTo>
                  <a:pt x="142755" y="75284"/>
                </a:lnTo>
                <a:lnTo>
                  <a:pt x="138183" y="77841"/>
                </a:lnTo>
                <a:lnTo>
                  <a:pt x="133780" y="80398"/>
                </a:lnTo>
                <a:lnTo>
                  <a:pt x="128530" y="81668"/>
                </a:lnTo>
                <a:lnTo>
                  <a:pt x="150660" y="81668"/>
                </a:lnTo>
                <a:lnTo>
                  <a:pt x="152069" y="80499"/>
                </a:lnTo>
                <a:lnTo>
                  <a:pt x="166945" y="80499"/>
                </a:lnTo>
                <a:lnTo>
                  <a:pt x="166625" y="77019"/>
                </a:lnTo>
                <a:lnTo>
                  <a:pt x="166380" y="71779"/>
                </a:lnTo>
                <a:lnTo>
                  <a:pt x="166268" y="67342"/>
                </a:lnTo>
                <a:lnTo>
                  <a:pt x="166151" y="58148"/>
                </a:lnTo>
                <a:lnTo>
                  <a:pt x="166124" y="46616"/>
                </a:lnTo>
                <a:close/>
              </a:path>
              <a:path w="527685" h="93979">
                <a:moveTo>
                  <a:pt x="139030" y="0"/>
                </a:moveTo>
                <a:lnTo>
                  <a:pt x="100758" y="8280"/>
                </a:lnTo>
                <a:lnTo>
                  <a:pt x="91106" y="27567"/>
                </a:lnTo>
                <a:lnTo>
                  <a:pt x="105839" y="29582"/>
                </a:lnTo>
                <a:lnTo>
                  <a:pt x="107532" y="23232"/>
                </a:lnTo>
                <a:lnTo>
                  <a:pt x="110072" y="18812"/>
                </a:lnTo>
                <a:lnTo>
                  <a:pt x="116846" y="13817"/>
                </a:lnTo>
                <a:lnTo>
                  <a:pt x="122095" y="12564"/>
                </a:lnTo>
                <a:lnTo>
                  <a:pt x="163065" y="12564"/>
                </a:lnTo>
                <a:lnTo>
                  <a:pt x="162907" y="12208"/>
                </a:lnTo>
                <a:lnTo>
                  <a:pt x="160536" y="9482"/>
                </a:lnTo>
                <a:lnTo>
                  <a:pt x="158335" y="6756"/>
                </a:lnTo>
                <a:lnTo>
                  <a:pt x="154779" y="4504"/>
                </a:lnTo>
                <a:lnTo>
                  <a:pt x="145295" y="897"/>
                </a:lnTo>
                <a:lnTo>
                  <a:pt x="139030" y="0"/>
                </a:lnTo>
                <a:close/>
              </a:path>
              <a:path w="527685" h="93979">
                <a:moveTo>
                  <a:pt x="206089" y="2031"/>
                </a:moveTo>
                <a:lnTo>
                  <a:pt x="192373" y="2031"/>
                </a:lnTo>
                <a:lnTo>
                  <a:pt x="192373" y="91540"/>
                </a:lnTo>
                <a:lnTo>
                  <a:pt x="207613" y="91540"/>
                </a:lnTo>
                <a:lnTo>
                  <a:pt x="207701" y="30902"/>
                </a:lnTo>
                <a:lnTo>
                  <a:pt x="209984" y="23401"/>
                </a:lnTo>
                <a:lnTo>
                  <a:pt x="214726" y="19303"/>
                </a:lnTo>
                <a:lnTo>
                  <a:pt x="219298" y="15205"/>
                </a:lnTo>
                <a:lnTo>
                  <a:pt x="220545" y="14748"/>
                </a:lnTo>
                <a:lnTo>
                  <a:pt x="206089" y="14748"/>
                </a:lnTo>
                <a:lnTo>
                  <a:pt x="206089" y="2031"/>
                </a:lnTo>
                <a:close/>
              </a:path>
              <a:path w="527685" h="93979">
                <a:moveTo>
                  <a:pt x="261435" y="13157"/>
                </a:moveTo>
                <a:lnTo>
                  <a:pt x="235386" y="13157"/>
                </a:lnTo>
                <a:lnTo>
                  <a:pt x="238942" y="14071"/>
                </a:lnTo>
                <a:lnTo>
                  <a:pt x="245038" y="17712"/>
                </a:lnTo>
                <a:lnTo>
                  <a:pt x="247070" y="20167"/>
                </a:lnTo>
                <a:lnTo>
                  <a:pt x="249441" y="26280"/>
                </a:lnTo>
                <a:lnTo>
                  <a:pt x="249949" y="30902"/>
                </a:lnTo>
                <a:lnTo>
                  <a:pt x="249949" y="91540"/>
                </a:lnTo>
                <a:lnTo>
                  <a:pt x="265190" y="91540"/>
                </a:lnTo>
                <a:lnTo>
                  <a:pt x="265190" y="29480"/>
                </a:lnTo>
                <a:lnTo>
                  <a:pt x="264851" y="24552"/>
                </a:lnTo>
                <a:lnTo>
                  <a:pt x="264343" y="21742"/>
                </a:lnTo>
                <a:lnTo>
                  <a:pt x="263496" y="17424"/>
                </a:lnTo>
                <a:lnTo>
                  <a:pt x="261803" y="13681"/>
                </a:lnTo>
                <a:lnTo>
                  <a:pt x="261435" y="13157"/>
                </a:lnTo>
                <a:close/>
              </a:path>
              <a:path w="527685" h="93979">
                <a:moveTo>
                  <a:pt x="239958" y="0"/>
                </a:moveTo>
                <a:lnTo>
                  <a:pt x="206089" y="14748"/>
                </a:lnTo>
                <a:lnTo>
                  <a:pt x="220545" y="14748"/>
                </a:lnTo>
                <a:lnTo>
                  <a:pt x="224886" y="13157"/>
                </a:lnTo>
                <a:lnTo>
                  <a:pt x="261435" y="13157"/>
                </a:lnTo>
                <a:lnTo>
                  <a:pt x="257400" y="7399"/>
                </a:lnTo>
                <a:lnTo>
                  <a:pt x="254013" y="4842"/>
                </a:lnTo>
                <a:lnTo>
                  <a:pt x="244869" y="965"/>
                </a:lnTo>
                <a:lnTo>
                  <a:pt x="239958" y="0"/>
                </a:lnTo>
                <a:close/>
              </a:path>
              <a:path w="527685" h="93979">
                <a:moveTo>
                  <a:pt x="337160" y="0"/>
                </a:moveTo>
                <a:lnTo>
                  <a:pt x="319718" y="0"/>
                </a:lnTo>
                <a:lnTo>
                  <a:pt x="312606" y="1811"/>
                </a:lnTo>
                <a:lnTo>
                  <a:pt x="306171" y="5435"/>
                </a:lnTo>
                <a:lnTo>
                  <a:pt x="299566" y="9059"/>
                </a:lnTo>
                <a:lnTo>
                  <a:pt x="286696" y="47124"/>
                </a:lnTo>
                <a:lnTo>
                  <a:pt x="287395" y="57678"/>
                </a:lnTo>
                <a:lnTo>
                  <a:pt x="310828" y="90555"/>
                </a:lnTo>
                <a:lnTo>
                  <a:pt x="327339" y="93555"/>
                </a:lnTo>
                <a:lnTo>
                  <a:pt x="334417" y="93011"/>
                </a:lnTo>
                <a:lnTo>
                  <a:pt x="340907" y="91379"/>
                </a:lnTo>
                <a:lnTo>
                  <a:pt x="346794" y="88654"/>
                </a:lnTo>
                <a:lnTo>
                  <a:pt x="352063" y="84834"/>
                </a:lnTo>
                <a:lnTo>
                  <a:pt x="355667" y="81092"/>
                </a:lnTo>
                <a:lnTo>
                  <a:pt x="319887" y="81092"/>
                </a:lnTo>
                <a:lnTo>
                  <a:pt x="313791" y="78366"/>
                </a:lnTo>
                <a:lnTo>
                  <a:pt x="302276" y="46701"/>
                </a:lnTo>
                <a:lnTo>
                  <a:pt x="302720" y="38408"/>
                </a:lnTo>
                <a:lnTo>
                  <a:pt x="320396" y="12479"/>
                </a:lnTo>
                <a:lnTo>
                  <a:pt x="357590" y="12479"/>
                </a:lnTo>
                <a:lnTo>
                  <a:pt x="357482" y="12293"/>
                </a:lnTo>
                <a:lnTo>
                  <a:pt x="351385" y="7382"/>
                </a:lnTo>
                <a:lnTo>
                  <a:pt x="345120" y="2455"/>
                </a:lnTo>
                <a:lnTo>
                  <a:pt x="337160" y="0"/>
                </a:lnTo>
                <a:close/>
              </a:path>
              <a:path w="527685" h="93979">
                <a:moveTo>
                  <a:pt x="349692" y="58757"/>
                </a:moveTo>
                <a:lnTo>
                  <a:pt x="348676" y="66343"/>
                </a:lnTo>
                <a:lnTo>
                  <a:pt x="346136" y="71948"/>
                </a:lnTo>
                <a:lnTo>
                  <a:pt x="342071" y="75606"/>
                </a:lnTo>
                <a:lnTo>
                  <a:pt x="338176" y="79263"/>
                </a:lnTo>
                <a:lnTo>
                  <a:pt x="333266" y="81092"/>
                </a:lnTo>
                <a:lnTo>
                  <a:pt x="355667" y="81092"/>
                </a:lnTo>
                <a:lnTo>
                  <a:pt x="356664" y="80056"/>
                </a:lnTo>
                <a:lnTo>
                  <a:pt x="360297" y="74437"/>
                </a:lnTo>
                <a:lnTo>
                  <a:pt x="362945" y="67980"/>
                </a:lnTo>
                <a:lnTo>
                  <a:pt x="364594" y="60688"/>
                </a:lnTo>
                <a:lnTo>
                  <a:pt x="349692" y="58757"/>
                </a:lnTo>
                <a:close/>
              </a:path>
              <a:path w="527685" h="93979">
                <a:moveTo>
                  <a:pt x="357590" y="12479"/>
                </a:moveTo>
                <a:lnTo>
                  <a:pt x="333096" y="12479"/>
                </a:lnTo>
                <a:lnTo>
                  <a:pt x="337499" y="13986"/>
                </a:lnTo>
                <a:lnTo>
                  <a:pt x="344611" y="20065"/>
                </a:lnTo>
                <a:lnTo>
                  <a:pt x="347152" y="24586"/>
                </a:lnTo>
                <a:lnTo>
                  <a:pt x="348506" y="30598"/>
                </a:lnTo>
                <a:lnTo>
                  <a:pt x="363239" y="28329"/>
                </a:lnTo>
                <a:lnTo>
                  <a:pt x="361546" y="19269"/>
                </a:lnTo>
                <a:lnTo>
                  <a:pt x="357590" y="12479"/>
                </a:lnTo>
                <a:close/>
              </a:path>
              <a:path w="527685" h="93979">
                <a:moveTo>
                  <a:pt x="417090" y="0"/>
                </a:moveTo>
                <a:lnTo>
                  <a:pt x="381764" y="19347"/>
                </a:lnTo>
                <a:lnTo>
                  <a:pt x="375326" y="46616"/>
                </a:lnTo>
                <a:lnTo>
                  <a:pt x="375353" y="48868"/>
                </a:lnTo>
                <a:lnTo>
                  <a:pt x="393001" y="86754"/>
                </a:lnTo>
                <a:lnTo>
                  <a:pt x="417767" y="93555"/>
                </a:lnTo>
                <a:lnTo>
                  <a:pt x="425266" y="93081"/>
                </a:lnTo>
                <a:lnTo>
                  <a:pt x="432035" y="91660"/>
                </a:lnTo>
                <a:lnTo>
                  <a:pt x="438104" y="89290"/>
                </a:lnTo>
                <a:lnTo>
                  <a:pt x="443508" y="85969"/>
                </a:lnTo>
                <a:lnTo>
                  <a:pt x="449890" y="81092"/>
                </a:lnTo>
                <a:lnTo>
                  <a:pt x="410486" y="81092"/>
                </a:lnTo>
                <a:lnTo>
                  <a:pt x="404220" y="78467"/>
                </a:lnTo>
                <a:lnTo>
                  <a:pt x="399140" y="73252"/>
                </a:lnTo>
                <a:lnTo>
                  <a:pt x="394229" y="68020"/>
                </a:lnTo>
                <a:lnTo>
                  <a:pt x="391519" y="60484"/>
                </a:lnTo>
                <a:lnTo>
                  <a:pt x="390842" y="50663"/>
                </a:lnTo>
                <a:lnTo>
                  <a:pt x="457563" y="50663"/>
                </a:lnTo>
                <a:lnTo>
                  <a:pt x="457732" y="48868"/>
                </a:lnTo>
                <a:lnTo>
                  <a:pt x="457732" y="46616"/>
                </a:lnTo>
                <a:lnTo>
                  <a:pt x="457167" y="38184"/>
                </a:lnTo>
                <a:lnTo>
                  <a:pt x="391689" y="38184"/>
                </a:lnTo>
                <a:lnTo>
                  <a:pt x="392197" y="30377"/>
                </a:lnTo>
                <a:lnTo>
                  <a:pt x="394906" y="24129"/>
                </a:lnTo>
                <a:lnTo>
                  <a:pt x="404389" y="14816"/>
                </a:lnTo>
                <a:lnTo>
                  <a:pt x="410147" y="12479"/>
                </a:lnTo>
                <a:lnTo>
                  <a:pt x="446575" y="12479"/>
                </a:lnTo>
                <a:lnTo>
                  <a:pt x="446386" y="12225"/>
                </a:lnTo>
                <a:lnTo>
                  <a:pt x="440261" y="6879"/>
                </a:lnTo>
                <a:lnTo>
                  <a:pt x="433326" y="3058"/>
                </a:lnTo>
                <a:lnTo>
                  <a:pt x="425597" y="764"/>
                </a:lnTo>
                <a:lnTo>
                  <a:pt x="417090" y="0"/>
                </a:lnTo>
                <a:close/>
              </a:path>
              <a:path w="527685" h="93979">
                <a:moveTo>
                  <a:pt x="441475" y="62720"/>
                </a:moveTo>
                <a:lnTo>
                  <a:pt x="439274" y="69120"/>
                </a:lnTo>
                <a:lnTo>
                  <a:pt x="436056" y="73777"/>
                </a:lnTo>
                <a:lnTo>
                  <a:pt x="428267" y="79619"/>
                </a:lnTo>
                <a:lnTo>
                  <a:pt x="423525" y="81092"/>
                </a:lnTo>
                <a:lnTo>
                  <a:pt x="449890" y="81092"/>
                </a:lnTo>
                <a:lnTo>
                  <a:pt x="450112" y="80923"/>
                </a:lnTo>
                <a:lnTo>
                  <a:pt x="454693" y="73777"/>
                </a:lnTo>
                <a:lnTo>
                  <a:pt x="457224" y="64650"/>
                </a:lnTo>
                <a:lnTo>
                  <a:pt x="441475" y="62720"/>
                </a:lnTo>
                <a:close/>
              </a:path>
              <a:path w="527685" h="93979">
                <a:moveTo>
                  <a:pt x="446575" y="12479"/>
                </a:moveTo>
                <a:lnTo>
                  <a:pt x="424880" y="12479"/>
                </a:lnTo>
                <a:lnTo>
                  <a:pt x="431145" y="15392"/>
                </a:lnTo>
                <a:lnTo>
                  <a:pt x="436056" y="21251"/>
                </a:lnTo>
                <a:lnTo>
                  <a:pt x="439105" y="25010"/>
                </a:lnTo>
                <a:lnTo>
                  <a:pt x="440967" y="30648"/>
                </a:lnTo>
                <a:lnTo>
                  <a:pt x="441645" y="38184"/>
                </a:lnTo>
                <a:lnTo>
                  <a:pt x="457167" y="38184"/>
                </a:lnTo>
                <a:lnTo>
                  <a:pt x="457031" y="36152"/>
                </a:lnTo>
                <a:lnTo>
                  <a:pt x="454917" y="26932"/>
                </a:lnTo>
                <a:lnTo>
                  <a:pt x="451374" y="18956"/>
                </a:lnTo>
                <a:lnTo>
                  <a:pt x="446575" y="12479"/>
                </a:lnTo>
                <a:close/>
              </a:path>
              <a:path w="527685" h="93979">
                <a:moveTo>
                  <a:pt x="492617" y="2031"/>
                </a:moveTo>
                <a:lnTo>
                  <a:pt x="478900" y="2031"/>
                </a:lnTo>
                <a:lnTo>
                  <a:pt x="478900" y="91540"/>
                </a:lnTo>
                <a:lnTo>
                  <a:pt x="494141" y="91540"/>
                </a:lnTo>
                <a:lnTo>
                  <a:pt x="494141" y="38268"/>
                </a:lnTo>
                <a:lnTo>
                  <a:pt x="494988" y="32376"/>
                </a:lnTo>
                <a:lnTo>
                  <a:pt x="507858" y="15680"/>
                </a:lnTo>
                <a:lnTo>
                  <a:pt x="523647" y="15680"/>
                </a:lnTo>
                <a:lnTo>
                  <a:pt x="492617" y="15595"/>
                </a:lnTo>
                <a:lnTo>
                  <a:pt x="492617" y="2031"/>
                </a:lnTo>
                <a:close/>
              </a:path>
              <a:path w="527685" h="93979">
                <a:moveTo>
                  <a:pt x="523647" y="15680"/>
                </a:moveTo>
                <a:lnTo>
                  <a:pt x="514970" y="15680"/>
                </a:lnTo>
                <a:lnTo>
                  <a:pt x="518696" y="16780"/>
                </a:lnTo>
                <a:lnTo>
                  <a:pt x="522421" y="18965"/>
                </a:lnTo>
                <a:lnTo>
                  <a:pt x="523647" y="15680"/>
                </a:lnTo>
                <a:close/>
              </a:path>
              <a:path w="527685" h="93979">
                <a:moveTo>
                  <a:pt x="517171" y="0"/>
                </a:moveTo>
                <a:lnTo>
                  <a:pt x="492617" y="15595"/>
                </a:lnTo>
                <a:lnTo>
                  <a:pt x="523678" y="15595"/>
                </a:lnTo>
                <a:lnTo>
                  <a:pt x="527671" y="4893"/>
                </a:lnTo>
                <a:lnTo>
                  <a:pt x="522252" y="1625"/>
                </a:lnTo>
                <a:lnTo>
                  <a:pt x="517171" y="0"/>
                </a:lnTo>
                <a:close/>
              </a:path>
            </a:pathLst>
          </a:custGeom>
          <a:solidFill>
            <a:srgbClr val="000000"/>
          </a:solidFill>
        </p:spPr>
        <p:txBody>
          <a:bodyPr wrap="square" lIns="0" tIns="0" rIns="0" bIns="0" rtlCol="0"/>
          <a:lstStyle/>
          <a:p>
            <a:endParaRPr/>
          </a:p>
        </p:txBody>
      </p:sp>
      <p:sp>
        <p:nvSpPr>
          <p:cNvPr id="66" name="object 66"/>
          <p:cNvSpPr/>
          <p:nvPr/>
        </p:nvSpPr>
        <p:spPr>
          <a:xfrm>
            <a:off x="2977869" y="2534102"/>
            <a:ext cx="421005" cy="130810"/>
          </a:xfrm>
          <a:custGeom>
            <a:avLst/>
            <a:gdLst/>
            <a:ahLst/>
            <a:cxnLst/>
            <a:rect l="l" t="t" r="r" b="b"/>
            <a:pathLst>
              <a:path w="421004" h="130810">
                <a:moveTo>
                  <a:pt x="45553" y="29124"/>
                </a:moveTo>
                <a:lnTo>
                  <a:pt x="30312" y="29124"/>
                </a:lnTo>
                <a:lnTo>
                  <a:pt x="30312" y="125812"/>
                </a:lnTo>
                <a:lnTo>
                  <a:pt x="45553" y="125812"/>
                </a:lnTo>
                <a:lnTo>
                  <a:pt x="45553" y="29124"/>
                </a:lnTo>
                <a:close/>
              </a:path>
              <a:path w="421004" h="130810">
                <a:moveTo>
                  <a:pt x="45553" y="1693"/>
                </a:moveTo>
                <a:lnTo>
                  <a:pt x="35731" y="1693"/>
                </a:lnTo>
                <a:lnTo>
                  <a:pt x="33191" y="6942"/>
                </a:lnTo>
                <a:lnTo>
                  <a:pt x="28618" y="12530"/>
                </a:lnTo>
                <a:lnTo>
                  <a:pt x="0" y="32680"/>
                </a:lnTo>
                <a:lnTo>
                  <a:pt x="0" y="47412"/>
                </a:lnTo>
                <a:lnTo>
                  <a:pt x="4741" y="45549"/>
                </a:lnTo>
                <a:lnTo>
                  <a:pt x="10160" y="43010"/>
                </a:lnTo>
                <a:lnTo>
                  <a:pt x="16087" y="39454"/>
                </a:lnTo>
                <a:lnTo>
                  <a:pt x="22014" y="36067"/>
                </a:lnTo>
                <a:lnTo>
                  <a:pt x="26756" y="32511"/>
                </a:lnTo>
                <a:lnTo>
                  <a:pt x="30312" y="29124"/>
                </a:lnTo>
                <a:lnTo>
                  <a:pt x="45553" y="29124"/>
                </a:lnTo>
                <a:lnTo>
                  <a:pt x="45553" y="1693"/>
                </a:lnTo>
                <a:close/>
              </a:path>
              <a:path w="421004" h="130810">
                <a:moveTo>
                  <a:pt x="134288" y="1693"/>
                </a:moveTo>
                <a:lnTo>
                  <a:pt x="118539" y="1693"/>
                </a:lnTo>
                <a:lnTo>
                  <a:pt x="111088" y="4063"/>
                </a:lnTo>
                <a:lnTo>
                  <a:pt x="105161" y="8974"/>
                </a:lnTo>
                <a:lnTo>
                  <a:pt x="99234" y="13715"/>
                </a:lnTo>
                <a:lnTo>
                  <a:pt x="87497" y="54371"/>
                </a:lnTo>
                <a:lnTo>
                  <a:pt x="87211" y="64853"/>
                </a:lnTo>
                <a:lnTo>
                  <a:pt x="87999" y="81043"/>
                </a:lnTo>
                <a:lnTo>
                  <a:pt x="105129" y="120629"/>
                </a:lnTo>
                <a:lnTo>
                  <a:pt x="136659" y="127844"/>
                </a:lnTo>
                <a:lnTo>
                  <a:pt x="144110" y="125474"/>
                </a:lnTo>
                <a:lnTo>
                  <a:pt x="155964" y="115652"/>
                </a:lnTo>
                <a:lnTo>
                  <a:pt x="156184" y="115314"/>
                </a:lnTo>
                <a:lnTo>
                  <a:pt x="120571" y="115314"/>
                </a:lnTo>
                <a:lnTo>
                  <a:pt x="114814" y="112096"/>
                </a:lnTo>
                <a:lnTo>
                  <a:pt x="102960" y="64853"/>
                </a:lnTo>
                <a:lnTo>
                  <a:pt x="103439" y="50817"/>
                </a:lnTo>
                <a:lnTo>
                  <a:pt x="120402" y="14223"/>
                </a:lnTo>
                <a:lnTo>
                  <a:pt x="155456" y="14223"/>
                </a:lnTo>
                <a:lnTo>
                  <a:pt x="154101" y="12191"/>
                </a:lnTo>
                <a:lnTo>
                  <a:pt x="150037" y="8297"/>
                </a:lnTo>
                <a:lnTo>
                  <a:pt x="144957" y="5757"/>
                </a:lnTo>
                <a:lnTo>
                  <a:pt x="140046" y="3047"/>
                </a:lnTo>
                <a:lnTo>
                  <a:pt x="134288" y="1693"/>
                </a:lnTo>
                <a:close/>
              </a:path>
              <a:path w="421004" h="130810">
                <a:moveTo>
                  <a:pt x="155456" y="14223"/>
                </a:moveTo>
                <a:lnTo>
                  <a:pt x="134457" y="14223"/>
                </a:lnTo>
                <a:lnTo>
                  <a:pt x="140384" y="17610"/>
                </a:lnTo>
                <a:lnTo>
                  <a:pt x="145126" y="24214"/>
                </a:lnTo>
                <a:lnTo>
                  <a:pt x="148238" y="30564"/>
                </a:lnTo>
                <a:lnTo>
                  <a:pt x="150460" y="39454"/>
                </a:lnTo>
                <a:lnTo>
                  <a:pt x="151786" y="50817"/>
                </a:lnTo>
                <a:lnTo>
                  <a:pt x="152238" y="64853"/>
                </a:lnTo>
                <a:lnTo>
                  <a:pt x="151786" y="78797"/>
                </a:lnTo>
                <a:lnTo>
                  <a:pt x="134627" y="115314"/>
                </a:lnTo>
                <a:lnTo>
                  <a:pt x="156184" y="115314"/>
                </a:lnTo>
                <a:lnTo>
                  <a:pt x="167559" y="75140"/>
                </a:lnTo>
                <a:lnTo>
                  <a:pt x="167818" y="64853"/>
                </a:lnTo>
                <a:lnTo>
                  <a:pt x="167657" y="56085"/>
                </a:lnTo>
                <a:lnTo>
                  <a:pt x="157488" y="17271"/>
                </a:lnTo>
                <a:lnTo>
                  <a:pt x="155456" y="14223"/>
                </a:lnTo>
                <a:close/>
              </a:path>
              <a:path w="421004" h="130810">
                <a:moveTo>
                  <a:pt x="233015" y="1693"/>
                </a:moveTo>
                <a:lnTo>
                  <a:pt x="217435" y="1693"/>
                </a:lnTo>
                <a:lnTo>
                  <a:pt x="209984" y="4063"/>
                </a:lnTo>
                <a:lnTo>
                  <a:pt x="204057" y="8974"/>
                </a:lnTo>
                <a:lnTo>
                  <a:pt x="198130" y="13715"/>
                </a:lnTo>
                <a:lnTo>
                  <a:pt x="186393" y="54371"/>
                </a:lnTo>
                <a:lnTo>
                  <a:pt x="186107" y="64853"/>
                </a:lnTo>
                <a:lnTo>
                  <a:pt x="186872" y="81043"/>
                </a:lnTo>
                <a:lnTo>
                  <a:pt x="204025" y="120629"/>
                </a:lnTo>
                <a:lnTo>
                  <a:pt x="235555" y="127844"/>
                </a:lnTo>
                <a:lnTo>
                  <a:pt x="243006" y="125474"/>
                </a:lnTo>
                <a:lnTo>
                  <a:pt x="254860" y="115652"/>
                </a:lnTo>
                <a:lnTo>
                  <a:pt x="255080" y="115314"/>
                </a:lnTo>
                <a:lnTo>
                  <a:pt x="219467" y="115314"/>
                </a:lnTo>
                <a:lnTo>
                  <a:pt x="213710" y="112096"/>
                </a:lnTo>
                <a:lnTo>
                  <a:pt x="201686" y="64853"/>
                </a:lnTo>
                <a:lnTo>
                  <a:pt x="202192" y="50817"/>
                </a:lnTo>
                <a:lnTo>
                  <a:pt x="219298" y="14223"/>
                </a:lnTo>
                <a:lnTo>
                  <a:pt x="254284" y="14223"/>
                </a:lnTo>
                <a:lnTo>
                  <a:pt x="252997" y="12191"/>
                </a:lnTo>
                <a:lnTo>
                  <a:pt x="248933" y="8297"/>
                </a:lnTo>
                <a:lnTo>
                  <a:pt x="243853" y="5757"/>
                </a:lnTo>
                <a:lnTo>
                  <a:pt x="238942" y="3047"/>
                </a:lnTo>
                <a:lnTo>
                  <a:pt x="233015" y="1693"/>
                </a:lnTo>
                <a:close/>
              </a:path>
              <a:path w="421004" h="130810">
                <a:moveTo>
                  <a:pt x="254284" y="14223"/>
                </a:moveTo>
                <a:lnTo>
                  <a:pt x="233353" y="14223"/>
                </a:lnTo>
                <a:lnTo>
                  <a:pt x="239280" y="17610"/>
                </a:lnTo>
                <a:lnTo>
                  <a:pt x="244022" y="24214"/>
                </a:lnTo>
                <a:lnTo>
                  <a:pt x="247134" y="30564"/>
                </a:lnTo>
                <a:lnTo>
                  <a:pt x="249356" y="39454"/>
                </a:lnTo>
                <a:lnTo>
                  <a:pt x="250682" y="50817"/>
                </a:lnTo>
                <a:lnTo>
                  <a:pt x="251134" y="64853"/>
                </a:lnTo>
                <a:lnTo>
                  <a:pt x="250682" y="78797"/>
                </a:lnTo>
                <a:lnTo>
                  <a:pt x="233353" y="115314"/>
                </a:lnTo>
                <a:lnTo>
                  <a:pt x="255080" y="115314"/>
                </a:lnTo>
                <a:lnTo>
                  <a:pt x="266431" y="75140"/>
                </a:lnTo>
                <a:lnTo>
                  <a:pt x="266714" y="64853"/>
                </a:lnTo>
                <a:lnTo>
                  <a:pt x="266553" y="56085"/>
                </a:lnTo>
                <a:lnTo>
                  <a:pt x="256215" y="17271"/>
                </a:lnTo>
                <a:lnTo>
                  <a:pt x="254284" y="14223"/>
                </a:lnTo>
                <a:close/>
              </a:path>
              <a:path w="421004" h="130810">
                <a:moveTo>
                  <a:pt x="394229" y="0"/>
                </a:moveTo>
                <a:lnTo>
                  <a:pt x="382036" y="0"/>
                </a:lnTo>
                <a:lnTo>
                  <a:pt x="314299" y="130384"/>
                </a:lnTo>
                <a:lnTo>
                  <a:pt x="327000" y="130384"/>
                </a:lnTo>
                <a:lnTo>
                  <a:pt x="394229" y="0"/>
                </a:lnTo>
                <a:close/>
              </a:path>
              <a:path w="421004" h="130810">
                <a:moveTo>
                  <a:pt x="401680" y="65023"/>
                </a:moveTo>
                <a:lnTo>
                  <a:pt x="367811" y="87882"/>
                </a:lnTo>
                <a:lnTo>
                  <a:pt x="367873" y="97703"/>
                </a:lnTo>
                <a:lnTo>
                  <a:pt x="401511" y="130384"/>
                </a:lnTo>
                <a:lnTo>
                  <a:pt x="407946" y="127506"/>
                </a:lnTo>
                <a:lnTo>
                  <a:pt x="413026" y="121748"/>
                </a:lnTo>
                <a:lnTo>
                  <a:pt x="414719" y="119886"/>
                </a:lnTo>
                <a:lnTo>
                  <a:pt x="390503" y="119886"/>
                </a:lnTo>
                <a:lnTo>
                  <a:pt x="387286" y="118192"/>
                </a:lnTo>
                <a:lnTo>
                  <a:pt x="384915" y="114975"/>
                </a:lnTo>
                <a:lnTo>
                  <a:pt x="382375" y="111758"/>
                </a:lnTo>
                <a:lnTo>
                  <a:pt x="381020" y="106170"/>
                </a:lnTo>
                <a:lnTo>
                  <a:pt x="381136" y="89067"/>
                </a:lnTo>
                <a:lnTo>
                  <a:pt x="382375" y="83649"/>
                </a:lnTo>
                <a:lnTo>
                  <a:pt x="384746" y="80262"/>
                </a:lnTo>
                <a:lnTo>
                  <a:pt x="387286" y="77045"/>
                </a:lnTo>
                <a:lnTo>
                  <a:pt x="390503" y="75352"/>
                </a:lnTo>
                <a:lnTo>
                  <a:pt x="414669" y="75352"/>
                </a:lnTo>
                <a:lnTo>
                  <a:pt x="413195" y="73320"/>
                </a:lnTo>
                <a:lnTo>
                  <a:pt x="408115" y="67732"/>
                </a:lnTo>
                <a:lnTo>
                  <a:pt x="401680" y="65023"/>
                </a:lnTo>
                <a:close/>
              </a:path>
              <a:path w="421004" h="130810">
                <a:moveTo>
                  <a:pt x="414669" y="75352"/>
                </a:moveTo>
                <a:lnTo>
                  <a:pt x="398124" y="75352"/>
                </a:lnTo>
                <a:lnTo>
                  <a:pt x="401172" y="77045"/>
                </a:lnTo>
                <a:lnTo>
                  <a:pt x="406252" y="83480"/>
                </a:lnTo>
                <a:lnTo>
                  <a:pt x="407438" y="89067"/>
                </a:lnTo>
                <a:lnTo>
                  <a:pt x="407370" y="106170"/>
                </a:lnTo>
                <a:lnTo>
                  <a:pt x="406252" y="111758"/>
                </a:lnTo>
                <a:lnTo>
                  <a:pt x="403712" y="114975"/>
                </a:lnTo>
                <a:lnTo>
                  <a:pt x="401341" y="118192"/>
                </a:lnTo>
                <a:lnTo>
                  <a:pt x="398124" y="119886"/>
                </a:lnTo>
                <a:lnTo>
                  <a:pt x="414719" y="119886"/>
                </a:lnTo>
                <a:lnTo>
                  <a:pt x="418106" y="116160"/>
                </a:lnTo>
                <a:lnTo>
                  <a:pt x="420816" y="108202"/>
                </a:lnTo>
                <a:lnTo>
                  <a:pt x="420752" y="96687"/>
                </a:lnTo>
                <a:lnTo>
                  <a:pt x="420339" y="90155"/>
                </a:lnTo>
                <a:lnTo>
                  <a:pt x="418884" y="83480"/>
                </a:lnTo>
                <a:lnTo>
                  <a:pt x="416529" y="77915"/>
                </a:lnTo>
                <a:lnTo>
                  <a:pt x="414669" y="75352"/>
                </a:lnTo>
                <a:close/>
              </a:path>
              <a:path w="421004" h="130810">
                <a:moveTo>
                  <a:pt x="321581" y="0"/>
                </a:moveTo>
                <a:lnTo>
                  <a:pt x="287882" y="23028"/>
                </a:lnTo>
                <a:lnTo>
                  <a:pt x="287942" y="32850"/>
                </a:lnTo>
                <a:lnTo>
                  <a:pt x="321581" y="65361"/>
                </a:lnTo>
                <a:lnTo>
                  <a:pt x="327847" y="62652"/>
                </a:lnTo>
                <a:lnTo>
                  <a:pt x="334785" y="55032"/>
                </a:lnTo>
                <a:lnTo>
                  <a:pt x="310574" y="55032"/>
                </a:lnTo>
                <a:lnTo>
                  <a:pt x="307525" y="53339"/>
                </a:lnTo>
                <a:lnTo>
                  <a:pt x="302445" y="46904"/>
                </a:lnTo>
                <a:lnTo>
                  <a:pt x="301090" y="41316"/>
                </a:lnTo>
                <a:lnTo>
                  <a:pt x="301203" y="24214"/>
                </a:lnTo>
                <a:lnTo>
                  <a:pt x="302445" y="18626"/>
                </a:lnTo>
                <a:lnTo>
                  <a:pt x="304816" y="15409"/>
                </a:lnTo>
                <a:lnTo>
                  <a:pt x="307356" y="12191"/>
                </a:lnTo>
                <a:lnTo>
                  <a:pt x="310574" y="10498"/>
                </a:lnTo>
                <a:lnTo>
                  <a:pt x="334578" y="10498"/>
                </a:lnTo>
                <a:lnTo>
                  <a:pt x="333096" y="8466"/>
                </a:lnTo>
                <a:lnTo>
                  <a:pt x="328016" y="2878"/>
                </a:lnTo>
                <a:lnTo>
                  <a:pt x="321581" y="0"/>
                </a:lnTo>
                <a:close/>
              </a:path>
              <a:path w="421004" h="130810">
                <a:moveTo>
                  <a:pt x="334578" y="10498"/>
                </a:moveTo>
                <a:lnTo>
                  <a:pt x="318025" y="10498"/>
                </a:lnTo>
                <a:lnTo>
                  <a:pt x="321242" y="12191"/>
                </a:lnTo>
                <a:lnTo>
                  <a:pt x="326322" y="18626"/>
                </a:lnTo>
                <a:lnTo>
                  <a:pt x="327508" y="24214"/>
                </a:lnTo>
                <a:lnTo>
                  <a:pt x="327406" y="41316"/>
                </a:lnTo>
                <a:lnTo>
                  <a:pt x="326322" y="46735"/>
                </a:lnTo>
                <a:lnTo>
                  <a:pt x="323782" y="50121"/>
                </a:lnTo>
                <a:lnTo>
                  <a:pt x="321242" y="53339"/>
                </a:lnTo>
                <a:lnTo>
                  <a:pt x="318025" y="55032"/>
                </a:lnTo>
                <a:lnTo>
                  <a:pt x="334785" y="55032"/>
                </a:lnTo>
                <a:lnTo>
                  <a:pt x="338176" y="51307"/>
                </a:lnTo>
                <a:lnTo>
                  <a:pt x="340717" y="43179"/>
                </a:lnTo>
                <a:lnTo>
                  <a:pt x="340653" y="31834"/>
                </a:lnTo>
                <a:lnTo>
                  <a:pt x="340240" y="25230"/>
                </a:lnTo>
                <a:lnTo>
                  <a:pt x="338812" y="18626"/>
                </a:lnTo>
                <a:lnTo>
                  <a:pt x="336430" y="13038"/>
                </a:lnTo>
                <a:lnTo>
                  <a:pt x="334578" y="10498"/>
                </a:lnTo>
                <a:close/>
              </a:path>
            </a:pathLst>
          </a:custGeom>
          <a:solidFill>
            <a:srgbClr val="000000"/>
          </a:solidFill>
        </p:spPr>
        <p:txBody>
          <a:bodyPr wrap="square" lIns="0" tIns="0" rIns="0" bIns="0" rtlCol="0"/>
          <a:lstStyle/>
          <a:p>
            <a:endParaRPr/>
          </a:p>
        </p:txBody>
      </p:sp>
      <p:sp>
        <p:nvSpPr>
          <p:cNvPr id="67" name="object 67"/>
          <p:cNvSpPr/>
          <p:nvPr/>
        </p:nvSpPr>
        <p:spPr>
          <a:xfrm>
            <a:off x="4525321" y="5362502"/>
            <a:ext cx="980154" cy="125592"/>
          </a:xfrm>
          <a:prstGeom prst="rect">
            <a:avLst/>
          </a:prstGeom>
          <a:blipFill>
            <a:blip r:embed="rId7" cstate="print"/>
            <a:stretch>
              <a:fillRect/>
            </a:stretch>
          </a:blipFill>
        </p:spPr>
        <p:txBody>
          <a:bodyPr wrap="square" lIns="0" tIns="0" rIns="0" bIns="0" rtlCol="0"/>
          <a:lstStyle/>
          <a:p>
            <a:endParaRPr/>
          </a:p>
        </p:txBody>
      </p:sp>
      <p:sp>
        <p:nvSpPr>
          <p:cNvPr id="68" name="object 68"/>
          <p:cNvSpPr/>
          <p:nvPr/>
        </p:nvSpPr>
        <p:spPr>
          <a:xfrm>
            <a:off x="4324481" y="5561144"/>
            <a:ext cx="1389116" cy="157867"/>
          </a:xfrm>
          <a:prstGeom prst="rect">
            <a:avLst/>
          </a:prstGeom>
          <a:blipFill>
            <a:blip r:embed="rId8" cstate="print"/>
            <a:stretch>
              <a:fillRect/>
            </a:stretch>
          </a:blipFill>
        </p:spPr>
        <p:txBody>
          <a:bodyPr wrap="square" lIns="0" tIns="0" rIns="0" bIns="0" rtlCol="0"/>
          <a:lstStyle/>
          <a:p>
            <a:endParaRPr/>
          </a:p>
        </p:txBody>
      </p:sp>
      <p:sp>
        <p:nvSpPr>
          <p:cNvPr id="69" name="object 69"/>
          <p:cNvSpPr/>
          <p:nvPr/>
        </p:nvSpPr>
        <p:spPr>
          <a:xfrm>
            <a:off x="4711767" y="3816275"/>
            <a:ext cx="595630" cy="130810"/>
          </a:xfrm>
          <a:custGeom>
            <a:avLst/>
            <a:gdLst/>
            <a:ahLst/>
            <a:cxnLst/>
            <a:rect l="l" t="t" r="r" b="b"/>
            <a:pathLst>
              <a:path w="595629" h="130810">
                <a:moveTo>
                  <a:pt x="68753" y="96010"/>
                </a:moveTo>
                <a:lnTo>
                  <a:pt x="53681" y="96010"/>
                </a:lnTo>
                <a:lnTo>
                  <a:pt x="53681" y="125643"/>
                </a:lnTo>
                <a:lnTo>
                  <a:pt x="68753" y="125643"/>
                </a:lnTo>
                <a:lnTo>
                  <a:pt x="68753" y="96010"/>
                </a:lnTo>
                <a:close/>
              </a:path>
              <a:path w="595629" h="130810">
                <a:moveTo>
                  <a:pt x="68753" y="2031"/>
                </a:moveTo>
                <a:lnTo>
                  <a:pt x="56391" y="2031"/>
                </a:lnTo>
                <a:lnTo>
                  <a:pt x="0" y="82125"/>
                </a:lnTo>
                <a:lnTo>
                  <a:pt x="0" y="96010"/>
                </a:lnTo>
                <a:lnTo>
                  <a:pt x="85517" y="96010"/>
                </a:lnTo>
                <a:lnTo>
                  <a:pt x="85517" y="82125"/>
                </a:lnTo>
                <a:lnTo>
                  <a:pt x="14902" y="82125"/>
                </a:lnTo>
                <a:lnTo>
                  <a:pt x="53681" y="26415"/>
                </a:lnTo>
                <a:lnTo>
                  <a:pt x="68753" y="26415"/>
                </a:lnTo>
                <a:lnTo>
                  <a:pt x="68753" y="2031"/>
                </a:lnTo>
                <a:close/>
              </a:path>
              <a:path w="595629" h="130810">
                <a:moveTo>
                  <a:pt x="68753" y="26415"/>
                </a:moveTo>
                <a:lnTo>
                  <a:pt x="53681" y="26415"/>
                </a:lnTo>
                <a:lnTo>
                  <a:pt x="53681" y="82125"/>
                </a:lnTo>
                <a:lnTo>
                  <a:pt x="68753" y="82125"/>
                </a:lnTo>
                <a:lnTo>
                  <a:pt x="68753" y="26415"/>
                </a:lnTo>
                <a:close/>
              </a:path>
              <a:path w="595629" h="130810">
                <a:moveTo>
                  <a:pt x="119894" y="91946"/>
                </a:moveTo>
                <a:lnTo>
                  <a:pt x="103976" y="93301"/>
                </a:lnTo>
                <a:lnTo>
                  <a:pt x="105307" y="100669"/>
                </a:lnTo>
                <a:lnTo>
                  <a:pt x="107765" y="107292"/>
                </a:lnTo>
                <a:lnTo>
                  <a:pt x="143602" y="127675"/>
                </a:lnTo>
                <a:lnTo>
                  <a:pt x="153350" y="126752"/>
                </a:lnTo>
                <a:lnTo>
                  <a:pt x="162018" y="123971"/>
                </a:lnTo>
                <a:lnTo>
                  <a:pt x="169607" y="119317"/>
                </a:lnTo>
                <a:lnTo>
                  <a:pt x="173589" y="115314"/>
                </a:lnTo>
                <a:lnTo>
                  <a:pt x="137506" y="115314"/>
                </a:lnTo>
                <a:lnTo>
                  <a:pt x="132425" y="113282"/>
                </a:lnTo>
                <a:lnTo>
                  <a:pt x="128022" y="109387"/>
                </a:lnTo>
                <a:lnTo>
                  <a:pt x="123789" y="105493"/>
                </a:lnTo>
                <a:lnTo>
                  <a:pt x="121079" y="99735"/>
                </a:lnTo>
                <a:lnTo>
                  <a:pt x="119894" y="91946"/>
                </a:lnTo>
                <a:close/>
              </a:path>
              <a:path w="595629" h="130810">
                <a:moveTo>
                  <a:pt x="176520" y="57064"/>
                </a:moveTo>
                <a:lnTo>
                  <a:pt x="151222" y="57064"/>
                </a:lnTo>
                <a:lnTo>
                  <a:pt x="157657" y="59604"/>
                </a:lnTo>
                <a:lnTo>
                  <a:pt x="167310" y="69594"/>
                </a:lnTo>
                <a:lnTo>
                  <a:pt x="169681" y="76368"/>
                </a:lnTo>
                <a:lnTo>
                  <a:pt x="169681" y="94147"/>
                </a:lnTo>
                <a:lnTo>
                  <a:pt x="167141" y="101429"/>
                </a:lnTo>
                <a:lnTo>
                  <a:pt x="162230" y="107017"/>
                </a:lnTo>
                <a:lnTo>
                  <a:pt x="157149" y="112435"/>
                </a:lnTo>
                <a:lnTo>
                  <a:pt x="150884" y="115314"/>
                </a:lnTo>
                <a:lnTo>
                  <a:pt x="173589" y="115314"/>
                </a:lnTo>
                <a:lnTo>
                  <a:pt x="185768" y="83649"/>
                </a:lnTo>
                <a:lnTo>
                  <a:pt x="185072" y="75270"/>
                </a:lnTo>
                <a:lnTo>
                  <a:pt x="182995" y="67668"/>
                </a:lnTo>
                <a:lnTo>
                  <a:pt x="179553" y="60861"/>
                </a:lnTo>
                <a:lnTo>
                  <a:pt x="176520" y="57064"/>
                </a:lnTo>
                <a:close/>
              </a:path>
              <a:path w="595629" h="130810">
                <a:moveTo>
                  <a:pt x="180011" y="3725"/>
                </a:moveTo>
                <a:lnTo>
                  <a:pt x="118539" y="3725"/>
                </a:lnTo>
                <a:lnTo>
                  <a:pt x="106516" y="67224"/>
                </a:lnTo>
                <a:lnTo>
                  <a:pt x="120910" y="69086"/>
                </a:lnTo>
                <a:lnTo>
                  <a:pt x="123111" y="65531"/>
                </a:lnTo>
                <a:lnTo>
                  <a:pt x="126160" y="62652"/>
                </a:lnTo>
                <a:lnTo>
                  <a:pt x="130055" y="60451"/>
                </a:lnTo>
                <a:lnTo>
                  <a:pt x="134119" y="58249"/>
                </a:lnTo>
                <a:lnTo>
                  <a:pt x="138522" y="57064"/>
                </a:lnTo>
                <a:lnTo>
                  <a:pt x="176520" y="57064"/>
                </a:lnTo>
                <a:lnTo>
                  <a:pt x="174761" y="54863"/>
                </a:lnTo>
                <a:lnTo>
                  <a:pt x="170670" y="51476"/>
                </a:lnTo>
                <a:lnTo>
                  <a:pt x="124128" y="51476"/>
                </a:lnTo>
                <a:lnTo>
                  <a:pt x="130732" y="18287"/>
                </a:lnTo>
                <a:lnTo>
                  <a:pt x="180011" y="18287"/>
                </a:lnTo>
                <a:lnTo>
                  <a:pt x="180011" y="3725"/>
                </a:lnTo>
                <a:close/>
              </a:path>
              <a:path w="595629" h="130810">
                <a:moveTo>
                  <a:pt x="147327" y="43687"/>
                </a:moveTo>
                <a:lnTo>
                  <a:pt x="139199" y="43687"/>
                </a:lnTo>
                <a:lnTo>
                  <a:pt x="131409" y="46227"/>
                </a:lnTo>
                <a:lnTo>
                  <a:pt x="124128" y="51476"/>
                </a:lnTo>
                <a:lnTo>
                  <a:pt x="170670" y="51476"/>
                </a:lnTo>
                <a:lnTo>
                  <a:pt x="168855" y="49973"/>
                </a:lnTo>
                <a:lnTo>
                  <a:pt x="162314" y="46481"/>
                </a:lnTo>
                <a:lnTo>
                  <a:pt x="155138" y="44385"/>
                </a:lnTo>
                <a:lnTo>
                  <a:pt x="147327" y="43687"/>
                </a:lnTo>
                <a:close/>
              </a:path>
              <a:path w="595629" h="130810">
                <a:moveTo>
                  <a:pt x="247748" y="73320"/>
                </a:moveTo>
                <a:lnTo>
                  <a:pt x="201009" y="73320"/>
                </a:lnTo>
                <a:lnTo>
                  <a:pt x="201009" y="88559"/>
                </a:lnTo>
                <a:lnTo>
                  <a:pt x="247748" y="88559"/>
                </a:lnTo>
                <a:lnTo>
                  <a:pt x="247748" y="73320"/>
                </a:lnTo>
                <a:close/>
              </a:path>
              <a:path w="595629" h="130810">
                <a:moveTo>
                  <a:pt x="277891" y="91946"/>
                </a:moveTo>
                <a:lnTo>
                  <a:pt x="261972" y="93301"/>
                </a:lnTo>
                <a:lnTo>
                  <a:pt x="263306" y="100669"/>
                </a:lnTo>
                <a:lnTo>
                  <a:pt x="265783" y="107292"/>
                </a:lnTo>
                <a:lnTo>
                  <a:pt x="301598" y="127675"/>
                </a:lnTo>
                <a:lnTo>
                  <a:pt x="311346" y="126752"/>
                </a:lnTo>
                <a:lnTo>
                  <a:pt x="320014" y="123971"/>
                </a:lnTo>
                <a:lnTo>
                  <a:pt x="327603" y="119317"/>
                </a:lnTo>
                <a:lnTo>
                  <a:pt x="331585" y="115314"/>
                </a:lnTo>
                <a:lnTo>
                  <a:pt x="295502" y="115314"/>
                </a:lnTo>
                <a:lnTo>
                  <a:pt x="290422" y="113282"/>
                </a:lnTo>
                <a:lnTo>
                  <a:pt x="286019" y="109387"/>
                </a:lnTo>
                <a:lnTo>
                  <a:pt x="281785" y="105493"/>
                </a:lnTo>
                <a:lnTo>
                  <a:pt x="279076" y="99735"/>
                </a:lnTo>
                <a:lnTo>
                  <a:pt x="277891" y="91946"/>
                </a:lnTo>
                <a:close/>
              </a:path>
              <a:path w="595629" h="130810">
                <a:moveTo>
                  <a:pt x="334552" y="57064"/>
                </a:moveTo>
                <a:lnTo>
                  <a:pt x="309219" y="57064"/>
                </a:lnTo>
                <a:lnTo>
                  <a:pt x="315654" y="59604"/>
                </a:lnTo>
                <a:lnTo>
                  <a:pt x="320565" y="64515"/>
                </a:lnTo>
                <a:lnTo>
                  <a:pt x="325306" y="69594"/>
                </a:lnTo>
                <a:lnTo>
                  <a:pt x="327847" y="76368"/>
                </a:lnTo>
                <a:lnTo>
                  <a:pt x="327847" y="94147"/>
                </a:lnTo>
                <a:lnTo>
                  <a:pt x="325306" y="101429"/>
                </a:lnTo>
                <a:lnTo>
                  <a:pt x="320226" y="107017"/>
                </a:lnTo>
                <a:lnTo>
                  <a:pt x="315146" y="112435"/>
                </a:lnTo>
                <a:lnTo>
                  <a:pt x="308880" y="115314"/>
                </a:lnTo>
                <a:lnTo>
                  <a:pt x="331585" y="115314"/>
                </a:lnTo>
                <a:lnTo>
                  <a:pt x="343934" y="83649"/>
                </a:lnTo>
                <a:lnTo>
                  <a:pt x="343236" y="75270"/>
                </a:lnTo>
                <a:lnTo>
                  <a:pt x="341140" y="67668"/>
                </a:lnTo>
                <a:lnTo>
                  <a:pt x="337647" y="60861"/>
                </a:lnTo>
                <a:lnTo>
                  <a:pt x="334552" y="57064"/>
                </a:lnTo>
                <a:close/>
              </a:path>
              <a:path w="595629" h="130810">
                <a:moveTo>
                  <a:pt x="338007" y="3725"/>
                </a:moveTo>
                <a:lnTo>
                  <a:pt x="276536" y="3725"/>
                </a:lnTo>
                <a:lnTo>
                  <a:pt x="264682" y="67224"/>
                </a:lnTo>
                <a:lnTo>
                  <a:pt x="278907" y="69086"/>
                </a:lnTo>
                <a:lnTo>
                  <a:pt x="281108" y="65531"/>
                </a:lnTo>
                <a:lnTo>
                  <a:pt x="284156" y="62652"/>
                </a:lnTo>
                <a:lnTo>
                  <a:pt x="288220" y="60451"/>
                </a:lnTo>
                <a:lnTo>
                  <a:pt x="292115" y="58249"/>
                </a:lnTo>
                <a:lnTo>
                  <a:pt x="296518" y="57064"/>
                </a:lnTo>
                <a:lnTo>
                  <a:pt x="334552" y="57064"/>
                </a:lnTo>
                <a:lnTo>
                  <a:pt x="332758" y="54863"/>
                </a:lnTo>
                <a:lnTo>
                  <a:pt x="328669" y="51476"/>
                </a:lnTo>
                <a:lnTo>
                  <a:pt x="282124" y="51476"/>
                </a:lnTo>
                <a:lnTo>
                  <a:pt x="288728" y="18287"/>
                </a:lnTo>
                <a:lnTo>
                  <a:pt x="338007" y="18287"/>
                </a:lnTo>
                <a:lnTo>
                  <a:pt x="338007" y="3725"/>
                </a:lnTo>
                <a:close/>
              </a:path>
              <a:path w="595629" h="130810">
                <a:moveTo>
                  <a:pt x="305493" y="43687"/>
                </a:moveTo>
                <a:lnTo>
                  <a:pt x="297365" y="43687"/>
                </a:lnTo>
                <a:lnTo>
                  <a:pt x="289575" y="46227"/>
                </a:lnTo>
                <a:lnTo>
                  <a:pt x="282124" y="51476"/>
                </a:lnTo>
                <a:lnTo>
                  <a:pt x="328669" y="51476"/>
                </a:lnTo>
                <a:lnTo>
                  <a:pt x="326854" y="49973"/>
                </a:lnTo>
                <a:lnTo>
                  <a:pt x="320332" y="46481"/>
                </a:lnTo>
                <a:lnTo>
                  <a:pt x="313206" y="44385"/>
                </a:lnTo>
                <a:lnTo>
                  <a:pt x="305493" y="43687"/>
                </a:lnTo>
                <a:close/>
              </a:path>
              <a:path w="595629" h="130810">
                <a:moveTo>
                  <a:pt x="407776" y="1523"/>
                </a:moveTo>
                <a:lnTo>
                  <a:pt x="392197" y="1523"/>
                </a:lnTo>
                <a:lnTo>
                  <a:pt x="384746" y="3894"/>
                </a:lnTo>
                <a:lnTo>
                  <a:pt x="378819" y="8805"/>
                </a:lnTo>
                <a:lnTo>
                  <a:pt x="372892" y="13546"/>
                </a:lnTo>
                <a:lnTo>
                  <a:pt x="361151" y="54275"/>
                </a:lnTo>
                <a:lnTo>
                  <a:pt x="360868" y="64684"/>
                </a:lnTo>
                <a:lnTo>
                  <a:pt x="361630" y="80876"/>
                </a:lnTo>
                <a:lnTo>
                  <a:pt x="378620" y="120531"/>
                </a:lnTo>
                <a:lnTo>
                  <a:pt x="410147" y="127675"/>
                </a:lnTo>
                <a:lnTo>
                  <a:pt x="417598" y="125304"/>
                </a:lnTo>
                <a:lnTo>
                  <a:pt x="423525" y="120394"/>
                </a:lnTo>
                <a:lnTo>
                  <a:pt x="429452" y="115652"/>
                </a:lnTo>
                <a:lnTo>
                  <a:pt x="429675" y="115314"/>
                </a:lnTo>
                <a:lnTo>
                  <a:pt x="394229" y="115314"/>
                </a:lnTo>
                <a:lnTo>
                  <a:pt x="388302" y="111927"/>
                </a:lnTo>
                <a:lnTo>
                  <a:pt x="376448" y="64684"/>
                </a:lnTo>
                <a:lnTo>
                  <a:pt x="376927" y="50651"/>
                </a:lnTo>
                <a:lnTo>
                  <a:pt x="394059" y="14054"/>
                </a:lnTo>
                <a:lnTo>
                  <a:pt x="429046" y="14054"/>
                </a:lnTo>
                <a:lnTo>
                  <a:pt x="427759" y="12022"/>
                </a:lnTo>
                <a:lnTo>
                  <a:pt x="423525" y="8297"/>
                </a:lnTo>
                <a:lnTo>
                  <a:pt x="418614" y="5587"/>
                </a:lnTo>
                <a:lnTo>
                  <a:pt x="413534" y="2878"/>
                </a:lnTo>
                <a:lnTo>
                  <a:pt x="407776" y="1523"/>
                </a:lnTo>
                <a:close/>
              </a:path>
              <a:path w="595629" h="130810">
                <a:moveTo>
                  <a:pt x="429046" y="14054"/>
                </a:moveTo>
                <a:lnTo>
                  <a:pt x="407946" y="14054"/>
                </a:lnTo>
                <a:lnTo>
                  <a:pt x="413873" y="17441"/>
                </a:lnTo>
                <a:lnTo>
                  <a:pt x="418614" y="24214"/>
                </a:lnTo>
                <a:lnTo>
                  <a:pt x="421752" y="30466"/>
                </a:lnTo>
                <a:lnTo>
                  <a:pt x="424033" y="39305"/>
                </a:lnTo>
                <a:lnTo>
                  <a:pt x="425425" y="50717"/>
                </a:lnTo>
                <a:lnTo>
                  <a:pt x="425896" y="64684"/>
                </a:lnTo>
                <a:lnTo>
                  <a:pt x="425416" y="78627"/>
                </a:lnTo>
                <a:lnTo>
                  <a:pt x="408115" y="115314"/>
                </a:lnTo>
                <a:lnTo>
                  <a:pt x="429675" y="115314"/>
                </a:lnTo>
                <a:lnTo>
                  <a:pt x="441190" y="75066"/>
                </a:lnTo>
                <a:lnTo>
                  <a:pt x="441475" y="64684"/>
                </a:lnTo>
                <a:lnTo>
                  <a:pt x="441288" y="55987"/>
                </a:lnTo>
                <a:lnTo>
                  <a:pt x="434194" y="22182"/>
                </a:lnTo>
                <a:lnTo>
                  <a:pt x="429046" y="14054"/>
                </a:lnTo>
                <a:close/>
              </a:path>
              <a:path w="595629" h="130810">
                <a:moveTo>
                  <a:pt x="568990" y="0"/>
                </a:moveTo>
                <a:lnTo>
                  <a:pt x="556628" y="0"/>
                </a:lnTo>
                <a:lnTo>
                  <a:pt x="489061" y="130215"/>
                </a:lnTo>
                <a:lnTo>
                  <a:pt x="501592" y="130215"/>
                </a:lnTo>
                <a:lnTo>
                  <a:pt x="568990" y="0"/>
                </a:lnTo>
                <a:close/>
              </a:path>
              <a:path w="595629" h="130810">
                <a:moveTo>
                  <a:pt x="576272" y="64853"/>
                </a:moveTo>
                <a:lnTo>
                  <a:pt x="542404" y="87713"/>
                </a:lnTo>
                <a:lnTo>
                  <a:pt x="542455" y="97534"/>
                </a:lnTo>
                <a:lnTo>
                  <a:pt x="576272" y="130215"/>
                </a:lnTo>
                <a:lnTo>
                  <a:pt x="582538" y="127336"/>
                </a:lnTo>
                <a:lnTo>
                  <a:pt x="587618" y="121748"/>
                </a:lnTo>
                <a:lnTo>
                  <a:pt x="589090" y="119716"/>
                </a:lnTo>
                <a:lnTo>
                  <a:pt x="565095" y="119716"/>
                </a:lnTo>
                <a:lnTo>
                  <a:pt x="562047" y="118023"/>
                </a:lnTo>
                <a:lnTo>
                  <a:pt x="556967" y="111588"/>
                </a:lnTo>
                <a:lnTo>
                  <a:pt x="555782" y="106001"/>
                </a:lnTo>
                <a:lnTo>
                  <a:pt x="555883" y="88898"/>
                </a:lnTo>
                <a:lnTo>
                  <a:pt x="556967" y="83480"/>
                </a:lnTo>
                <a:lnTo>
                  <a:pt x="559626" y="80093"/>
                </a:lnTo>
                <a:lnTo>
                  <a:pt x="561878" y="76876"/>
                </a:lnTo>
                <a:lnTo>
                  <a:pt x="565095" y="75352"/>
                </a:lnTo>
                <a:lnTo>
                  <a:pt x="589360" y="75352"/>
                </a:lnTo>
                <a:lnTo>
                  <a:pt x="587787" y="73150"/>
                </a:lnTo>
                <a:lnTo>
                  <a:pt x="582707" y="67562"/>
                </a:lnTo>
                <a:lnTo>
                  <a:pt x="576272" y="64853"/>
                </a:lnTo>
                <a:close/>
              </a:path>
              <a:path w="595629" h="130810">
                <a:moveTo>
                  <a:pt x="589360" y="75352"/>
                </a:moveTo>
                <a:lnTo>
                  <a:pt x="572716" y="75352"/>
                </a:lnTo>
                <a:lnTo>
                  <a:pt x="575933" y="76876"/>
                </a:lnTo>
                <a:lnTo>
                  <a:pt x="578304" y="80093"/>
                </a:lnTo>
                <a:lnTo>
                  <a:pt x="580844" y="83310"/>
                </a:lnTo>
                <a:lnTo>
                  <a:pt x="582199" y="88898"/>
                </a:lnTo>
                <a:lnTo>
                  <a:pt x="582122" y="106001"/>
                </a:lnTo>
                <a:lnTo>
                  <a:pt x="580844" y="111588"/>
                </a:lnTo>
                <a:lnTo>
                  <a:pt x="578473" y="114806"/>
                </a:lnTo>
                <a:lnTo>
                  <a:pt x="575933" y="118023"/>
                </a:lnTo>
                <a:lnTo>
                  <a:pt x="572716" y="119716"/>
                </a:lnTo>
                <a:lnTo>
                  <a:pt x="589090" y="119716"/>
                </a:lnTo>
                <a:lnTo>
                  <a:pt x="595408" y="97534"/>
                </a:lnTo>
                <a:lnTo>
                  <a:pt x="594931" y="90009"/>
                </a:lnTo>
                <a:lnTo>
                  <a:pt x="593512" y="83480"/>
                </a:lnTo>
                <a:lnTo>
                  <a:pt x="591121" y="77818"/>
                </a:lnTo>
                <a:lnTo>
                  <a:pt x="589360" y="75352"/>
                </a:lnTo>
                <a:close/>
              </a:path>
              <a:path w="595629" h="130810">
                <a:moveTo>
                  <a:pt x="496342" y="0"/>
                </a:moveTo>
                <a:lnTo>
                  <a:pt x="462643" y="22859"/>
                </a:lnTo>
                <a:lnTo>
                  <a:pt x="462701" y="32680"/>
                </a:lnTo>
                <a:lnTo>
                  <a:pt x="496173" y="65192"/>
                </a:lnTo>
                <a:lnTo>
                  <a:pt x="502608" y="62483"/>
                </a:lnTo>
                <a:lnTo>
                  <a:pt x="507688" y="56725"/>
                </a:lnTo>
                <a:lnTo>
                  <a:pt x="509382" y="54863"/>
                </a:lnTo>
                <a:lnTo>
                  <a:pt x="485166" y="54863"/>
                </a:lnTo>
                <a:lnTo>
                  <a:pt x="482118" y="53169"/>
                </a:lnTo>
                <a:lnTo>
                  <a:pt x="477037" y="46735"/>
                </a:lnTo>
                <a:lnTo>
                  <a:pt x="475852" y="41147"/>
                </a:lnTo>
                <a:lnTo>
                  <a:pt x="475954" y="24044"/>
                </a:lnTo>
                <a:lnTo>
                  <a:pt x="477037" y="18626"/>
                </a:lnTo>
                <a:lnTo>
                  <a:pt x="479577" y="15239"/>
                </a:lnTo>
                <a:lnTo>
                  <a:pt x="482118" y="12022"/>
                </a:lnTo>
                <a:lnTo>
                  <a:pt x="485166" y="10329"/>
                </a:lnTo>
                <a:lnTo>
                  <a:pt x="509339" y="10329"/>
                </a:lnTo>
                <a:lnTo>
                  <a:pt x="507858" y="8297"/>
                </a:lnTo>
                <a:lnTo>
                  <a:pt x="502777" y="2709"/>
                </a:lnTo>
                <a:lnTo>
                  <a:pt x="496342" y="0"/>
                </a:lnTo>
                <a:close/>
              </a:path>
              <a:path w="595629" h="130810">
                <a:moveTo>
                  <a:pt x="509339" y="10329"/>
                </a:moveTo>
                <a:lnTo>
                  <a:pt x="492786" y="10329"/>
                </a:lnTo>
                <a:lnTo>
                  <a:pt x="495834" y="12022"/>
                </a:lnTo>
                <a:lnTo>
                  <a:pt x="500915" y="18457"/>
                </a:lnTo>
                <a:lnTo>
                  <a:pt x="502100" y="24044"/>
                </a:lnTo>
                <a:lnTo>
                  <a:pt x="502001" y="41147"/>
                </a:lnTo>
                <a:lnTo>
                  <a:pt x="500915" y="46735"/>
                </a:lnTo>
                <a:lnTo>
                  <a:pt x="498374" y="49952"/>
                </a:lnTo>
                <a:lnTo>
                  <a:pt x="496004" y="53169"/>
                </a:lnTo>
                <a:lnTo>
                  <a:pt x="492786" y="54863"/>
                </a:lnTo>
                <a:lnTo>
                  <a:pt x="509382" y="54863"/>
                </a:lnTo>
                <a:lnTo>
                  <a:pt x="512769" y="51137"/>
                </a:lnTo>
                <a:lnTo>
                  <a:pt x="515478" y="43179"/>
                </a:lnTo>
                <a:lnTo>
                  <a:pt x="515415" y="31664"/>
                </a:lnTo>
                <a:lnTo>
                  <a:pt x="515002" y="25060"/>
                </a:lnTo>
                <a:lnTo>
                  <a:pt x="513573" y="18457"/>
                </a:lnTo>
                <a:lnTo>
                  <a:pt x="511192" y="12869"/>
                </a:lnTo>
                <a:lnTo>
                  <a:pt x="509339" y="10329"/>
                </a:lnTo>
                <a:close/>
              </a:path>
            </a:pathLst>
          </a:custGeom>
          <a:solidFill>
            <a:srgbClr val="000000"/>
          </a:solidFill>
        </p:spPr>
        <p:txBody>
          <a:bodyPr wrap="square" lIns="0" tIns="0" rIns="0" bIns="0" rtlCol="0"/>
          <a:lstStyle/>
          <a:p>
            <a:endParaRPr/>
          </a:p>
        </p:txBody>
      </p:sp>
      <p:sp>
        <p:nvSpPr>
          <p:cNvPr id="70" name="object 70"/>
          <p:cNvSpPr/>
          <p:nvPr/>
        </p:nvSpPr>
        <p:spPr>
          <a:xfrm>
            <a:off x="5974385" y="5362502"/>
            <a:ext cx="1745751" cy="125592"/>
          </a:xfrm>
          <a:prstGeom prst="rect">
            <a:avLst/>
          </a:prstGeom>
          <a:blipFill>
            <a:blip r:embed="rId9" cstate="print"/>
            <a:stretch>
              <a:fillRect/>
            </a:stretch>
          </a:blipFill>
        </p:spPr>
        <p:txBody>
          <a:bodyPr wrap="square" lIns="0" tIns="0" rIns="0" bIns="0" rtlCol="0"/>
          <a:lstStyle/>
          <a:p>
            <a:endParaRPr/>
          </a:p>
        </p:txBody>
      </p:sp>
      <p:sp>
        <p:nvSpPr>
          <p:cNvPr id="71" name="object 71"/>
          <p:cNvSpPr/>
          <p:nvPr/>
        </p:nvSpPr>
        <p:spPr>
          <a:xfrm>
            <a:off x="6623813" y="5593164"/>
            <a:ext cx="439420" cy="128270"/>
          </a:xfrm>
          <a:custGeom>
            <a:avLst/>
            <a:gdLst/>
            <a:ahLst/>
            <a:cxnLst/>
            <a:rect l="l" t="t" r="r" b="b"/>
            <a:pathLst>
              <a:path w="439420" h="128270">
                <a:moveTo>
                  <a:pt x="3048" y="98956"/>
                </a:moveTo>
                <a:lnTo>
                  <a:pt x="30820" y="127411"/>
                </a:lnTo>
                <a:lnTo>
                  <a:pt x="47415" y="127861"/>
                </a:lnTo>
                <a:lnTo>
                  <a:pt x="55036" y="126185"/>
                </a:lnTo>
                <a:lnTo>
                  <a:pt x="67228" y="119429"/>
                </a:lnTo>
                <a:lnTo>
                  <a:pt x="71328" y="115314"/>
                </a:lnTo>
                <a:lnTo>
                  <a:pt x="31836" y="115314"/>
                </a:lnTo>
                <a:lnTo>
                  <a:pt x="26756" y="113908"/>
                </a:lnTo>
                <a:lnTo>
                  <a:pt x="22861" y="111097"/>
                </a:lnTo>
                <a:lnTo>
                  <a:pt x="20151" y="109015"/>
                </a:lnTo>
                <a:lnTo>
                  <a:pt x="18458" y="105696"/>
                </a:lnTo>
                <a:lnTo>
                  <a:pt x="17780" y="101141"/>
                </a:lnTo>
                <a:lnTo>
                  <a:pt x="3048" y="98956"/>
                </a:lnTo>
                <a:close/>
              </a:path>
              <a:path w="439420" h="128270">
                <a:moveTo>
                  <a:pt x="78901" y="79822"/>
                </a:moveTo>
                <a:lnTo>
                  <a:pt x="63503" y="79822"/>
                </a:lnTo>
                <a:lnTo>
                  <a:pt x="63407" y="91540"/>
                </a:lnTo>
                <a:lnTo>
                  <a:pt x="63164" y="96196"/>
                </a:lnTo>
                <a:lnTo>
                  <a:pt x="60963" y="104341"/>
                </a:lnTo>
                <a:lnTo>
                  <a:pt x="58423" y="108287"/>
                </a:lnTo>
                <a:lnTo>
                  <a:pt x="54528" y="111097"/>
                </a:lnTo>
                <a:lnTo>
                  <a:pt x="50802" y="113908"/>
                </a:lnTo>
                <a:lnTo>
                  <a:pt x="45383" y="115314"/>
                </a:lnTo>
                <a:lnTo>
                  <a:pt x="71328" y="115314"/>
                </a:lnTo>
                <a:lnTo>
                  <a:pt x="71801" y="114840"/>
                </a:lnTo>
                <a:lnTo>
                  <a:pt x="78658" y="88210"/>
                </a:lnTo>
                <a:lnTo>
                  <a:pt x="78901" y="79822"/>
                </a:lnTo>
                <a:close/>
              </a:path>
              <a:path w="439420" h="128270">
                <a:moveTo>
                  <a:pt x="38779" y="0"/>
                </a:moveTo>
                <a:lnTo>
                  <a:pt x="30820" y="0"/>
                </a:lnTo>
                <a:lnTo>
                  <a:pt x="23877" y="1964"/>
                </a:lnTo>
                <a:lnTo>
                  <a:pt x="18119" y="5909"/>
                </a:lnTo>
                <a:lnTo>
                  <a:pt x="12192" y="9838"/>
                </a:lnTo>
                <a:lnTo>
                  <a:pt x="0" y="46278"/>
                </a:lnTo>
                <a:lnTo>
                  <a:pt x="635" y="55256"/>
                </a:lnTo>
                <a:lnTo>
                  <a:pt x="22289" y="88210"/>
                </a:lnTo>
                <a:lnTo>
                  <a:pt x="38610" y="91540"/>
                </a:lnTo>
                <a:lnTo>
                  <a:pt x="45785" y="90807"/>
                </a:lnTo>
                <a:lnTo>
                  <a:pt x="52326" y="88608"/>
                </a:lnTo>
                <a:lnTo>
                  <a:pt x="58232" y="84946"/>
                </a:lnTo>
                <a:lnTo>
                  <a:pt x="63503" y="79822"/>
                </a:lnTo>
                <a:lnTo>
                  <a:pt x="78901" y="79822"/>
                </a:lnTo>
                <a:lnTo>
                  <a:pt x="78913" y="78975"/>
                </a:lnTo>
                <a:lnTo>
                  <a:pt x="33021" y="78975"/>
                </a:lnTo>
                <a:lnTo>
                  <a:pt x="27264" y="76283"/>
                </a:lnTo>
                <a:lnTo>
                  <a:pt x="15579" y="45177"/>
                </a:lnTo>
                <a:lnTo>
                  <a:pt x="16024" y="37585"/>
                </a:lnTo>
                <a:lnTo>
                  <a:pt x="33191" y="12564"/>
                </a:lnTo>
                <a:lnTo>
                  <a:pt x="64611" y="12564"/>
                </a:lnTo>
                <a:lnTo>
                  <a:pt x="59402" y="7207"/>
                </a:lnTo>
                <a:lnTo>
                  <a:pt x="53215" y="3202"/>
                </a:lnTo>
                <a:lnTo>
                  <a:pt x="46331" y="800"/>
                </a:lnTo>
                <a:lnTo>
                  <a:pt x="38779" y="0"/>
                </a:lnTo>
                <a:close/>
              </a:path>
              <a:path w="439420" h="128270">
                <a:moveTo>
                  <a:pt x="64611" y="12564"/>
                </a:moveTo>
                <a:lnTo>
                  <a:pt x="46738" y="12564"/>
                </a:lnTo>
                <a:lnTo>
                  <a:pt x="52496" y="15341"/>
                </a:lnTo>
                <a:lnTo>
                  <a:pt x="57407" y="20912"/>
                </a:lnTo>
                <a:lnTo>
                  <a:pt x="60616" y="25585"/>
                </a:lnTo>
                <a:lnTo>
                  <a:pt x="62889" y="31273"/>
                </a:lnTo>
                <a:lnTo>
                  <a:pt x="64241" y="37973"/>
                </a:lnTo>
                <a:lnTo>
                  <a:pt x="64659" y="45177"/>
                </a:lnTo>
                <a:lnTo>
                  <a:pt x="64656" y="46278"/>
                </a:lnTo>
                <a:lnTo>
                  <a:pt x="47077" y="78975"/>
                </a:lnTo>
                <a:lnTo>
                  <a:pt x="78913" y="78975"/>
                </a:lnTo>
                <a:lnTo>
                  <a:pt x="78913" y="12818"/>
                </a:lnTo>
                <a:lnTo>
                  <a:pt x="64858" y="12818"/>
                </a:lnTo>
                <a:lnTo>
                  <a:pt x="64611" y="12564"/>
                </a:lnTo>
                <a:close/>
              </a:path>
              <a:path w="439420" h="128270">
                <a:moveTo>
                  <a:pt x="78913" y="2031"/>
                </a:moveTo>
                <a:lnTo>
                  <a:pt x="64858" y="2031"/>
                </a:lnTo>
                <a:lnTo>
                  <a:pt x="64858" y="12818"/>
                </a:lnTo>
                <a:lnTo>
                  <a:pt x="78913" y="12818"/>
                </a:lnTo>
                <a:lnTo>
                  <a:pt x="78913" y="2031"/>
                </a:lnTo>
                <a:close/>
              </a:path>
              <a:path w="439420" h="128270">
                <a:moveTo>
                  <a:pt x="118201" y="2031"/>
                </a:moveTo>
                <a:lnTo>
                  <a:pt x="104484" y="2031"/>
                </a:lnTo>
                <a:lnTo>
                  <a:pt x="104484" y="91540"/>
                </a:lnTo>
                <a:lnTo>
                  <a:pt x="119725" y="91540"/>
                </a:lnTo>
                <a:lnTo>
                  <a:pt x="119725" y="38268"/>
                </a:lnTo>
                <a:lnTo>
                  <a:pt x="120571" y="32376"/>
                </a:lnTo>
                <a:lnTo>
                  <a:pt x="122265" y="26974"/>
                </a:lnTo>
                <a:lnTo>
                  <a:pt x="123281" y="23435"/>
                </a:lnTo>
                <a:lnTo>
                  <a:pt x="125144" y="20675"/>
                </a:lnTo>
                <a:lnTo>
                  <a:pt x="130563" y="16679"/>
                </a:lnTo>
                <a:lnTo>
                  <a:pt x="133441" y="15680"/>
                </a:lnTo>
                <a:lnTo>
                  <a:pt x="149191" y="15680"/>
                </a:lnTo>
                <a:lnTo>
                  <a:pt x="118201" y="15595"/>
                </a:lnTo>
                <a:lnTo>
                  <a:pt x="118201" y="2031"/>
                </a:lnTo>
                <a:close/>
              </a:path>
              <a:path w="439420" h="128270">
                <a:moveTo>
                  <a:pt x="149191" y="15680"/>
                </a:moveTo>
                <a:lnTo>
                  <a:pt x="140554" y="15680"/>
                </a:lnTo>
                <a:lnTo>
                  <a:pt x="144279" y="16780"/>
                </a:lnTo>
                <a:lnTo>
                  <a:pt x="148005" y="18965"/>
                </a:lnTo>
                <a:lnTo>
                  <a:pt x="149191" y="15680"/>
                </a:lnTo>
                <a:close/>
              </a:path>
              <a:path w="439420" h="128270">
                <a:moveTo>
                  <a:pt x="142586" y="0"/>
                </a:moveTo>
                <a:lnTo>
                  <a:pt x="133949" y="0"/>
                </a:lnTo>
                <a:lnTo>
                  <a:pt x="130732" y="1015"/>
                </a:lnTo>
                <a:lnTo>
                  <a:pt x="127853" y="3031"/>
                </a:lnTo>
                <a:lnTo>
                  <a:pt x="124805" y="5062"/>
                </a:lnTo>
                <a:lnTo>
                  <a:pt x="121587" y="9245"/>
                </a:lnTo>
                <a:lnTo>
                  <a:pt x="118201" y="15595"/>
                </a:lnTo>
                <a:lnTo>
                  <a:pt x="149221" y="15595"/>
                </a:lnTo>
                <a:lnTo>
                  <a:pt x="153085" y="4893"/>
                </a:lnTo>
                <a:lnTo>
                  <a:pt x="147836" y="1625"/>
                </a:lnTo>
                <a:lnTo>
                  <a:pt x="142586" y="0"/>
                </a:lnTo>
                <a:close/>
              </a:path>
              <a:path w="439420" h="128270">
                <a:moveTo>
                  <a:pt x="200162" y="0"/>
                </a:moveTo>
                <a:lnTo>
                  <a:pt x="161616" y="25145"/>
                </a:lnTo>
                <a:lnTo>
                  <a:pt x="158165" y="46786"/>
                </a:lnTo>
                <a:lnTo>
                  <a:pt x="158896" y="57453"/>
                </a:lnTo>
                <a:lnTo>
                  <a:pt x="183165" y="90545"/>
                </a:lnTo>
                <a:lnTo>
                  <a:pt x="207952" y="93555"/>
                </a:lnTo>
                <a:lnTo>
                  <a:pt x="215234" y="91726"/>
                </a:lnTo>
                <a:lnTo>
                  <a:pt x="228443" y="84428"/>
                </a:lnTo>
                <a:lnTo>
                  <a:pt x="231635" y="81092"/>
                </a:lnTo>
                <a:lnTo>
                  <a:pt x="192542" y="81092"/>
                </a:lnTo>
                <a:lnTo>
                  <a:pt x="186262" y="78213"/>
                </a:lnTo>
                <a:lnTo>
                  <a:pt x="173745" y="46786"/>
                </a:lnTo>
                <a:lnTo>
                  <a:pt x="174221" y="38731"/>
                </a:lnTo>
                <a:lnTo>
                  <a:pt x="192542" y="12564"/>
                </a:lnTo>
                <a:lnTo>
                  <a:pt x="230673" y="12564"/>
                </a:lnTo>
                <a:lnTo>
                  <a:pt x="230305" y="12090"/>
                </a:lnTo>
                <a:lnTo>
                  <a:pt x="224048" y="6800"/>
                </a:lnTo>
                <a:lnTo>
                  <a:pt x="216948" y="3022"/>
                </a:lnTo>
                <a:lnTo>
                  <a:pt x="208992" y="755"/>
                </a:lnTo>
                <a:lnTo>
                  <a:pt x="200162" y="0"/>
                </a:lnTo>
                <a:close/>
              </a:path>
              <a:path w="439420" h="128270">
                <a:moveTo>
                  <a:pt x="230673" y="12564"/>
                </a:moveTo>
                <a:lnTo>
                  <a:pt x="207613" y="12564"/>
                </a:lnTo>
                <a:lnTo>
                  <a:pt x="213879" y="15409"/>
                </a:lnTo>
                <a:lnTo>
                  <a:pt x="218959" y="21115"/>
                </a:lnTo>
                <a:lnTo>
                  <a:pt x="226383" y="46786"/>
                </a:lnTo>
                <a:lnTo>
                  <a:pt x="226006" y="53691"/>
                </a:lnTo>
                <a:lnTo>
                  <a:pt x="207783" y="81092"/>
                </a:lnTo>
                <a:lnTo>
                  <a:pt x="231635" y="81092"/>
                </a:lnTo>
                <a:lnTo>
                  <a:pt x="242159" y="45516"/>
                </a:lnTo>
                <a:lnTo>
                  <a:pt x="241403" y="35435"/>
                </a:lnTo>
                <a:lnTo>
                  <a:pt x="239153" y="26504"/>
                </a:lnTo>
                <a:lnTo>
                  <a:pt x="235444" y="18722"/>
                </a:lnTo>
                <a:lnTo>
                  <a:pt x="230673" y="12564"/>
                </a:lnTo>
                <a:close/>
              </a:path>
              <a:path w="439420" h="128270">
                <a:moveTo>
                  <a:pt x="277552" y="2031"/>
                </a:moveTo>
                <a:lnTo>
                  <a:pt x="262311" y="2031"/>
                </a:lnTo>
                <a:lnTo>
                  <a:pt x="262382" y="64938"/>
                </a:lnTo>
                <a:lnTo>
                  <a:pt x="262650" y="68663"/>
                </a:lnTo>
                <a:lnTo>
                  <a:pt x="263334" y="71677"/>
                </a:lnTo>
                <a:lnTo>
                  <a:pt x="264174" y="76080"/>
                </a:lnTo>
                <a:lnTo>
                  <a:pt x="265698" y="79839"/>
                </a:lnTo>
                <a:lnTo>
                  <a:pt x="268069" y="82904"/>
                </a:lnTo>
                <a:lnTo>
                  <a:pt x="270270" y="85969"/>
                </a:lnTo>
                <a:lnTo>
                  <a:pt x="273657" y="88509"/>
                </a:lnTo>
                <a:lnTo>
                  <a:pt x="282801" y="92556"/>
                </a:lnTo>
                <a:lnTo>
                  <a:pt x="287712" y="93555"/>
                </a:lnTo>
                <a:lnTo>
                  <a:pt x="292962" y="93555"/>
                </a:lnTo>
                <a:lnTo>
                  <a:pt x="301503" y="92608"/>
                </a:lnTo>
                <a:lnTo>
                  <a:pt x="309092" y="89766"/>
                </a:lnTo>
                <a:lnTo>
                  <a:pt x="315728" y="85025"/>
                </a:lnTo>
                <a:lnTo>
                  <a:pt x="319601" y="80499"/>
                </a:lnTo>
                <a:lnTo>
                  <a:pt x="291438" y="80499"/>
                </a:lnTo>
                <a:lnTo>
                  <a:pt x="287712" y="79365"/>
                </a:lnTo>
                <a:lnTo>
                  <a:pt x="284381" y="76994"/>
                </a:lnTo>
                <a:lnTo>
                  <a:pt x="281447" y="74810"/>
                </a:lnTo>
                <a:lnTo>
                  <a:pt x="279415" y="71677"/>
                </a:lnTo>
                <a:lnTo>
                  <a:pt x="278568" y="67681"/>
                </a:lnTo>
                <a:lnTo>
                  <a:pt x="277891" y="64938"/>
                </a:lnTo>
                <a:lnTo>
                  <a:pt x="277552" y="59587"/>
                </a:lnTo>
                <a:lnTo>
                  <a:pt x="277552" y="2031"/>
                </a:lnTo>
                <a:close/>
              </a:path>
              <a:path w="439420" h="128270">
                <a:moveTo>
                  <a:pt x="334959" y="78383"/>
                </a:moveTo>
                <a:lnTo>
                  <a:pt x="321412" y="78383"/>
                </a:lnTo>
                <a:lnTo>
                  <a:pt x="321412" y="91540"/>
                </a:lnTo>
                <a:lnTo>
                  <a:pt x="334959" y="91540"/>
                </a:lnTo>
                <a:lnTo>
                  <a:pt x="334959" y="78383"/>
                </a:lnTo>
                <a:close/>
              </a:path>
              <a:path w="439420" h="128270">
                <a:moveTo>
                  <a:pt x="334959" y="2031"/>
                </a:moveTo>
                <a:lnTo>
                  <a:pt x="319718" y="2031"/>
                </a:lnTo>
                <a:lnTo>
                  <a:pt x="319718" y="57623"/>
                </a:lnTo>
                <a:lnTo>
                  <a:pt x="319041" y="63448"/>
                </a:lnTo>
                <a:lnTo>
                  <a:pt x="300582" y="80499"/>
                </a:lnTo>
                <a:lnTo>
                  <a:pt x="319601" y="80499"/>
                </a:lnTo>
                <a:lnTo>
                  <a:pt x="321412" y="78383"/>
                </a:lnTo>
                <a:lnTo>
                  <a:pt x="334959" y="78383"/>
                </a:lnTo>
                <a:lnTo>
                  <a:pt x="334959" y="2031"/>
                </a:lnTo>
                <a:close/>
              </a:path>
              <a:path w="439420" h="128270">
                <a:moveTo>
                  <a:pt x="375432" y="2031"/>
                </a:moveTo>
                <a:lnTo>
                  <a:pt x="361546" y="2031"/>
                </a:lnTo>
                <a:lnTo>
                  <a:pt x="361546" y="125846"/>
                </a:lnTo>
                <a:lnTo>
                  <a:pt x="376787" y="125846"/>
                </a:lnTo>
                <a:lnTo>
                  <a:pt x="376787" y="82260"/>
                </a:lnTo>
                <a:lnTo>
                  <a:pt x="427704" y="82260"/>
                </a:lnTo>
                <a:lnTo>
                  <a:pt x="428689" y="81092"/>
                </a:lnTo>
                <a:lnTo>
                  <a:pt x="392705" y="81092"/>
                </a:lnTo>
                <a:lnTo>
                  <a:pt x="386947" y="78332"/>
                </a:lnTo>
                <a:lnTo>
                  <a:pt x="375262" y="47294"/>
                </a:lnTo>
                <a:lnTo>
                  <a:pt x="375739" y="39162"/>
                </a:lnTo>
                <a:lnTo>
                  <a:pt x="390155" y="13665"/>
                </a:lnTo>
                <a:lnTo>
                  <a:pt x="375432" y="13665"/>
                </a:lnTo>
                <a:lnTo>
                  <a:pt x="375432" y="2031"/>
                </a:lnTo>
                <a:close/>
              </a:path>
              <a:path w="439420" h="128270">
                <a:moveTo>
                  <a:pt x="427704" y="82260"/>
                </a:moveTo>
                <a:lnTo>
                  <a:pt x="376787" y="82260"/>
                </a:lnTo>
                <a:lnTo>
                  <a:pt x="379327" y="85528"/>
                </a:lnTo>
                <a:lnTo>
                  <a:pt x="382714" y="88221"/>
                </a:lnTo>
                <a:lnTo>
                  <a:pt x="386608" y="90354"/>
                </a:lnTo>
                <a:lnTo>
                  <a:pt x="390673" y="92488"/>
                </a:lnTo>
                <a:lnTo>
                  <a:pt x="395245" y="93555"/>
                </a:lnTo>
                <a:lnTo>
                  <a:pt x="407268" y="93555"/>
                </a:lnTo>
                <a:lnTo>
                  <a:pt x="413873" y="91607"/>
                </a:lnTo>
                <a:lnTo>
                  <a:pt x="426404" y="83801"/>
                </a:lnTo>
                <a:lnTo>
                  <a:pt x="427704" y="82260"/>
                </a:lnTo>
                <a:close/>
              </a:path>
              <a:path w="439420" h="128270">
                <a:moveTo>
                  <a:pt x="429044" y="11887"/>
                </a:moveTo>
                <a:lnTo>
                  <a:pt x="406421" y="11887"/>
                </a:lnTo>
                <a:lnTo>
                  <a:pt x="412010" y="14731"/>
                </a:lnTo>
                <a:lnTo>
                  <a:pt x="416751" y="20404"/>
                </a:lnTo>
                <a:lnTo>
                  <a:pt x="419863" y="25195"/>
                </a:lnTo>
                <a:lnTo>
                  <a:pt x="422086" y="31061"/>
                </a:lnTo>
                <a:lnTo>
                  <a:pt x="423419" y="38003"/>
                </a:lnTo>
                <a:lnTo>
                  <a:pt x="423864" y="46024"/>
                </a:lnTo>
                <a:lnTo>
                  <a:pt x="423393" y="54415"/>
                </a:lnTo>
                <a:lnTo>
                  <a:pt x="406083" y="81092"/>
                </a:lnTo>
                <a:lnTo>
                  <a:pt x="428689" y="81092"/>
                </a:lnTo>
                <a:lnTo>
                  <a:pt x="431145" y="78180"/>
                </a:lnTo>
                <a:lnTo>
                  <a:pt x="434363" y="70848"/>
                </a:lnTo>
                <a:lnTo>
                  <a:pt x="437750" y="63515"/>
                </a:lnTo>
                <a:lnTo>
                  <a:pt x="439256" y="55367"/>
                </a:lnTo>
                <a:lnTo>
                  <a:pt x="439274" y="37574"/>
                </a:lnTo>
                <a:lnTo>
                  <a:pt x="437750" y="29717"/>
                </a:lnTo>
                <a:lnTo>
                  <a:pt x="434871" y="22554"/>
                </a:lnTo>
                <a:lnTo>
                  <a:pt x="431823" y="15392"/>
                </a:lnTo>
                <a:lnTo>
                  <a:pt x="429044" y="11887"/>
                </a:lnTo>
                <a:close/>
              </a:path>
              <a:path w="439420" h="128270">
                <a:moveTo>
                  <a:pt x="408962" y="0"/>
                </a:moveTo>
                <a:lnTo>
                  <a:pt x="375432" y="13665"/>
                </a:lnTo>
                <a:lnTo>
                  <a:pt x="390155" y="13665"/>
                </a:lnTo>
                <a:lnTo>
                  <a:pt x="393551" y="11887"/>
                </a:lnTo>
                <a:lnTo>
                  <a:pt x="429044" y="11887"/>
                </a:lnTo>
                <a:lnTo>
                  <a:pt x="427420" y="9838"/>
                </a:lnTo>
                <a:lnTo>
                  <a:pt x="421662" y="5909"/>
                </a:lnTo>
                <a:lnTo>
                  <a:pt x="415735" y="1964"/>
                </a:lnTo>
                <a:lnTo>
                  <a:pt x="408962" y="0"/>
                </a:lnTo>
                <a:close/>
              </a:path>
            </a:pathLst>
          </a:custGeom>
          <a:solidFill>
            <a:srgbClr val="000000"/>
          </a:solidFill>
        </p:spPr>
        <p:txBody>
          <a:bodyPr wrap="square" lIns="0" tIns="0" rIns="0" bIns="0" rtlCol="0"/>
          <a:lstStyle/>
          <a:p>
            <a:endParaRPr/>
          </a:p>
        </p:txBody>
      </p:sp>
      <p:sp>
        <p:nvSpPr>
          <p:cNvPr id="72" name="object 72"/>
          <p:cNvSpPr/>
          <p:nvPr/>
        </p:nvSpPr>
        <p:spPr>
          <a:xfrm>
            <a:off x="6546424" y="4200825"/>
            <a:ext cx="590550" cy="130810"/>
          </a:xfrm>
          <a:custGeom>
            <a:avLst/>
            <a:gdLst/>
            <a:ahLst/>
            <a:cxnLst/>
            <a:rect l="l" t="t" r="r" b="b"/>
            <a:pathLst>
              <a:path w="590550" h="130810">
                <a:moveTo>
                  <a:pt x="15240" y="91099"/>
                </a:moveTo>
                <a:lnTo>
                  <a:pt x="0" y="93131"/>
                </a:lnTo>
                <a:lnTo>
                  <a:pt x="1336" y="100429"/>
                </a:lnTo>
                <a:lnTo>
                  <a:pt x="3831" y="107059"/>
                </a:lnTo>
                <a:lnTo>
                  <a:pt x="39287" y="127844"/>
                </a:lnTo>
                <a:lnTo>
                  <a:pt x="47921" y="127146"/>
                </a:lnTo>
                <a:lnTo>
                  <a:pt x="55777" y="125050"/>
                </a:lnTo>
                <a:lnTo>
                  <a:pt x="62839" y="121558"/>
                </a:lnTo>
                <a:lnTo>
                  <a:pt x="69091" y="116668"/>
                </a:lnTo>
                <a:lnTo>
                  <a:pt x="70267" y="115314"/>
                </a:lnTo>
                <a:lnTo>
                  <a:pt x="33360" y="115314"/>
                </a:lnTo>
                <a:lnTo>
                  <a:pt x="28280" y="113451"/>
                </a:lnTo>
                <a:lnTo>
                  <a:pt x="24046" y="109557"/>
                </a:lnTo>
                <a:lnTo>
                  <a:pt x="19813" y="105831"/>
                </a:lnTo>
                <a:lnTo>
                  <a:pt x="16934" y="99566"/>
                </a:lnTo>
                <a:lnTo>
                  <a:pt x="15240" y="91099"/>
                </a:lnTo>
                <a:close/>
              </a:path>
              <a:path w="590550" h="130810">
                <a:moveTo>
                  <a:pt x="71965" y="65530"/>
                </a:moveTo>
                <a:lnTo>
                  <a:pt x="47585" y="65530"/>
                </a:lnTo>
                <a:lnTo>
                  <a:pt x="53512" y="67732"/>
                </a:lnTo>
                <a:lnTo>
                  <a:pt x="58084" y="72304"/>
                </a:lnTo>
                <a:lnTo>
                  <a:pt x="62487" y="76876"/>
                </a:lnTo>
                <a:lnTo>
                  <a:pt x="64858" y="82633"/>
                </a:lnTo>
                <a:lnTo>
                  <a:pt x="64818" y="96952"/>
                </a:lnTo>
                <a:lnTo>
                  <a:pt x="62318" y="102953"/>
                </a:lnTo>
                <a:lnTo>
                  <a:pt x="52496" y="112774"/>
                </a:lnTo>
                <a:lnTo>
                  <a:pt x="46569" y="115314"/>
                </a:lnTo>
                <a:lnTo>
                  <a:pt x="70267" y="115314"/>
                </a:lnTo>
                <a:lnTo>
                  <a:pt x="74301" y="110668"/>
                </a:lnTo>
                <a:lnTo>
                  <a:pt x="78003" y="104096"/>
                </a:lnTo>
                <a:lnTo>
                  <a:pt x="80212" y="96952"/>
                </a:lnTo>
                <a:lnTo>
                  <a:pt x="80945" y="89237"/>
                </a:lnTo>
                <a:lnTo>
                  <a:pt x="80945" y="81278"/>
                </a:lnTo>
                <a:lnTo>
                  <a:pt x="78913" y="74505"/>
                </a:lnTo>
                <a:lnTo>
                  <a:pt x="71965" y="65530"/>
                </a:lnTo>
                <a:close/>
              </a:path>
              <a:path w="590550" h="130810">
                <a:moveTo>
                  <a:pt x="68093" y="14054"/>
                </a:moveTo>
                <a:lnTo>
                  <a:pt x="45045" y="14054"/>
                </a:lnTo>
                <a:lnTo>
                  <a:pt x="49786" y="15917"/>
                </a:lnTo>
                <a:lnTo>
                  <a:pt x="57407" y="23198"/>
                </a:lnTo>
                <a:lnTo>
                  <a:pt x="59269" y="27770"/>
                </a:lnTo>
                <a:lnTo>
                  <a:pt x="59269" y="40470"/>
                </a:lnTo>
                <a:lnTo>
                  <a:pt x="56729" y="45549"/>
                </a:lnTo>
                <a:lnTo>
                  <a:pt x="51480" y="48936"/>
                </a:lnTo>
                <a:lnTo>
                  <a:pt x="46399" y="52323"/>
                </a:lnTo>
                <a:lnTo>
                  <a:pt x="40472" y="54016"/>
                </a:lnTo>
                <a:lnTo>
                  <a:pt x="31645" y="54016"/>
                </a:lnTo>
                <a:lnTo>
                  <a:pt x="29973" y="67224"/>
                </a:lnTo>
                <a:lnTo>
                  <a:pt x="34207" y="66038"/>
                </a:lnTo>
                <a:lnTo>
                  <a:pt x="37763" y="65530"/>
                </a:lnTo>
                <a:lnTo>
                  <a:pt x="71965" y="65530"/>
                </a:lnTo>
                <a:lnTo>
                  <a:pt x="70785" y="64007"/>
                </a:lnTo>
                <a:lnTo>
                  <a:pt x="65196" y="60451"/>
                </a:lnTo>
                <a:lnTo>
                  <a:pt x="57915" y="58757"/>
                </a:lnTo>
                <a:lnTo>
                  <a:pt x="63503" y="56217"/>
                </a:lnTo>
                <a:lnTo>
                  <a:pt x="66124" y="54016"/>
                </a:lnTo>
                <a:lnTo>
                  <a:pt x="32683" y="54016"/>
                </a:lnTo>
                <a:lnTo>
                  <a:pt x="31667" y="53847"/>
                </a:lnTo>
                <a:lnTo>
                  <a:pt x="66325" y="53847"/>
                </a:lnTo>
                <a:lnTo>
                  <a:pt x="67736" y="52661"/>
                </a:lnTo>
                <a:lnTo>
                  <a:pt x="73494" y="43856"/>
                </a:lnTo>
                <a:lnTo>
                  <a:pt x="74849" y="39115"/>
                </a:lnTo>
                <a:lnTo>
                  <a:pt x="74751" y="27770"/>
                </a:lnTo>
                <a:lnTo>
                  <a:pt x="73325" y="22859"/>
                </a:lnTo>
                <a:lnTo>
                  <a:pt x="70277" y="17779"/>
                </a:lnTo>
                <a:lnTo>
                  <a:pt x="68093" y="14054"/>
                </a:lnTo>
                <a:close/>
              </a:path>
              <a:path w="590550" h="130810">
                <a:moveTo>
                  <a:pt x="45383" y="1693"/>
                </a:moveTo>
                <a:lnTo>
                  <a:pt x="6096" y="20129"/>
                </a:lnTo>
                <a:lnTo>
                  <a:pt x="1524" y="33696"/>
                </a:lnTo>
                <a:lnTo>
                  <a:pt x="16764" y="36406"/>
                </a:lnTo>
                <a:lnTo>
                  <a:pt x="17780" y="28955"/>
                </a:lnTo>
                <a:lnTo>
                  <a:pt x="20321" y="23367"/>
                </a:lnTo>
                <a:lnTo>
                  <a:pt x="24215" y="19642"/>
                </a:lnTo>
                <a:lnTo>
                  <a:pt x="28280" y="15917"/>
                </a:lnTo>
                <a:lnTo>
                  <a:pt x="33191" y="14054"/>
                </a:lnTo>
                <a:lnTo>
                  <a:pt x="68093" y="14054"/>
                </a:lnTo>
                <a:lnTo>
                  <a:pt x="67398" y="12869"/>
                </a:lnTo>
                <a:lnTo>
                  <a:pt x="62995" y="8805"/>
                </a:lnTo>
                <a:lnTo>
                  <a:pt x="57407" y="5926"/>
                </a:lnTo>
                <a:lnTo>
                  <a:pt x="51649" y="3047"/>
                </a:lnTo>
                <a:lnTo>
                  <a:pt x="45383" y="1693"/>
                </a:lnTo>
                <a:close/>
              </a:path>
              <a:path w="590550" h="130810">
                <a:moveTo>
                  <a:pt x="145803" y="1693"/>
                </a:moveTo>
                <a:lnTo>
                  <a:pt x="106347" y="20489"/>
                </a:lnTo>
                <a:lnTo>
                  <a:pt x="98726" y="64684"/>
                </a:lnTo>
                <a:lnTo>
                  <a:pt x="99515" y="80876"/>
                </a:lnTo>
                <a:lnTo>
                  <a:pt x="116653" y="120563"/>
                </a:lnTo>
                <a:lnTo>
                  <a:pt x="148174" y="127844"/>
                </a:lnTo>
                <a:lnTo>
                  <a:pt x="155625" y="125304"/>
                </a:lnTo>
                <a:lnTo>
                  <a:pt x="161559" y="120558"/>
                </a:lnTo>
                <a:lnTo>
                  <a:pt x="167479" y="115652"/>
                </a:lnTo>
                <a:lnTo>
                  <a:pt x="167694" y="115314"/>
                </a:lnTo>
                <a:lnTo>
                  <a:pt x="132087" y="115314"/>
                </a:lnTo>
                <a:lnTo>
                  <a:pt x="126329" y="111927"/>
                </a:lnTo>
                <a:lnTo>
                  <a:pt x="114475" y="64684"/>
                </a:lnTo>
                <a:lnTo>
                  <a:pt x="114955" y="50717"/>
                </a:lnTo>
                <a:lnTo>
                  <a:pt x="131917" y="14223"/>
                </a:lnTo>
                <a:lnTo>
                  <a:pt x="167018" y="14223"/>
                </a:lnTo>
                <a:lnTo>
                  <a:pt x="165616" y="12191"/>
                </a:lnTo>
                <a:lnTo>
                  <a:pt x="161552" y="8297"/>
                </a:lnTo>
                <a:lnTo>
                  <a:pt x="156472" y="5587"/>
                </a:lnTo>
                <a:lnTo>
                  <a:pt x="151561" y="2878"/>
                </a:lnTo>
                <a:lnTo>
                  <a:pt x="145803" y="1693"/>
                </a:lnTo>
                <a:close/>
              </a:path>
              <a:path w="590550" h="130810">
                <a:moveTo>
                  <a:pt x="167018" y="14223"/>
                </a:moveTo>
                <a:lnTo>
                  <a:pt x="145973" y="14223"/>
                </a:lnTo>
                <a:lnTo>
                  <a:pt x="151900" y="17441"/>
                </a:lnTo>
                <a:lnTo>
                  <a:pt x="156641" y="24214"/>
                </a:lnTo>
                <a:lnTo>
                  <a:pt x="159753" y="30466"/>
                </a:lnTo>
                <a:lnTo>
                  <a:pt x="161976" y="39305"/>
                </a:lnTo>
                <a:lnTo>
                  <a:pt x="163309" y="50717"/>
                </a:lnTo>
                <a:lnTo>
                  <a:pt x="163754" y="64684"/>
                </a:lnTo>
                <a:lnTo>
                  <a:pt x="163306" y="78654"/>
                </a:lnTo>
                <a:lnTo>
                  <a:pt x="146142" y="115314"/>
                </a:lnTo>
                <a:lnTo>
                  <a:pt x="167694" y="115314"/>
                </a:lnTo>
                <a:lnTo>
                  <a:pt x="179074" y="75069"/>
                </a:lnTo>
                <a:lnTo>
                  <a:pt x="179333" y="64684"/>
                </a:lnTo>
                <a:lnTo>
                  <a:pt x="179172" y="56014"/>
                </a:lnTo>
                <a:lnTo>
                  <a:pt x="169003" y="17102"/>
                </a:lnTo>
                <a:lnTo>
                  <a:pt x="167018" y="14223"/>
                </a:lnTo>
                <a:close/>
              </a:path>
              <a:path w="590550" h="130810">
                <a:moveTo>
                  <a:pt x="242667" y="73320"/>
                </a:moveTo>
                <a:lnTo>
                  <a:pt x="195929" y="73320"/>
                </a:lnTo>
                <a:lnTo>
                  <a:pt x="195929" y="88559"/>
                </a:lnTo>
                <a:lnTo>
                  <a:pt x="242667" y="88559"/>
                </a:lnTo>
                <a:lnTo>
                  <a:pt x="242667" y="73320"/>
                </a:lnTo>
                <a:close/>
              </a:path>
              <a:path w="590550" h="130810">
                <a:moveTo>
                  <a:pt x="272133" y="91099"/>
                </a:moveTo>
                <a:lnTo>
                  <a:pt x="256892" y="93131"/>
                </a:lnTo>
                <a:lnTo>
                  <a:pt x="258228" y="100429"/>
                </a:lnTo>
                <a:lnTo>
                  <a:pt x="260723" y="107059"/>
                </a:lnTo>
                <a:lnTo>
                  <a:pt x="296180" y="127844"/>
                </a:lnTo>
                <a:lnTo>
                  <a:pt x="304813" y="127146"/>
                </a:lnTo>
                <a:lnTo>
                  <a:pt x="312669" y="125050"/>
                </a:lnTo>
                <a:lnTo>
                  <a:pt x="319731" y="121558"/>
                </a:lnTo>
                <a:lnTo>
                  <a:pt x="325984" y="116668"/>
                </a:lnTo>
                <a:lnTo>
                  <a:pt x="327160" y="115314"/>
                </a:lnTo>
                <a:lnTo>
                  <a:pt x="290253" y="115314"/>
                </a:lnTo>
                <a:lnTo>
                  <a:pt x="285172" y="113451"/>
                </a:lnTo>
                <a:lnTo>
                  <a:pt x="276874" y="105831"/>
                </a:lnTo>
                <a:lnTo>
                  <a:pt x="273826" y="99566"/>
                </a:lnTo>
                <a:lnTo>
                  <a:pt x="272133" y="91099"/>
                </a:lnTo>
                <a:close/>
              </a:path>
              <a:path w="590550" h="130810">
                <a:moveTo>
                  <a:pt x="328857" y="65531"/>
                </a:moveTo>
                <a:lnTo>
                  <a:pt x="304647" y="65531"/>
                </a:lnTo>
                <a:lnTo>
                  <a:pt x="310404" y="67732"/>
                </a:lnTo>
                <a:lnTo>
                  <a:pt x="319549" y="76876"/>
                </a:lnTo>
                <a:lnTo>
                  <a:pt x="321750" y="82633"/>
                </a:lnTo>
                <a:lnTo>
                  <a:pt x="321713" y="96952"/>
                </a:lnTo>
                <a:lnTo>
                  <a:pt x="319379" y="102953"/>
                </a:lnTo>
                <a:lnTo>
                  <a:pt x="314299" y="107863"/>
                </a:lnTo>
                <a:lnTo>
                  <a:pt x="309388" y="112774"/>
                </a:lnTo>
                <a:lnTo>
                  <a:pt x="303461" y="115314"/>
                </a:lnTo>
                <a:lnTo>
                  <a:pt x="327160" y="115314"/>
                </a:lnTo>
                <a:lnTo>
                  <a:pt x="331194" y="110668"/>
                </a:lnTo>
                <a:lnTo>
                  <a:pt x="334895" y="104096"/>
                </a:lnTo>
                <a:lnTo>
                  <a:pt x="337105" y="96952"/>
                </a:lnTo>
                <a:lnTo>
                  <a:pt x="337838" y="89237"/>
                </a:lnTo>
                <a:lnTo>
                  <a:pt x="337838" y="81278"/>
                </a:lnTo>
                <a:lnTo>
                  <a:pt x="335806" y="74505"/>
                </a:lnTo>
                <a:lnTo>
                  <a:pt x="328857" y="65531"/>
                </a:lnTo>
                <a:close/>
              </a:path>
              <a:path w="590550" h="130810">
                <a:moveTo>
                  <a:pt x="325026" y="14054"/>
                </a:moveTo>
                <a:lnTo>
                  <a:pt x="301937" y="14054"/>
                </a:lnTo>
                <a:lnTo>
                  <a:pt x="306848" y="15917"/>
                </a:lnTo>
                <a:lnTo>
                  <a:pt x="310574" y="19642"/>
                </a:lnTo>
                <a:lnTo>
                  <a:pt x="314299" y="23198"/>
                </a:lnTo>
                <a:lnTo>
                  <a:pt x="316162" y="27770"/>
                </a:lnTo>
                <a:lnTo>
                  <a:pt x="316162" y="40470"/>
                </a:lnTo>
                <a:lnTo>
                  <a:pt x="313622" y="45549"/>
                </a:lnTo>
                <a:lnTo>
                  <a:pt x="308372" y="48936"/>
                </a:lnTo>
                <a:lnTo>
                  <a:pt x="303292" y="52323"/>
                </a:lnTo>
                <a:lnTo>
                  <a:pt x="297534" y="54016"/>
                </a:lnTo>
                <a:lnTo>
                  <a:pt x="288538" y="54016"/>
                </a:lnTo>
                <a:lnTo>
                  <a:pt x="286866" y="67224"/>
                </a:lnTo>
                <a:lnTo>
                  <a:pt x="291099" y="66038"/>
                </a:lnTo>
                <a:lnTo>
                  <a:pt x="294655" y="65531"/>
                </a:lnTo>
                <a:lnTo>
                  <a:pt x="328857" y="65531"/>
                </a:lnTo>
                <a:lnTo>
                  <a:pt x="327677" y="64007"/>
                </a:lnTo>
                <a:lnTo>
                  <a:pt x="322089" y="60451"/>
                </a:lnTo>
                <a:lnTo>
                  <a:pt x="314807" y="58757"/>
                </a:lnTo>
                <a:lnTo>
                  <a:pt x="320396" y="56217"/>
                </a:lnTo>
                <a:lnTo>
                  <a:pt x="323016" y="54016"/>
                </a:lnTo>
                <a:lnTo>
                  <a:pt x="289575" y="54016"/>
                </a:lnTo>
                <a:lnTo>
                  <a:pt x="288559" y="53847"/>
                </a:lnTo>
                <a:lnTo>
                  <a:pt x="323218" y="53847"/>
                </a:lnTo>
                <a:lnTo>
                  <a:pt x="324629" y="52661"/>
                </a:lnTo>
                <a:lnTo>
                  <a:pt x="330387" y="43856"/>
                </a:lnTo>
                <a:lnTo>
                  <a:pt x="331741" y="39115"/>
                </a:lnTo>
                <a:lnTo>
                  <a:pt x="331643" y="27770"/>
                </a:lnTo>
                <a:lnTo>
                  <a:pt x="330217" y="22859"/>
                </a:lnTo>
                <a:lnTo>
                  <a:pt x="327339" y="17779"/>
                </a:lnTo>
                <a:lnTo>
                  <a:pt x="325026" y="14054"/>
                </a:lnTo>
                <a:close/>
              </a:path>
              <a:path w="590550" h="130810">
                <a:moveTo>
                  <a:pt x="302445" y="1693"/>
                </a:moveTo>
                <a:lnTo>
                  <a:pt x="262988" y="20129"/>
                </a:lnTo>
                <a:lnTo>
                  <a:pt x="258416" y="33696"/>
                </a:lnTo>
                <a:lnTo>
                  <a:pt x="273657" y="36406"/>
                </a:lnTo>
                <a:lnTo>
                  <a:pt x="274673" y="28955"/>
                </a:lnTo>
                <a:lnTo>
                  <a:pt x="277213" y="23367"/>
                </a:lnTo>
                <a:lnTo>
                  <a:pt x="281277" y="19642"/>
                </a:lnTo>
                <a:lnTo>
                  <a:pt x="285172" y="15917"/>
                </a:lnTo>
                <a:lnTo>
                  <a:pt x="290083" y="14054"/>
                </a:lnTo>
                <a:lnTo>
                  <a:pt x="325026" y="14054"/>
                </a:lnTo>
                <a:lnTo>
                  <a:pt x="324290" y="12869"/>
                </a:lnTo>
                <a:lnTo>
                  <a:pt x="319887" y="8805"/>
                </a:lnTo>
                <a:lnTo>
                  <a:pt x="314299" y="5926"/>
                </a:lnTo>
                <a:lnTo>
                  <a:pt x="308542" y="3047"/>
                </a:lnTo>
                <a:lnTo>
                  <a:pt x="302445" y="1693"/>
                </a:lnTo>
                <a:close/>
              </a:path>
              <a:path w="590550" h="130810">
                <a:moveTo>
                  <a:pt x="371706" y="91946"/>
                </a:moveTo>
                <a:lnTo>
                  <a:pt x="355788" y="93301"/>
                </a:lnTo>
                <a:lnTo>
                  <a:pt x="357122" y="100693"/>
                </a:lnTo>
                <a:lnTo>
                  <a:pt x="359598" y="107355"/>
                </a:lnTo>
                <a:lnTo>
                  <a:pt x="395414" y="127844"/>
                </a:lnTo>
                <a:lnTo>
                  <a:pt x="405162" y="126894"/>
                </a:lnTo>
                <a:lnTo>
                  <a:pt x="413830" y="124055"/>
                </a:lnTo>
                <a:lnTo>
                  <a:pt x="421419" y="119343"/>
                </a:lnTo>
                <a:lnTo>
                  <a:pt x="425411" y="115314"/>
                </a:lnTo>
                <a:lnTo>
                  <a:pt x="389318" y="115314"/>
                </a:lnTo>
                <a:lnTo>
                  <a:pt x="384238" y="113282"/>
                </a:lnTo>
                <a:lnTo>
                  <a:pt x="379835" y="109387"/>
                </a:lnTo>
                <a:lnTo>
                  <a:pt x="375601" y="105493"/>
                </a:lnTo>
                <a:lnTo>
                  <a:pt x="372892" y="99735"/>
                </a:lnTo>
                <a:lnTo>
                  <a:pt x="371706" y="91946"/>
                </a:lnTo>
                <a:close/>
              </a:path>
              <a:path w="590550" h="130810">
                <a:moveTo>
                  <a:pt x="428365" y="57233"/>
                </a:moveTo>
                <a:lnTo>
                  <a:pt x="403035" y="57233"/>
                </a:lnTo>
                <a:lnTo>
                  <a:pt x="409470" y="59604"/>
                </a:lnTo>
                <a:lnTo>
                  <a:pt x="414211" y="64684"/>
                </a:lnTo>
                <a:lnTo>
                  <a:pt x="419122" y="69594"/>
                </a:lnTo>
                <a:lnTo>
                  <a:pt x="421493" y="76537"/>
                </a:lnTo>
                <a:lnTo>
                  <a:pt x="421493" y="94317"/>
                </a:lnTo>
                <a:lnTo>
                  <a:pt x="418953" y="101598"/>
                </a:lnTo>
                <a:lnTo>
                  <a:pt x="408962" y="112604"/>
                </a:lnTo>
                <a:lnTo>
                  <a:pt x="402696" y="115314"/>
                </a:lnTo>
                <a:lnTo>
                  <a:pt x="425411" y="115314"/>
                </a:lnTo>
                <a:lnTo>
                  <a:pt x="437581" y="83818"/>
                </a:lnTo>
                <a:lnTo>
                  <a:pt x="436908" y="75368"/>
                </a:lnTo>
                <a:lnTo>
                  <a:pt x="434871" y="67774"/>
                </a:lnTo>
                <a:lnTo>
                  <a:pt x="431437" y="61006"/>
                </a:lnTo>
                <a:lnTo>
                  <a:pt x="428365" y="57233"/>
                </a:lnTo>
                <a:close/>
              </a:path>
              <a:path w="590550" h="130810">
                <a:moveTo>
                  <a:pt x="431823" y="3725"/>
                </a:moveTo>
                <a:lnTo>
                  <a:pt x="370352" y="3725"/>
                </a:lnTo>
                <a:lnTo>
                  <a:pt x="358498" y="67224"/>
                </a:lnTo>
                <a:lnTo>
                  <a:pt x="372722" y="69086"/>
                </a:lnTo>
                <a:lnTo>
                  <a:pt x="374924" y="65531"/>
                </a:lnTo>
                <a:lnTo>
                  <a:pt x="377972" y="62652"/>
                </a:lnTo>
                <a:lnTo>
                  <a:pt x="381867" y="60451"/>
                </a:lnTo>
                <a:lnTo>
                  <a:pt x="385931" y="58249"/>
                </a:lnTo>
                <a:lnTo>
                  <a:pt x="390334" y="57233"/>
                </a:lnTo>
                <a:lnTo>
                  <a:pt x="428365" y="57233"/>
                </a:lnTo>
                <a:lnTo>
                  <a:pt x="426573" y="55032"/>
                </a:lnTo>
                <a:lnTo>
                  <a:pt x="422362" y="51476"/>
                </a:lnTo>
                <a:lnTo>
                  <a:pt x="375940" y="51476"/>
                </a:lnTo>
                <a:lnTo>
                  <a:pt x="382544" y="18287"/>
                </a:lnTo>
                <a:lnTo>
                  <a:pt x="431823" y="18287"/>
                </a:lnTo>
                <a:lnTo>
                  <a:pt x="431823" y="3725"/>
                </a:lnTo>
                <a:close/>
              </a:path>
              <a:path w="590550" h="130810">
                <a:moveTo>
                  <a:pt x="399140" y="43687"/>
                </a:moveTo>
                <a:lnTo>
                  <a:pt x="391011" y="43687"/>
                </a:lnTo>
                <a:lnTo>
                  <a:pt x="383222" y="46396"/>
                </a:lnTo>
                <a:lnTo>
                  <a:pt x="375940" y="51476"/>
                </a:lnTo>
                <a:lnTo>
                  <a:pt x="422362" y="51476"/>
                </a:lnTo>
                <a:lnTo>
                  <a:pt x="420667" y="50045"/>
                </a:lnTo>
                <a:lnTo>
                  <a:pt x="414127" y="46502"/>
                </a:lnTo>
                <a:lnTo>
                  <a:pt x="406951" y="44388"/>
                </a:lnTo>
                <a:lnTo>
                  <a:pt x="399140" y="43687"/>
                </a:lnTo>
                <a:close/>
              </a:path>
              <a:path w="590550" h="130810">
                <a:moveTo>
                  <a:pt x="563910" y="0"/>
                </a:moveTo>
                <a:lnTo>
                  <a:pt x="551548" y="0"/>
                </a:lnTo>
                <a:lnTo>
                  <a:pt x="483980" y="130215"/>
                </a:lnTo>
                <a:lnTo>
                  <a:pt x="496512" y="130215"/>
                </a:lnTo>
                <a:lnTo>
                  <a:pt x="563910" y="0"/>
                </a:lnTo>
                <a:close/>
              </a:path>
              <a:path w="590550" h="130810">
                <a:moveTo>
                  <a:pt x="571192" y="64853"/>
                </a:moveTo>
                <a:lnTo>
                  <a:pt x="554935" y="64853"/>
                </a:lnTo>
                <a:lnTo>
                  <a:pt x="548500" y="68070"/>
                </a:lnTo>
                <a:lnTo>
                  <a:pt x="544097" y="74166"/>
                </a:lnTo>
                <a:lnTo>
                  <a:pt x="539525" y="80262"/>
                </a:lnTo>
                <a:lnTo>
                  <a:pt x="537323" y="87882"/>
                </a:lnTo>
                <a:lnTo>
                  <a:pt x="537374" y="97534"/>
                </a:lnTo>
                <a:lnTo>
                  <a:pt x="537797" y="104559"/>
                </a:lnTo>
                <a:lnTo>
                  <a:pt x="571022" y="130215"/>
                </a:lnTo>
                <a:lnTo>
                  <a:pt x="577457" y="127336"/>
                </a:lnTo>
                <a:lnTo>
                  <a:pt x="582538" y="121748"/>
                </a:lnTo>
                <a:lnTo>
                  <a:pt x="584033" y="119716"/>
                </a:lnTo>
                <a:lnTo>
                  <a:pt x="560015" y="119716"/>
                </a:lnTo>
                <a:lnTo>
                  <a:pt x="556967" y="118192"/>
                </a:lnTo>
                <a:lnTo>
                  <a:pt x="554427" y="114975"/>
                </a:lnTo>
                <a:lnTo>
                  <a:pt x="551887" y="111588"/>
                </a:lnTo>
                <a:lnTo>
                  <a:pt x="550532" y="106001"/>
                </a:lnTo>
                <a:lnTo>
                  <a:pt x="550645" y="89067"/>
                </a:lnTo>
                <a:lnTo>
                  <a:pt x="551887" y="83480"/>
                </a:lnTo>
                <a:lnTo>
                  <a:pt x="554427" y="80262"/>
                </a:lnTo>
                <a:lnTo>
                  <a:pt x="556798" y="77045"/>
                </a:lnTo>
                <a:lnTo>
                  <a:pt x="560015" y="75352"/>
                </a:lnTo>
                <a:lnTo>
                  <a:pt x="584279" y="75352"/>
                </a:lnTo>
                <a:lnTo>
                  <a:pt x="582707" y="73150"/>
                </a:lnTo>
                <a:lnTo>
                  <a:pt x="577627" y="67732"/>
                </a:lnTo>
                <a:lnTo>
                  <a:pt x="571192" y="64853"/>
                </a:lnTo>
                <a:close/>
              </a:path>
              <a:path w="590550" h="130810">
                <a:moveTo>
                  <a:pt x="584279" y="75352"/>
                </a:moveTo>
                <a:lnTo>
                  <a:pt x="567636" y="75352"/>
                </a:lnTo>
                <a:lnTo>
                  <a:pt x="570684" y="77045"/>
                </a:lnTo>
                <a:lnTo>
                  <a:pt x="575764" y="83480"/>
                </a:lnTo>
                <a:lnTo>
                  <a:pt x="577119" y="89067"/>
                </a:lnTo>
                <a:lnTo>
                  <a:pt x="577041" y="106001"/>
                </a:lnTo>
                <a:lnTo>
                  <a:pt x="575764" y="111588"/>
                </a:lnTo>
                <a:lnTo>
                  <a:pt x="573393" y="114975"/>
                </a:lnTo>
                <a:lnTo>
                  <a:pt x="570853" y="118192"/>
                </a:lnTo>
                <a:lnTo>
                  <a:pt x="567636" y="119716"/>
                </a:lnTo>
                <a:lnTo>
                  <a:pt x="584033" y="119716"/>
                </a:lnTo>
                <a:lnTo>
                  <a:pt x="590327" y="97534"/>
                </a:lnTo>
                <a:lnTo>
                  <a:pt x="589851" y="90009"/>
                </a:lnTo>
                <a:lnTo>
                  <a:pt x="588422" y="83437"/>
                </a:lnTo>
                <a:lnTo>
                  <a:pt x="586041" y="77818"/>
                </a:lnTo>
                <a:lnTo>
                  <a:pt x="584279" y="75352"/>
                </a:lnTo>
                <a:close/>
              </a:path>
              <a:path w="590550" h="130810">
                <a:moveTo>
                  <a:pt x="491262" y="0"/>
                </a:moveTo>
                <a:lnTo>
                  <a:pt x="475005" y="0"/>
                </a:lnTo>
                <a:lnTo>
                  <a:pt x="468570" y="3047"/>
                </a:lnTo>
                <a:lnTo>
                  <a:pt x="464167" y="9313"/>
                </a:lnTo>
                <a:lnTo>
                  <a:pt x="459764" y="15409"/>
                </a:lnTo>
                <a:lnTo>
                  <a:pt x="457394" y="23028"/>
                </a:lnTo>
                <a:lnTo>
                  <a:pt x="457445" y="32680"/>
                </a:lnTo>
                <a:lnTo>
                  <a:pt x="457867" y="39705"/>
                </a:lnTo>
                <a:lnTo>
                  <a:pt x="491093" y="65361"/>
                </a:lnTo>
                <a:lnTo>
                  <a:pt x="497528" y="62483"/>
                </a:lnTo>
                <a:lnTo>
                  <a:pt x="502608" y="56895"/>
                </a:lnTo>
                <a:lnTo>
                  <a:pt x="504050" y="54863"/>
                </a:lnTo>
                <a:lnTo>
                  <a:pt x="480085" y="54863"/>
                </a:lnTo>
                <a:lnTo>
                  <a:pt x="477037" y="53339"/>
                </a:lnTo>
                <a:lnTo>
                  <a:pt x="474497" y="49952"/>
                </a:lnTo>
                <a:lnTo>
                  <a:pt x="471957" y="46735"/>
                </a:lnTo>
                <a:lnTo>
                  <a:pt x="470772" y="41147"/>
                </a:lnTo>
                <a:lnTo>
                  <a:pt x="470839" y="24214"/>
                </a:lnTo>
                <a:lnTo>
                  <a:pt x="471957" y="18626"/>
                </a:lnTo>
                <a:lnTo>
                  <a:pt x="474497" y="15409"/>
                </a:lnTo>
                <a:lnTo>
                  <a:pt x="477037" y="12022"/>
                </a:lnTo>
                <a:lnTo>
                  <a:pt x="480085" y="10498"/>
                </a:lnTo>
                <a:lnTo>
                  <a:pt x="504227" y="10498"/>
                </a:lnTo>
                <a:lnTo>
                  <a:pt x="502608" y="8297"/>
                </a:lnTo>
                <a:lnTo>
                  <a:pt x="497528" y="2709"/>
                </a:lnTo>
                <a:lnTo>
                  <a:pt x="491262" y="0"/>
                </a:lnTo>
                <a:close/>
              </a:path>
              <a:path w="590550" h="130810">
                <a:moveTo>
                  <a:pt x="504227" y="10498"/>
                </a:moveTo>
                <a:lnTo>
                  <a:pt x="487537" y="10498"/>
                </a:lnTo>
                <a:lnTo>
                  <a:pt x="490754" y="12022"/>
                </a:lnTo>
                <a:lnTo>
                  <a:pt x="495834" y="18457"/>
                </a:lnTo>
                <a:lnTo>
                  <a:pt x="497020" y="24214"/>
                </a:lnTo>
                <a:lnTo>
                  <a:pt x="496952" y="41147"/>
                </a:lnTo>
                <a:lnTo>
                  <a:pt x="495834" y="46735"/>
                </a:lnTo>
                <a:lnTo>
                  <a:pt x="490754" y="53169"/>
                </a:lnTo>
                <a:lnTo>
                  <a:pt x="487706" y="54863"/>
                </a:lnTo>
                <a:lnTo>
                  <a:pt x="504050" y="54863"/>
                </a:lnTo>
                <a:lnTo>
                  <a:pt x="505968" y="52159"/>
                </a:lnTo>
                <a:lnTo>
                  <a:pt x="508413" y="46544"/>
                </a:lnTo>
                <a:lnTo>
                  <a:pt x="509895" y="40083"/>
                </a:lnTo>
                <a:lnTo>
                  <a:pt x="510398" y="32680"/>
                </a:lnTo>
                <a:lnTo>
                  <a:pt x="509919" y="25156"/>
                </a:lnTo>
                <a:lnTo>
                  <a:pt x="508481" y="18626"/>
                </a:lnTo>
                <a:lnTo>
                  <a:pt x="506040" y="12964"/>
                </a:lnTo>
                <a:lnTo>
                  <a:pt x="504227" y="10498"/>
                </a:lnTo>
                <a:close/>
              </a:path>
            </a:pathLst>
          </a:custGeom>
          <a:solidFill>
            <a:srgbClr val="000000"/>
          </a:solidFill>
        </p:spPr>
        <p:txBody>
          <a:bodyPr wrap="square" lIns="0" tIns="0" rIns="0" bIns="0" rtlCol="0"/>
          <a:lstStyle/>
          <a:p>
            <a:endParaRPr/>
          </a:p>
        </p:txBody>
      </p:sp>
      <p:sp>
        <p:nvSpPr>
          <p:cNvPr id="73" name="object 73"/>
          <p:cNvSpPr/>
          <p:nvPr/>
        </p:nvSpPr>
        <p:spPr>
          <a:xfrm>
            <a:off x="7932323" y="5362502"/>
            <a:ext cx="1483778" cy="159899"/>
          </a:xfrm>
          <a:prstGeom prst="rect">
            <a:avLst/>
          </a:prstGeom>
          <a:blipFill>
            <a:blip r:embed="rId10" cstate="print"/>
            <a:stretch>
              <a:fillRect/>
            </a:stretch>
          </a:blipFill>
        </p:spPr>
        <p:txBody>
          <a:bodyPr wrap="square" lIns="0" tIns="0" rIns="0" bIns="0" rtlCol="0"/>
          <a:lstStyle/>
          <a:p>
            <a:endParaRPr/>
          </a:p>
        </p:txBody>
      </p:sp>
      <p:sp>
        <p:nvSpPr>
          <p:cNvPr id="74" name="object 74"/>
          <p:cNvSpPr/>
          <p:nvPr/>
        </p:nvSpPr>
        <p:spPr>
          <a:xfrm>
            <a:off x="7843079" y="5561144"/>
            <a:ext cx="1663112" cy="159882"/>
          </a:xfrm>
          <a:prstGeom prst="rect">
            <a:avLst/>
          </a:prstGeom>
          <a:blipFill>
            <a:blip r:embed="rId11" cstate="print"/>
            <a:stretch>
              <a:fillRect/>
            </a:stretch>
          </a:blipFill>
        </p:spPr>
        <p:txBody>
          <a:bodyPr wrap="square" lIns="0" tIns="0" rIns="0" bIns="0" rtlCol="0"/>
          <a:lstStyle/>
          <a:p>
            <a:endParaRPr/>
          </a:p>
        </p:txBody>
      </p:sp>
      <p:sp>
        <p:nvSpPr>
          <p:cNvPr id="75" name="object 75"/>
          <p:cNvSpPr/>
          <p:nvPr/>
        </p:nvSpPr>
        <p:spPr>
          <a:xfrm>
            <a:off x="8373798" y="4457192"/>
            <a:ext cx="593090" cy="130810"/>
          </a:xfrm>
          <a:custGeom>
            <a:avLst/>
            <a:gdLst/>
            <a:ahLst/>
            <a:cxnLst/>
            <a:rect l="l" t="t" r="r" b="b"/>
            <a:pathLst>
              <a:path w="593090" h="130810">
                <a:moveTo>
                  <a:pt x="73642" y="14223"/>
                </a:moveTo>
                <a:lnTo>
                  <a:pt x="49786" y="14223"/>
                </a:lnTo>
                <a:lnTo>
                  <a:pt x="55374" y="16255"/>
                </a:lnTo>
                <a:lnTo>
                  <a:pt x="59608" y="20489"/>
                </a:lnTo>
                <a:lnTo>
                  <a:pt x="64011" y="24552"/>
                </a:lnTo>
                <a:lnTo>
                  <a:pt x="66043" y="29632"/>
                </a:lnTo>
                <a:lnTo>
                  <a:pt x="66043" y="41316"/>
                </a:lnTo>
                <a:lnTo>
                  <a:pt x="41070" y="72253"/>
                </a:lnTo>
                <a:lnTo>
                  <a:pt x="25737" y="85170"/>
                </a:lnTo>
                <a:lnTo>
                  <a:pt x="20384" y="89978"/>
                </a:lnTo>
                <a:lnTo>
                  <a:pt x="0" y="122087"/>
                </a:lnTo>
                <a:lnTo>
                  <a:pt x="169" y="125643"/>
                </a:lnTo>
                <a:lnTo>
                  <a:pt x="81792" y="125643"/>
                </a:lnTo>
                <a:lnTo>
                  <a:pt x="81792" y="111080"/>
                </a:lnTo>
                <a:lnTo>
                  <a:pt x="21167" y="111080"/>
                </a:lnTo>
                <a:lnTo>
                  <a:pt x="22861" y="108371"/>
                </a:lnTo>
                <a:lnTo>
                  <a:pt x="45214" y="87374"/>
                </a:lnTo>
                <a:lnTo>
                  <a:pt x="52771" y="80868"/>
                </a:lnTo>
                <a:lnTo>
                  <a:pt x="78574" y="50460"/>
                </a:lnTo>
                <a:lnTo>
                  <a:pt x="80607" y="45719"/>
                </a:lnTo>
                <a:lnTo>
                  <a:pt x="81550" y="41316"/>
                </a:lnTo>
                <a:lnTo>
                  <a:pt x="81623" y="35898"/>
                </a:lnTo>
                <a:lnTo>
                  <a:pt x="80985" y="28944"/>
                </a:lnTo>
                <a:lnTo>
                  <a:pt x="79061" y="22563"/>
                </a:lnTo>
                <a:lnTo>
                  <a:pt x="75836" y="16753"/>
                </a:lnTo>
                <a:lnTo>
                  <a:pt x="73642" y="14223"/>
                </a:lnTo>
                <a:close/>
              </a:path>
              <a:path w="593090" h="130810">
                <a:moveTo>
                  <a:pt x="43182" y="1693"/>
                </a:moveTo>
                <a:lnTo>
                  <a:pt x="6837" y="22034"/>
                </a:lnTo>
                <a:lnTo>
                  <a:pt x="3048" y="37422"/>
                </a:lnTo>
                <a:lnTo>
                  <a:pt x="18627" y="38946"/>
                </a:lnTo>
                <a:lnTo>
                  <a:pt x="18627" y="31156"/>
                </a:lnTo>
                <a:lnTo>
                  <a:pt x="20829" y="25230"/>
                </a:lnTo>
                <a:lnTo>
                  <a:pt x="29634" y="16425"/>
                </a:lnTo>
                <a:lnTo>
                  <a:pt x="35561" y="14223"/>
                </a:lnTo>
                <a:lnTo>
                  <a:pt x="73642" y="14223"/>
                </a:lnTo>
                <a:lnTo>
                  <a:pt x="71293" y="11514"/>
                </a:lnTo>
                <a:lnTo>
                  <a:pt x="65638" y="7193"/>
                </a:lnTo>
                <a:lnTo>
                  <a:pt x="59079" y="4127"/>
                </a:lnTo>
                <a:lnTo>
                  <a:pt x="51599" y="2299"/>
                </a:lnTo>
                <a:lnTo>
                  <a:pt x="43182" y="1693"/>
                </a:lnTo>
                <a:close/>
              </a:path>
              <a:path w="593090" h="130810">
                <a:moveTo>
                  <a:pt x="147836" y="1693"/>
                </a:moveTo>
                <a:lnTo>
                  <a:pt x="132256" y="1693"/>
                </a:lnTo>
                <a:lnTo>
                  <a:pt x="124805" y="4063"/>
                </a:lnTo>
                <a:lnTo>
                  <a:pt x="118878" y="8974"/>
                </a:lnTo>
                <a:lnTo>
                  <a:pt x="112951" y="13715"/>
                </a:lnTo>
                <a:lnTo>
                  <a:pt x="101213" y="54371"/>
                </a:lnTo>
                <a:lnTo>
                  <a:pt x="100928" y="64853"/>
                </a:lnTo>
                <a:lnTo>
                  <a:pt x="101692" y="81043"/>
                </a:lnTo>
                <a:lnTo>
                  <a:pt x="118846" y="120629"/>
                </a:lnTo>
                <a:lnTo>
                  <a:pt x="150376" y="127844"/>
                </a:lnTo>
                <a:lnTo>
                  <a:pt x="157827" y="125474"/>
                </a:lnTo>
                <a:lnTo>
                  <a:pt x="169681" y="115652"/>
                </a:lnTo>
                <a:lnTo>
                  <a:pt x="169895" y="115314"/>
                </a:lnTo>
                <a:lnTo>
                  <a:pt x="134288" y="115314"/>
                </a:lnTo>
                <a:lnTo>
                  <a:pt x="128530" y="111927"/>
                </a:lnTo>
                <a:lnTo>
                  <a:pt x="116507" y="64853"/>
                </a:lnTo>
                <a:lnTo>
                  <a:pt x="117013" y="50812"/>
                </a:lnTo>
                <a:lnTo>
                  <a:pt x="134119" y="14223"/>
                </a:lnTo>
                <a:lnTo>
                  <a:pt x="169173" y="14223"/>
                </a:lnTo>
                <a:lnTo>
                  <a:pt x="167818" y="12191"/>
                </a:lnTo>
                <a:lnTo>
                  <a:pt x="163754" y="8297"/>
                </a:lnTo>
                <a:lnTo>
                  <a:pt x="158673" y="5587"/>
                </a:lnTo>
                <a:lnTo>
                  <a:pt x="153762" y="3047"/>
                </a:lnTo>
                <a:lnTo>
                  <a:pt x="147836" y="1693"/>
                </a:lnTo>
                <a:close/>
              </a:path>
              <a:path w="593090" h="130810">
                <a:moveTo>
                  <a:pt x="169173" y="14223"/>
                </a:moveTo>
                <a:lnTo>
                  <a:pt x="148174" y="14223"/>
                </a:lnTo>
                <a:lnTo>
                  <a:pt x="154101" y="17610"/>
                </a:lnTo>
                <a:lnTo>
                  <a:pt x="158843" y="24214"/>
                </a:lnTo>
                <a:lnTo>
                  <a:pt x="161954" y="30540"/>
                </a:lnTo>
                <a:lnTo>
                  <a:pt x="164177" y="39390"/>
                </a:lnTo>
                <a:lnTo>
                  <a:pt x="165511" y="50812"/>
                </a:lnTo>
                <a:lnTo>
                  <a:pt x="165955" y="64853"/>
                </a:lnTo>
                <a:lnTo>
                  <a:pt x="165511" y="78725"/>
                </a:lnTo>
                <a:lnTo>
                  <a:pt x="148174" y="115314"/>
                </a:lnTo>
                <a:lnTo>
                  <a:pt x="169895" y="115314"/>
                </a:lnTo>
                <a:lnTo>
                  <a:pt x="181252" y="75140"/>
                </a:lnTo>
                <a:lnTo>
                  <a:pt x="181535" y="64853"/>
                </a:lnTo>
                <a:lnTo>
                  <a:pt x="181373" y="56085"/>
                </a:lnTo>
                <a:lnTo>
                  <a:pt x="171092" y="17102"/>
                </a:lnTo>
                <a:lnTo>
                  <a:pt x="169173" y="14223"/>
                </a:lnTo>
                <a:close/>
              </a:path>
              <a:path w="593090" h="130810">
                <a:moveTo>
                  <a:pt x="244869" y="73320"/>
                </a:moveTo>
                <a:lnTo>
                  <a:pt x="198130" y="73320"/>
                </a:lnTo>
                <a:lnTo>
                  <a:pt x="198130" y="88559"/>
                </a:lnTo>
                <a:lnTo>
                  <a:pt x="244869" y="88559"/>
                </a:lnTo>
                <a:lnTo>
                  <a:pt x="244869" y="73320"/>
                </a:lnTo>
                <a:close/>
              </a:path>
              <a:path w="593090" h="130810">
                <a:moveTo>
                  <a:pt x="330549" y="14223"/>
                </a:moveTo>
                <a:lnTo>
                  <a:pt x="306679" y="14223"/>
                </a:lnTo>
                <a:lnTo>
                  <a:pt x="312267" y="16255"/>
                </a:lnTo>
                <a:lnTo>
                  <a:pt x="316501" y="20489"/>
                </a:lnTo>
                <a:lnTo>
                  <a:pt x="320904" y="24552"/>
                </a:lnTo>
                <a:lnTo>
                  <a:pt x="322936" y="29632"/>
                </a:lnTo>
                <a:lnTo>
                  <a:pt x="322936" y="41316"/>
                </a:lnTo>
                <a:lnTo>
                  <a:pt x="297966" y="72253"/>
                </a:lnTo>
                <a:lnTo>
                  <a:pt x="282632" y="85170"/>
                </a:lnTo>
                <a:lnTo>
                  <a:pt x="277298" y="89978"/>
                </a:lnTo>
                <a:lnTo>
                  <a:pt x="258924" y="115144"/>
                </a:lnTo>
                <a:lnTo>
                  <a:pt x="257569" y="118531"/>
                </a:lnTo>
                <a:lnTo>
                  <a:pt x="257061" y="122087"/>
                </a:lnTo>
                <a:lnTo>
                  <a:pt x="257061" y="125643"/>
                </a:lnTo>
                <a:lnTo>
                  <a:pt x="338854" y="125643"/>
                </a:lnTo>
                <a:lnTo>
                  <a:pt x="338854" y="111080"/>
                </a:lnTo>
                <a:lnTo>
                  <a:pt x="278229" y="111080"/>
                </a:lnTo>
                <a:lnTo>
                  <a:pt x="279923" y="108371"/>
                </a:lnTo>
                <a:lnTo>
                  <a:pt x="302107" y="87374"/>
                </a:lnTo>
                <a:lnTo>
                  <a:pt x="309663" y="80868"/>
                </a:lnTo>
                <a:lnTo>
                  <a:pt x="335636" y="50460"/>
                </a:lnTo>
                <a:lnTo>
                  <a:pt x="337668" y="45719"/>
                </a:lnTo>
                <a:lnTo>
                  <a:pt x="338612" y="41316"/>
                </a:lnTo>
                <a:lnTo>
                  <a:pt x="338684" y="35898"/>
                </a:lnTo>
                <a:lnTo>
                  <a:pt x="338020" y="28944"/>
                </a:lnTo>
                <a:lnTo>
                  <a:pt x="336039" y="22563"/>
                </a:lnTo>
                <a:lnTo>
                  <a:pt x="332755" y="16753"/>
                </a:lnTo>
                <a:lnTo>
                  <a:pt x="330549" y="14223"/>
                </a:lnTo>
                <a:close/>
              </a:path>
              <a:path w="593090" h="130810">
                <a:moveTo>
                  <a:pt x="300074" y="1693"/>
                </a:moveTo>
                <a:lnTo>
                  <a:pt x="263729" y="22034"/>
                </a:lnTo>
                <a:lnTo>
                  <a:pt x="259940" y="37422"/>
                </a:lnTo>
                <a:lnTo>
                  <a:pt x="275520" y="38946"/>
                </a:lnTo>
                <a:lnTo>
                  <a:pt x="275689" y="31156"/>
                </a:lnTo>
                <a:lnTo>
                  <a:pt x="277891" y="25230"/>
                </a:lnTo>
                <a:lnTo>
                  <a:pt x="282293" y="20827"/>
                </a:lnTo>
                <a:lnTo>
                  <a:pt x="286527" y="16425"/>
                </a:lnTo>
                <a:lnTo>
                  <a:pt x="292454" y="14223"/>
                </a:lnTo>
                <a:lnTo>
                  <a:pt x="330549" y="14223"/>
                </a:lnTo>
                <a:lnTo>
                  <a:pt x="328185" y="11514"/>
                </a:lnTo>
                <a:lnTo>
                  <a:pt x="322602" y="7193"/>
                </a:lnTo>
                <a:lnTo>
                  <a:pt x="316035" y="4127"/>
                </a:lnTo>
                <a:lnTo>
                  <a:pt x="308515" y="2299"/>
                </a:lnTo>
                <a:lnTo>
                  <a:pt x="300074" y="1693"/>
                </a:lnTo>
                <a:close/>
              </a:path>
              <a:path w="593090" h="130810">
                <a:moveTo>
                  <a:pt x="373908" y="91946"/>
                </a:moveTo>
                <a:lnTo>
                  <a:pt x="357990" y="93301"/>
                </a:lnTo>
                <a:lnTo>
                  <a:pt x="359297" y="100765"/>
                </a:lnTo>
                <a:lnTo>
                  <a:pt x="361715" y="107419"/>
                </a:lnTo>
                <a:lnTo>
                  <a:pt x="397616" y="127844"/>
                </a:lnTo>
                <a:lnTo>
                  <a:pt x="407363" y="126894"/>
                </a:lnTo>
                <a:lnTo>
                  <a:pt x="416032" y="124055"/>
                </a:lnTo>
                <a:lnTo>
                  <a:pt x="423620" y="119343"/>
                </a:lnTo>
                <a:lnTo>
                  <a:pt x="427613" y="115314"/>
                </a:lnTo>
                <a:lnTo>
                  <a:pt x="391519" y="115314"/>
                </a:lnTo>
                <a:lnTo>
                  <a:pt x="386439" y="113451"/>
                </a:lnTo>
                <a:lnTo>
                  <a:pt x="382036" y="109557"/>
                </a:lnTo>
                <a:lnTo>
                  <a:pt x="377803" y="105662"/>
                </a:lnTo>
                <a:lnTo>
                  <a:pt x="375093" y="99735"/>
                </a:lnTo>
                <a:lnTo>
                  <a:pt x="373908" y="91946"/>
                </a:lnTo>
                <a:close/>
              </a:path>
              <a:path w="593090" h="130810">
                <a:moveTo>
                  <a:pt x="430533" y="57233"/>
                </a:moveTo>
                <a:lnTo>
                  <a:pt x="405236" y="57233"/>
                </a:lnTo>
                <a:lnTo>
                  <a:pt x="411671" y="59773"/>
                </a:lnTo>
                <a:lnTo>
                  <a:pt x="421324" y="69764"/>
                </a:lnTo>
                <a:lnTo>
                  <a:pt x="423694" y="76537"/>
                </a:lnTo>
                <a:lnTo>
                  <a:pt x="423694" y="94317"/>
                </a:lnTo>
                <a:lnTo>
                  <a:pt x="421154" y="101598"/>
                </a:lnTo>
                <a:lnTo>
                  <a:pt x="416074" y="107017"/>
                </a:lnTo>
                <a:lnTo>
                  <a:pt x="411163" y="112604"/>
                </a:lnTo>
                <a:lnTo>
                  <a:pt x="404897" y="115314"/>
                </a:lnTo>
                <a:lnTo>
                  <a:pt x="427613" y="115314"/>
                </a:lnTo>
                <a:lnTo>
                  <a:pt x="430129" y="112774"/>
                </a:lnTo>
                <a:lnTo>
                  <a:pt x="434352" y="106392"/>
                </a:lnTo>
                <a:lnTo>
                  <a:pt x="437369" y="99439"/>
                </a:lnTo>
                <a:lnTo>
                  <a:pt x="439179" y="91914"/>
                </a:lnTo>
                <a:lnTo>
                  <a:pt x="439782" y="83818"/>
                </a:lnTo>
                <a:lnTo>
                  <a:pt x="439086" y="75439"/>
                </a:lnTo>
                <a:lnTo>
                  <a:pt x="437009" y="67838"/>
                </a:lnTo>
                <a:lnTo>
                  <a:pt x="433567" y="61030"/>
                </a:lnTo>
                <a:lnTo>
                  <a:pt x="430533" y="57233"/>
                </a:lnTo>
                <a:close/>
              </a:path>
              <a:path w="593090" h="130810">
                <a:moveTo>
                  <a:pt x="434024" y="3894"/>
                </a:moveTo>
                <a:lnTo>
                  <a:pt x="372553" y="3894"/>
                </a:lnTo>
                <a:lnTo>
                  <a:pt x="360530" y="67393"/>
                </a:lnTo>
                <a:lnTo>
                  <a:pt x="374924" y="69086"/>
                </a:lnTo>
                <a:lnTo>
                  <a:pt x="377125" y="65700"/>
                </a:lnTo>
                <a:lnTo>
                  <a:pt x="380173" y="62821"/>
                </a:lnTo>
                <a:lnTo>
                  <a:pt x="384068" y="60451"/>
                </a:lnTo>
                <a:lnTo>
                  <a:pt x="388133" y="58249"/>
                </a:lnTo>
                <a:lnTo>
                  <a:pt x="392535" y="57233"/>
                </a:lnTo>
                <a:lnTo>
                  <a:pt x="430533" y="57233"/>
                </a:lnTo>
                <a:lnTo>
                  <a:pt x="428775" y="55032"/>
                </a:lnTo>
                <a:lnTo>
                  <a:pt x="424480" y="51476"/>
                </a:lnTo>
                <a:lnTo>
                  <a:pt x="378141" y="51476"/>
                </a:lnTo>
                <a:lnTo>
                  <a:pt x="384746" y="18287"/>
                </a:lnTo>
                <a:lnTo>
                  <a:pt x="434024" y="18287"/>
                </a:lnTo>
                <a:lnTo>
                  <a:pt x="434024" y="3894"/>
                </a:lnTo>
                <a:close/>
              </a:path>
              <a:path w="593090" h="130810">
                <a:moveTo>
                  <a:pt x="401341" y="43856"/>
                </a:moveTo>
                <a:lnTo>
                  <a:pt x="393213" y="43856"/>
                </a:lnTo>
                <a:lnTo>
                  <a:pt x="385423" y="46396"/>
                </a:lnTo>
                <a:lnTo>
                  <a:pt x="378141" y="51476"/>
                </a:lnTo>
                <a:lnTo>
                  <a:pt x="424480" y="51476"/>
                </a:lnTo>
                <a:lnTo>
                  <a:pt x="422869" y="50143"/>
                </a:lnTo>
                <a:lnTo>
                  <a:pt x="416328" y="46650"/>
                </a:lnTo>
                <a:lnTo>
                  <a:pt x="409152" y="44555"/>
                </a:lnTo>
                <a:lnTo>
                  <a:pt x="401341" y="43856"/>
                </a:lnTo>
                <a:close/>
              </a:path>
              <a:path w="593090" h="130810">
                <a:moveTo>
                  <a:pt x="566111" y="0"/>
                </a:moveTo>
                <a:lnTo>
                  <a:pt x="553749" y="0"/>
                </a:lnTo>
                <a:lnTo>
                  <a:pt x="486182" y="130215"/>
                </a:lnTo>
                <a:lnTo>
                  <a:pt x="498713" y="130215"/>
                </a:lnTo>
                <a:lnTo>
                  <a:pt x="566111" y="0"/>
                </a:lnTo>
                <a:close/>
              </a:path>
              <a:path w="593090" h="130810">
                <a:moveTo>
                  <a:pt x="573393" y="65023"/>
                </a:moveTo>
                <a:lnTo>
                  <a:pt x="557136" y="65023"/>
                </a:lnTo>
                <a:lnTo>
                  <a:pt x="550701" y="68070"/>
                </a:lnTo>
                <a:lnTo>
                  <a:pt x="546298" y="74166"/>
                </a:lnTo>
                <a:lnTo>
                  <a:pt x="541726" y="80262"/>
                </a:lnTo>
                <a:lnTo>
                  <a:pt x="539525" y="87882"/>
                </a:lnTo>
                <a:lnTo>
                  <a:pt x="539586" y="97703"/>
                </a:lnTo>
                <a:lnTo>
                  <a:pt x="539998" y="104559"/>
                </a:lnTo>
                <a:lnTo>
                  <a:pt x="573224" y="130215"/>
                </a:lnTo>
                <a:lnTo>
                  <a:pt x="579659" y="127506"/>
                </a:lnTo>
                <a:lnTo>
                  <a:pt x="584739" y="121748"/>
                </a:lnTo>
                <a:lnTo>
                  <a:pt x="586489" y="119886"/>
                </a:lnTo>
                <a:lnTo>
                  <a:pt x="562217" y="119886"/>
                </a:lnTo>
                <a:lnTo>
                  <a:pt x="559168" y="118192"/>
                </a:lnTo>
                <a:lnTo>
                  <a:pt x="554088" y="111758"/>
                </a:lnTo>
                <a:lnTo>
                  <a:pt x="552733" y="106170"/>
                </a:lnTo>
                <a:lnTo>
                  <a:pt x="552846" y="89067"/>
                </a:lnTo>
                <a:lnTo>
                  <a:pt x="554088" y="83480"/>
                </a:lnTo>
                <a:lnTo>
                  <a:pt x="556628" y="80262"/>
                </a:lnTo>
                <a:lnTo>
                  <a:pt x="558999" y="77045"/>
                </a:lnTo>
                <a:lnTo>
                  <a:pt x="562217" y="75352"/>
                </a:lnTo>
                <a:lnTo>
                  <a:pt x="586390" y="75352"/>
                </a:lnTo>
                <a:lnTo>
                  <a:pt x="584908" y="73320"/>
                </a:lnTo>
                <a:lnTo>
                  <a:pt x="579828" y="67732"/>
                </a:lnTo>
                <a:lnTo>
                  <a:pt x="573393" y="65023"/>
                </a:lnTo>
                <a:close/>
              </a:path>
              <a:path w="593090" h="130810">
                <a:moveTo>
                  <a:pt x="586390" y="75352"/>
                </a:moveTo>
                <a:lnTo>
                  <a:pt x="569837" y="75352"/>
                </a:lnTo>
                <a:lnTo>
                  <a:pt x="572885" y="77045"/>
                </a:lnTo>
                <a:lnTo>
                  <a:pt x="577965" y="83480"/>
                </a:lnTo>
                <a:lnTo>
                  <a:pt x="579320" y="89067"/>
                </a:lnTo>
                <a:lnTo>
                  <a:pt x="579207" y="106170"/>
                </a:lnTo>
                <a:lnTo>
                  <a:pt x="577965" y="111758"/>
                </a:lnTo>
                <a:lnTo>
                  <a:pt x="575595" y="114975"/>
                </a:lnTo>
                <a:lnTo>
                  <a:pt x="573055" y="118192"/>
                </a:lnTo>
                <a:lnTo>
                  <a:pt x="569837" y="119886"/>
                </a:lnTo>
                <a:lnTo>
                  <a:pt x="586489" y="119886"/>
                </a:lnTo>
                <a:lnTo>
                  <a:pt x="589989" y="116160"/>
                </a:lnTo>
                <a:lnTo>
                  <a:pt x="592529" y="108033"/>
                </a:lnTo>
                <a:lnTo>
                  <a:pt x="592465" y="96687"/>
                </a:lnTo>
                <a:lnTo>
                  <a:pt x="592053" y="90083"/>
                </a:lnTo>
                <a:lnTo>
                  <a:pt x="590624" y="83480"/>
                </a:lnTo>
                <a:lnTo>
                  <a:pt x="588242" y="77892"/>
                </a:lnTo>
                <a:lnTo>
                  <a:pt x="586390" y="75352"/>
                </a:lnTo>
                <a:close/>
              </a:path>
              <a:path w="593090" h="130810">
                <a:moveTo>
                  <a:pt x="493294" y="0"/>
                </a:moveTo>
                <a:lnTo>
                  <a:pt x="477207" y="0"/>
                </a:lnTo>
                <a:lnTo>
                  <a:pt x="470772" y="3217"/>
                </a:lnTo>
                <a:lnTo>
                  <a:pt x="466369" y="9313"/>
                </a:lnTo>
                <a:lnTo>
                  <a:pt x="461796" y="15578"/>
                </a:lnTo>
                <a:lnTo>
                  <a:pt x="459595" y="23028"/>
                </a:lnTo>
                <a:lnTo>
                  <a:pt x="459646" y="32680"/>
                </a:lnTo>
                <a:lnTo>
                  <a:pt x="460069" y="39705"/>
                </a:lnTo>
                <a:lnTo>
                  <a:pt x="493294" y="65361"/>
                </a:lnTo>
                <a:lnTo>
                  <a:pt x="499729" y="62483"/>
                </a:lnTo>
                <a:lnTo>
                  <a:pt x="506657" y="54863"/>
                </a:lnTo>
                <a:lnTo>
                  <a:pt x="482287" y="54863"/>
                </a:lnTo>
                <a:lnTo>
                  <a:pt x="479239" y="53339"/>
                </a:lnTo>
                <a:lnTo>
                  <a:pt x="474158" y="46904"/>
                </a:lnTo>
                <a:lnTo>
                  <a:pt x="472804" y="41316"/>
                </a:lnTo>
                <a:lnTo>
                  <a:pt x="472881" y="24214"/>
                </a:lnTo>
                <a:lnTo>
                  <a:pt x="474158" y="18626"/>
                </a:lnTo>
                <a:lnTo>
                  <a:pt x="476699" y="15409"/>
                </a:lnTo>
                <a:lnTo>
                  <a:pt x="479069" y="12191"/>
                </a:lnTo>
                <a:lnTo>
                  <a:pt x="482287" y="10498"/>
                </a:lnTo>
                <a:lnTo>
                  <a:pt x="506382" y="10498"/>
                </a:lnTo>
                <a:lnTo>
                  <a:pt x="504809" y="8297"/>
                </a:lnTo>
                <a:lnTo>
                  <a:pt x="499729" y="2878"/>
                </a:lnTo>
                <a:lnTo>
                  <a:pt x="493294" y="0"/>
                </a:lnTo>
                <a:close/>
              </a:path>
              <a:path w="593090" h="130810">
                <a:moveTo>
                  <a:pt x="506382" y="10498"/>
                </a:moveTo>
                <a:lnTo>
                  <a:pt x="489738" y="10498"/>
                </a:lnTo>
                <a:lnTo>
                  <a:pt x="492956" y="12191"/>
                </a:lnTo>
                <a:lnTo>
                  <a:pt x="498036" y="18626"/>
                </a:lnTo>
                <a:lnTo>
                  <a:pt x="499221" y="24214"/>
                </a:lnTo>
                <a:lnTo>
                  <a:pt x="499120" y="41316"/>
                </a:lnTo>
                <a:lnTo>
                  <a:pt x="498036" y="46735"/>
                </a:lnTo>
                <a:lnTo>
                  <a:pt x="495496" y="49952"/>
                </a:lnTo>
                <a:lnTo>
                  <a:pt x="492956" y="53339"/>
                </a:lnTo>
                <a:lnTo>
                  <a:pt x="489907" y="54863"/>
                </a:lnTo>
                <a:lnTo>
                  <a:pt x="506657" y="54863"/>
                </a:lnTo>
                <a:lnTo>
                  <a:pt x="509890" y="51307"/>
                </a:lnTo>
                <a:lnTo>
                  <a:pt x="512430" y="43179"/>
                </a:lnTo>
                <a:lnTo>
                  <a:pt x="512376" y="31834"/>
                </a:lnTo>
                <a:lnTo>
                  <a:pt x="511954" y="25156"/>
                </a:lnTo>
                <a:lnTo>
                  <a:pt x="510525" y="18584"/>
                </a:lnTo>
                <a:lnTo>
                  <a:pt x="508143" y="12964"/>
                </a:lnTo>
                <a:lnTo>
                  <a:pt x="506382" y="10498"/>
                </a:lnTo>
                <a:close/>
              </a:path>
            </a:pathLst>
          </a:custGeom>
          <a:solidFill>
            <a:srgbClr val="000000"/>
          </a:solidFill>
        </p:spPr>
        <p:txBody>
          <a:bodyPr wrap="square" lIns="0" tIns="0" rIns="0" bIns="0" rtlCol="0"/>
          <a:lstStyle/>
          <a:p>
            <a:endParaRPr/>
          </a:p>
        </p:txBody>
      </p:sp>
      <p:sp>
        <p:nvSpPr>
          <p:cNvPr id="76" name="object 76"/>
          <p:cNvSpPr/>
          <p:nvPr/>
        </p:nvSpPr>
        <p:spPr>
          <a:xfrm>
            <a:off x="9870617" y="5362502"/>
            <a:ext cx="1277350" cy="159899"/>
          </a:xfrm>
          <a:prstGeom prst="rect">
            <a:avLst/>
          </a:prstGeom>
          <a:blipFill>
            <a:blip r:embed="rId12" cstate="print"/>
            <a:stretch>
              <a:fillRect/>
            </a:stretch>
          </a:blipFill>
        </p:spPr>
        <p:txBody>
          <a:bodyPr wrap="square" lIns="0" tIns="0" rIns="0" bIns="0" rtlCol="0"/>
          <a:lstStyle/>
          <a:p>
            <a:endParaRPr/>
          </a:p>
        </p:txBody>
      </p:sp>
      <p:sp>
        <p:nvSpPr>
          <p:cNvPr id="77" name="object 77"/>
          <p:cNvSpPr/>
          <p:nvPr/>
        </p:nvSpPr>
        <p:spPr>
          <a:xfrm>
            <a:off x="9803388" y="5561144"/>
            <a:ext cx="1405204" cy="159882"/>
          </a:xfrm>
          <a:prstGeom prst="rect">
            <a:avLst/>
          </a:prstGeom>
          <a:blipFill>
            <a:blip r:embed="rId13" cstate="print"/>
            <a:stretch>
              <a:fillRect/>
            </a:stretch>
          </a:blipFill>
        </p:spPr>
        <p:txBody>
          <a:bodyPr wrap="square" lIns="0" tIns="0" rIns="0" bIns="0" rtlCol="0"/>
          <a:lstStyle/>
          <a:p>
            <a:endParaRPr/>
          </a:p>
        </p:txBody>
      </p:sp>
      <p:sp>
        <p:nvSpPr>
          <p:cNvPr id="78" name="object 78"/>
          <p:cNvSpPr/>
          <p:nvPr/>
        </p:nvSpPr>
        <p:spPr>
          <a:xfrm>
            <a:off x="10217091" y="4790570"/>
            <a:ext cx="579120" cy="130810"/>
          </a:xfrm>
          <a:custGeom>
            <a:avLst/>
            <a:gdLst/>
            <a:ahLst/>
            <a:cxnLst/>
            <a:rect l="l" t="t" r="r" b="b"/>
            <a:pathLst>
              <a:path w="579120" h="130810">
                <a:moveTo>
                  <a:pt x="45553" y="28989"/>
                </a:moveTo>
                <a:lnTo>
                  <a:pt x="30312" y="28989"/>
                </a:lnTo>
                <a:lnTo>
                  <a:pt x="30312" y="125677"/>
                </a:lnTo>
                <a:lnTo>
                  <a:pt x="45553" y="125677"/>
                </a:lnTo>
                <a:lnTo>
                  <a:pt x="45553" y="28989"/>
                </a:lnTo>
                <a:close/>
              </a:path>
              <a:path w="579120" h="130810">
                <a:moveTo>
                  <a:pt x="45553" y="1608"/>
                </a:moveTo>
                <a:lnTo>
                  <a:pt x="35731" y="1608"/>
                </a:lnTo>
                <a:lnTo>
                  <a:pt x="33191" y="6942"/>
                </a:lnTo>
                <a:lnTo>
                  <a:pt x="28618" y="12445"/>
                </a:lnTo>
                <a:lnTo>
                  <a:pt x="0" y="32613"/>
                </a:lnTo>
                <a:lnTo>
                  <a:pt x="0" y="47294"/>
                </a:lnTo>
                <a:lnTo>
                  <a:pt x="30312" y="28989"/>
                </a:lnTo>
                <a:lnTo>
                  <a:pt x="45553" y="28989"/>
                </a:lnTo>
                <a:lnTo>
                  <a:pt x="45553" y="1608"/>
                </a:lnTo>
                <a:close/>
              </a:path>
              <a:path w="579120" h="130810">
                <a:moveTo>
                  <a:pt x="134119" y="1608"/>
                </a:moveTo>
                <a:lnTo>
                  <a:pt x="94831" y="20556"/>
                </a:lnTo>
                <a:lnTo>
                  <a:pt x="87211" y="64735"/>
                </a:lnTo>
                <a:lnTo>
                  <a:pt x="87973" y="80924"/>
                </a:lnTo>
                <a:lnTo>
                  <a:pt x="105058" y="120576"/>
                </a:lnTo>
                <a:lnTo>
                  <a:pt x="136659" y="127776"/>
                </a:lnTo>
                <a:lnTo>
                  <a:pt x="144110" y="125355"/>
                </a:lnTo>
                <a:lnTo>
                  <a:pt x="155964" y="115635"/>
                </a:lnTo>
                <a:lnTo>
                  <a:pt x="156169" y="115314"/>
                </a:lnTo>
                <a:lnTo>
                  <a:pt x="120571" y="115314"/>
                </a:lnTo>
                <a:lnTo>
                  <a:pt x="114632" y="111927"/>
                </a:lnTo>
                <a:lnTo>
                  <a:pt x="102790" y="64735"/>
                </a:lnTo>
                <a:lnTo>
                  <a:pt x="103296" y="50717"/>
                </a:lnTo>
                <a:lnTo>
                  <a:pt x="120402" y="14156"/>
                </a:lnTo>
                <a:lnTo>
                  <a:pt x="155401" y="14156"/>
                </a:lnTo>
                <a:lnTo>
                  <a:pt x="154101" y="12124"/>
                </a:lnTo>
                <a:lnTo>
                  <a:pt x="150037" y="8280"/>
                </a:lnTo>
                <a:lnTo>
                  <a:pt x="144957" y="5604"/>
                </a:lnTo>
                <a:lnTo>
                  <a:pt x="140046" y="2946"/>
                </a:lnTo>
                <a:lnTo>
                  <a:pt x="134119" y="1608"/>
                </a:lnTo>
                <a:close/>
              </a:path>
              <a:path w="579120" h="130810">
                <a:moveTo>
                  <a:pt x="155401" y="14156"/>
                </a:moveTo>
                <a:lnTo>
                  <a:pt x="134457" y="14156"/>
                </a:lnTo>
                <a:lnTo>
                  <a:pt x="140384" y="17508"/>
                </a:lnTo>
                <a:lnTo>
                  <a:pt x="145126" y="24197"/>
                </a:lnTo>
                <a:lnTo>
                  <a:pt x="148238" y="30493"/>
                </a:lnTo>
                <a:lnTo>
                  <a:pt x="150460" y="39348"/>
                </a:lnTo>
                <a:lnTo>
                  <a:pt x="151789" y="50717"/>
                </a:lnTo>
                <a:lnTo>
                  <a:pt x="152238" y="64735"/>
                </a:lnTo>
                <a:lnTo>
                  <a:pt x="151790" y="78676"/>
                </a:lnTo>
                <a:lnTo>
                  <a:pt x="134457" y="115314"/>
                </a:lnTo>
                <a:lnTo>
                  <a:pt x="156169" y="115314"/>
                </a:lnTo>
                <a:lnTo>
                  <a:pt x="167535" y="75082"/>
                </a:lnTo>
                <a:lnTo>
                  <a:pt x="167818" y="64735"/>
                </a:lnTo>
                <a:lnTo>
                  <a:pt x="167657" y="56023"/>
                </a:lnTo>
                <a:lnTo>
                  <a:pt x="157297" y="17119"/>
                </a:lnTo>
                <a:lnTo>
                  <a:pt x="155401" y="14156"/>
                </a:lnTo>
                <a:close/>
              </a:path>
              <a:path w="579120" h="130810">
                <a:moveTo>
                  <a:pt x="230983" y="73337"/>
                </a:moveTo>
                <a:lnTo>
                  <a:pt x="184413" y="73337"/>
                </a:lnTo>
                <a:lnTo>
                  <a:pt x="184413" y="88593"/>
                </a:lnTo>
                <a:lnTo>
                  <a:pt x="230983" y="88593"/>
                </a:lnTo>
                <a:lnTo>
                  <a:pt x="230983" y="73337"/>
                </a:lnTo>
                <a:close/>
              </a:path>
              <a:path w="579120" h="130810">
                <a:moveTo>
                  <a:pt x="302445" y="28989"/>
                </a:moveTo>
                <a:lnTo>
                  <a:pt x="287204" y="28989"/>
                </a:lnTo>
                <a:lnTo>
                  <a:pt x="287204" y="125677"/>
                </a:lnTo>
                <a:lnTo>
                  <a:pt x="302445" y="125677"/>
                </a:lnTo>
                <a:lnTo>
                  <a:pt x="302445" y="28989"/>
                </a:lnTo>
                <a:close/>
              </a:path>
              <a:path w="579120" h="130810">
                <a:moveTo>
                  <a:pt x="302445" y="1608"/>
                </a:moveTo>
                <a:lnTo>
                  <a:pt x="292623" y="1608"/>
                </a:lnTo>
                <a:lnTo>
                  <a:pt x="290083" y="6942"/>
                </a:lnTo>
                <a:lnTo>
                  <a:pt x="285511" y="12445"/>
                </a:lnTo>
                <a:lnTo>
                  <a:pt x="256892" y="32613"/>
                </a:lnTo>
                <a:lnTo>
                  <a:pt x="256892" y="47294"/>
                </a:lnTo>
                <a:lnTo>
                  <a:pt x="287204" y="28989"/>
                </a:lnTo>
                <a:lnTo>
                  <a:pt x="302445" y="28989"/>
                </a:lnTo>
                <a:lnTo>
                  <a:pt x="302445" y="1608"/>
                </a:lnTo>
                <a:close/>
              </a:path>
              <a:path w="579120" h="130810">
                <a:moveTo>
                  <a:pt x="415705" y="14156"/>
                </a:moveTo>
                <a:lnTo>
                  <a:pt x="391858" y="14156"/>
                </a:lnTo>
                <a:lnTo>
                  <a:pt x="397446" y="16221"/>
                </a:lnTo>
                <a:lnTo>
                  <a:pt x="401680" y="20353"/>
                </a:lnTo>
                <a:lnTo>
                  <a:pt x="406083" y="24485"/>
                </a:lnTo>
                <a:lnTo>
                  <a:pt x="408115" y="29565"/>
                </a:lnTo>
                <a:lnTo>
                  <a:pt x="408115" y="41299"/>
                </a:lnTo>
                <a:lnTo>
                  <a:pt x="383142" y="72155"/>
                </a:lnTo>
                <a:lnTo>
                  <a:pt x="367785" y="85141"/>
                </a:lnTo>
                <a:lnTo>
                  <a:pt x="362392" y="89976"/>
                </a:lnTo>
                <a:lnTo>
                  <a:pt x="342071" y="122019"/>
                </a:lnTo>
                <a:lnTo>
                  <a:pt x="342241" y="125677"/>
                </a:lnTo>
                <a:lnTo>
                  <a:pt x="423864" y="125677"/>
                </a:lnTo>
                <a:lnTo>
                  <a:pt x="423864" y="111097"/>
                </a:lnTo>
                <a:lnTo>
                  <a:pt x="363239" y="111097"/>
                </a:lnTo>
                <a:lnTo>
                  <a:pt x="364933" y="108337"/>
                </a:lnTo>
                <a:lnTo>
                  <a:pt x="387286" y="87323"/>
                </a:lnTo>
                <a:lnTo>
                  <a:pt x="394843" y="80783"/>
                </a:lnTo>
                <a:lnTo>
                  <a:pt x="422678" y="45719"/>
                </a:lnTo>
                <a:lnTo>
                  <a:pt x="423694" y="35915"/>
                </a:lnTo>
                <a:lnTo>
                  <a:pt x="423057" y="28917"/>
                </a:lnTo>
                <a:lnTo>
                  <a:pt x="421133" y="22508"/>
                </a:lnTo>
                <a:lnTo>
                  <a:pt x="417908" y="16689"/>
                </a:lnTo>
                <a:lnTo>
                  <a:pt x="415705" y="14156"/>
                </a:lnTo>
                <a:close/>
              </a:path>
              <a:path w="579120" h="130810">
                <a:moveTo>
                  <a:pt x="385254" y="1608"/>
                </a:moveTo>
                <a:lnTo>
                  <a:pt x="348909" y="21968"/>
                </a:lnTo>
                <a:lnTo>
                  <a:pt x="345120" y="37337"/>
                </a:lnTo>
                <a:lnTo>
                  <a:pt x="360699" y="38946"/>
                </a:lnTo>
                <a:lnTo>
                  <a:pt x="360699" y="31190"/>
                </a:lnTo>
                <a:lnTo>
                  <a:pt x="362900" y="25111"/>
                </a:lnTo>
                <a:lnTo>
                  <a:pt x="371706" y="16357"/>
                </a:lnTo>
                <a:lnTo>
                  <a:pt x="377633" y="14156"/>
                </a:lnTo>
                <a:lnTo>
                  <a:pt x="415705" y="14156"/>
                </a:lnTo>
                <a:lnTo>
                  <a:pt x="413365" y="11463"/>
                </a:lnTo>
                <a:lnTo>
                  <a:pt x="407710" y="7152"/>
                </a:lnTo>
                <a:lnTo>
                  <a:pt x="401151" y="4072"/>
                </a:lnTo>
                <a:lnTo>
                  <a:pt x="393671" y="2224"/>
                </a:lnTo>
                <a:lnTo>
                  <a:pt x="385254" y="1608"/>
                </a:lnTo>
                <a:close/>
              </a:path>
              <a:path w="579120" h="130810">
                <a:moveTo>
                  <a:pt x="552225" y="0"/>
                </a:moveTo>
                <a:lnTo>
                  <a:pt x="540033" y="0"/>
                </a:lnTo>
                <a:lnTo>
                  <a:pt x="472465" y="130232"/>
                </a:lnTo>
                <a:lnTo>
                  <a:pt x="484996" y="130232"/>
                </a:lnTo>
                <a:lnTo>
                  <a:pt x="552225" y="0"/>
                </a:lnTo>
                <a:close/>
              </a:path>
              <a:path w="579120" h="130810">
                <a:moveTo>
                  <a:pt x="559676" y="64904"/>
                </a:moveTo>
                <a:lnTo>
                  <a:pt x="525808" y="87798"/>
                </a:lnTo>
                <a:lnTo>
                  <a:pt x="525864" y="97602"/>
                </a:lnTo>
                <a:lnTo>
                  <a:pt x="559507" y="130232"/>
                </a:lnTo>
                <a:lnTo>
                  <a:pt x="565942" y="127404"/>
                </a:lnTo>
                <a:lnTo>
                  <a:pt x="571022" y="121748"/>
                </a:lnTo>
                <a:lnTo>
                  <a:pt x="572867" y="119767"/>
                </a:lnTo>
                <a:lnTo>
                  <a:pt x="548500" y="119767"/>
                </a:lnTo>
                <a:lnTo>
                  <a:pt x="545452" y="118142"/>
                </a:lnTo>
                <a:lnTo>
                  <a:pt x="540371" y="111622"/>
                </a:lnTo>
                <a:lnTo>
                  <a:pt x="539017" y="106068"/>
                </a:lnTo>
                <a:lnTo>
                  <a:pt x="539120" y="89034"/>
                </a:lnTo>
                <a:lnTo>
                  <a:pt x="540371" y="83497"/>
                </a:lnTo>
                <a:lnTo>
                  <a:pt x="542742" y="80245"/>
                </a:lnTo>
                <a:lnTo>
                  <a:pt x="545282" y="76977"/>
                </a:lnTo>
                <a:lnTo>
                  <a:pt x="548500" y="75352"/>
                </a:lnTo>
                <a:lnTo>
                  <a:pt x="572737" y="75352"/>
                </a:lnTo>
                <a:lnTo>
                  <a:pt x="571192" y="73201"/>
                </a:lnTo>
                <a:lnTo>
                  <a:pt x="566111" y="67664"/>
                </a:lnTo>
                <a:lnTo>
                  <a:pt x="559676" y="64904"/>
                </a:lnTo>
                <a:close/>
              </a:path>
              <a:path w="579120" h="130810">
                <a:moveTo>
                  <a:pt x="572737" y="75352"/>
                </a:moveTo>
                <a:lnTo>
                  <a:pt x="556120" y="75352"/>
                </a:lnTo>
                <a:lnTo>
                  <a:pt x="559168" y="76977"/>
                </a:lnTo>
                <a:lnTo>
                  <a:pt x="564249" y="83429"/>
                </a:lnTo>
                <a:lnTo>
                  <a:pt x="565603" y="89034"/>
                </a:lnTo>
                <a:lnTo>
                  <a:pt x="565511" y="106068"/>
                </a:lnTo>
                <a:lnTo>
                  <a:pt x="564249" y="111622"/>
                </a:lnTo>
                <a:lnTo>
                  <a:pt x="561709" y="114890"/>
                </a:lnTo>
                <a:lnTo>
                  <a:pt x="559338" y="118142"/>
                </a:lnTo>
                <a:lnTo>
                  <a:pt x="556120" y="119767"/>
                </a:lnTo>
                <a:lnTo>
                  <a:pt x="572867" y="119767"/>
                </a:lnTo>
                <a:lnTo>
                  <a:pt x="576272" y="116110"/>
                </a:lnTo>
                <a:lnTo>
                  <a:pt x="578812" y="108049"/>
                </a:lnTo>
                <a:lnTo>
                  <a:pt x="578754" y="96670"/>
                </a:lnTo>
                <a:lnTo>
                  <a:pt x="578336" y="90039"/>
                </a:lnTo>
                <a:lnTo>
                  <a:pt x="576897" y="83429"/>
                </a:lnTo>
                <a:lnTo>
                  <a:pt x="574526" y="77840"/>
                </a:lnTo>
                <a:lnTo>
                  <a:pt x="572737" y="75352"/>
                </a:lnTo>
                <a:close/>
              </a:path>
              <a:path w="579120" h="130810">
                <a:moveTo>
                  <a:pt x="479577" y="0"/>
                </a:moveTo>
                <a:lnTo>
                  <a:pt x="463490" y="0"/>
                </a:lnTo>
                <a:lnTo>
                  <a:pt x="457055" y="3098"/>
                </a:lnTo>
                <a:lnTo>
                  <a:pt x="452652" y="9279"/>
                </a:lnTo>
                <a:lnTo>
                  <a:pt x="448080" y="15459"/>
                </a:lnTo>
                <a:lnTo>
                  <a:pt x="445878" y="22961"/>
                </a:lnTo>
                <a:lnTo>
                  <a:pt x="445933" y="32697"/>
                </a:lnTo>
                <a:lnTo>
                  <a:pt x="446352" y="39673"/>
                </a:lnTo>
                <a:lnTo>
                  <a:pt x="479577" y="65327"/>
                </a:lnTo>
                <a:lnTo>
                  <a:pt x="485843" y="62499"/>
                </a:lnTo>
                <a:lnTo>
                  <a:pt x="491093" y="56861"/>
                </a:lnTo>
                <a:lnTo>
                  <a:pt x="492872" y="54880"/>
                </a:lnTo>
                <a:lnTo>
                  <a:pt x="468570" y="54880"/>
                </a:lnTo>
                <a:lnTo>
                  <a:pt x="465509" y="53237"/>
                </a:lnTo>
                <a:lnTo>
                  <a:pt x="460442" y="46803"/>
                </a:lnTo>
                <a:lnTo>
                  <a:pt x="459087" y="41215"/>
                </a:lnTo>
                <a:lnTo>
                  <a:pt x="459191" y="24129"/>
                </a:lnTo>
                <a:lnTo>
                  <a:pt x="460442" y="18609"/>
                </a:lnTo>
                <a:lnTo>
                  <a:pt x="462982" y="15341"/>
                </a:lnTo>
                <a:lnTo>
                  <a:pt x="465353" y="12090"/>
                </a:lnTo>
                <a:lnTo>
                  <a:pt x="468570" y="10447"/>
                </a:lnTo>
                <a:lnTo>
                  <a:pt x="492638" y="10447"/>
                </a:lnTo>
                <a:lnTo>
                  <a:pt x="491093" y="8297"/>
                </a:lnTo>
                <a:lnTo>
                  <a:pt x="486012" y="2777"/>
                </a:lnTo>
                <a:lnTo>
                  <a:pt x="479577" y="0"/>
                </a:lnTo>
                <a:close/>
              </a:path>
              <a:path w="579120" h="130810">
                <a:moveTo>
                  <a:pt x="492638" y="10447"/>
                </a:moveTo>
                <a:lnTo>
                  <a:pt x="476021" y="10447"/>
                </a:lnTo>
                <a:lnTo>
                  <a:pt x="479252" y="12090"/>
                </a:lnTo>
                <a:lnTo>
                  <a:pt x="484319" y="18524"/>
                </a:lnTo>
                <a:lnTo>
                  <a:pt x="485504" y="24129"/>
                </a:lnTo>
                <a:lnTo>
                  <a:pt x="485417" y="41215"/>
                </a:lnTo>
                <a:lnTo>
                  <a:pt x="484362" y="46502"/>
                </a:lnTo>
                <a:lnTo>
                  <a:pt x="484253" y="46803"/>
                </a:lnTo>
                <a:lnTo>
                  <a:pt x="479239" y="53237"/>
                </a:lnTo>
                <a:lnTo>
                  <a:pt x="476191" y="54880"/>
                </a:lnTo>
                <a:lnTo>
                  <a:pt x="492872" y="54880"/>
                </a:lnTo>
                <a:lnTo>
                  <a:pt x="496173" y="51205"/>
                </a:lnTo>
                <a:lnTo>
                  <a:pt x="498713" y="43162"/>
                </a:lnTo>
                <a:lnTo>
                  <a:pt x="498656" y="31783"/>
                </a:lnTo>
                <a:lnTo>
                  <a:pt x="498237" y="25141"/>
                </a:lnTo>
                <a:lnTo>
                  <a:pt x="496795" y="18524"/>
                </a:lnTo>
                <a:lnTo>
                  <a:pt x="494427" y="12938"/>
                </a:lnTo>
                <a:lnTo>
                  <a:pt x="492638" y="10447"/>
                </a:lnTo>
                <a:close/>
              </a:path>
            </a:pathLst>
          </a:custGeom>
          <a:solidFill>
            <a:srgbClr val="000000"/>
          </a:solidFill>
        </p:spPr>
        <p:txBody>
          <a:bodyPr wrap="square" lIns="0" tIns="0" rIns="0" bIns="0" rtlCol="0"/>
          <a:lstStyle/>
          <a:p>
            <a:endParaRPr/>
          </a:p>
        </p:txBody>
      </p:sp>
      <p:sp>
        <p:nvSpPr>
          <p:cNvPr id="79" name="object 79"/>
          <p:cNvSpPr/>
          <p:nvPr/>
        </p:nvSpPr>
        <p:spPr>
          <a:xfrm>
            <a:off x="4471131" y="3306250"/>
            <a:ext cx="651291" cy="130215"/>
          </a:xfrm>
          <a:prstGeom prst="rect">
            <a:avLst/>
          </a:prstGeom>
          <a:blipFill>
            <a:blip r:embed="rId14" cstate="print"/>
            <a:stretch>
              <a:fillRect/>
            </a:stretch>
          </a:blipFill>
        </p:spPr>
        <p:txBody>
          <a:bodyPr wrap="square" lIns="0" tIns="0" rIns="0" bIns="0" rtlCol="0"/>
          <a:lstStyle/>
          <a:p>
            <a:endParaRPr/>
          </a:p>
        </p:txBody>
      </p:sp>
      <p:sp>
        <p:nvSpPr>
          <p:cNvPr id="80" name="object 80"/>
          <p:cNvSpPr/>
          <p:nvPr/>
        </p:nvSpPr>
        <p:spPr>
          <a:xfrm>
            <a:off x="5920364" y="4076536"/>
            <a:ext cx="394970" cy="130810"/>
          </a:xfrm>
          <a:custGeom>
            <a:avLst/>
            <a:gdLst/>
            <a:ahLst/>
            <a:cxnLst/>
            <a:rect l="l" t="t" r="r" b="b"/>
            <a:pathLst>
              <a:path w="394970" h="130810">
                <a:moveTo>
                  <a:pt x="46569" y="73320"/>
                </a:moveTo>
                <a:lnTo>
                  <a:pt x="0" y="73320"/>
                </a:lnTo>
                <a:lnTo>
                  <a:pt x="0" y="88559"/>
                </a:lnTo>
                <a:lnTo>
                  <a:pt x="46569" y="88559"/>
                </a:lnTo>
                <a:lnTo>
                  <a:pt x="46569" y="73320"/>
                </a:lnTo>
                <a:close/>
              </a:path>
              <a:path w="394970" h="130810">
                <a:moveTo>
                  <a:pt x="118031" y="28955"/>
                </a:moveTo>
                <a:lnTo>
                  <a:pt x="102790" y="28955"/>
                </a:lnTo>
                <a:lnTo>
                  <a:pt x="102790" y="125643"/>
                </a:lnTo>
                <a:lnTo>
                  <a:pt x="118031" y="125643"/>
                </a:lnTo>
                <a:lnTo>
                  <a:pt x="118031" y="28955"/>
                </a:lnTo>
                <a:close/>
              </a:path>
              <a:path w="394970" h="130810">
                <a:moveTo>
                  <a:pt x="118031" y="1693"/>
                </a:moveTo>
                <a:lnTo>
                  <a:pt x="108209" y="1693"/>
                </a:lnTo>
                <a:lnTo>
                  <a:pt x="105669" y="6942"/>
                </a:lnTo>
                <a:lnTo>
                  <a:pt x="101097" y="12530"/>
                </a:lnTo>
                <a:lnTo>
                  <a:pt x="72478" y="32680"/>
                </a:lnTo>
                <a:lnTo>
                  <a:pt x="72478" y="47243"/>
                </a:lnTo>
                <a:lnTo>
                  <a:pt x="102790" y="28955"/>
                </a:lnTo>
                <a:lnTo>
                  <a:pt x="118031" y="28955"/>
                </a:lnTo>
                <a:lnTo>
                  <a:pt x="118031" y="1693"/>
                </a:lnTo>
                <a:close/>
              </a:path>
              <a:path w="394970" h="130810">
                <a:moveTo>
                  <a:pt x="175608" y="91946"/>
                </a:moveTo>
                <a:lnTo>
                  <a:pt x="159689" y="93301"/>
                </a:lnTo>
                <a:lnTo>
                  <a:pt x="161023" y="100765"/>
                </a:lnTo>
                <a:lnTo>
                  <a:pt x="163500" y="107419"/>
                </a:lnTo>
                <a:lnTo>
                  <a:pt x="199485" y="127844"/>
                </a:lnTo>
                <a:lnTo>
                  <a:pt x="209230" y="126894"/>
                </a:lnTo>
                <a:lnTo>
                  <a:pt x="217880" y="124055"/>
                </a:lnTo>
                <a:lnTo>
                  <a:pt x="225418" y="119343"/>
                </a:lnTo>
                <a:lnTo>
                  <a:pt x="229351" y="115314"/>
                </a:lnTo>
                <a:lnTo>
                  <a:pt x="193389" y="115314"/>
                </a:lnTo>
                <a:lnTo>
                  <a:pt x="188139" y="113451"/>
                </a:lnTo>
                <a:lnTo>
                  <a:pt x="183905" y="109387"/>
                </a:lnTo>
                <a:lnTo>
                  <a:pt x="179672" y="105493"/>
                </a:lnTo>
                <a:lnTo>
                  <a:pt x="176793" y="99735"/>
                </a:lnTo>
                <a:lnTo>
                  <a:pt x="175608" y="91946"/>
                </a:lnTo>
                <a:close/>
              </a:path>
              <a:path w="394970" h="130810">
                <a:moveTo>
                  <a:pt x="232269" y="57233"/>
                </a:moveTo>
                <a:lnTo>
                  <a:pt x="207105" y="57233"/>
                </a:lnTo>
                <a:lnTo>
                  <a:pt x="213371" y="59604"/>
                </a:lnTo>
                <a:lnTo>
                  <a:pt x="218282" y="64684"/>
                </a:lnTo>
                <a:lnTo>
                  <a:pt x="223193" y="69594"/>
                </a:lnTo>
                <a:lnTo>
                  <a:pt x="225564" y="76537"/>
                </a:lnTo>
                <a:lnTo>
                  <a:pt x="225564" y="94317"/>
                </a:lnTo>
                <a:lnTo>
                  <a:pt x="223024" y="101598"/>
                </a:lnTo>
                <a:lnTo>
                  <a:pt x="217943" y="107017"/>
                </a:lnTo>
                <a:lnTo>
                  <a:pt x="212863" y="112604"/>
                </a:lnTo>
                <a:lnTo>
                  <a:pt x="206767" y="115314"/>
                </a:lnTo>
                <a:lnTo>
                  <a:pt x="229351" y="115314"/>
                </a:lnTo>
                <a:lnTo>
                  <a:pt x="231829" y="112774"/>
                </a:lnTo>
                <a:lnTo>
                  <a:pt x="236150" y="106392"/>
                </a:lnTo>
                <a:lnTo>
                  <a:pt x="239217" y="99439"/>
                </a:lnTo>
                <a:lnTo>
                  <a:pt x="241045" y="91914"/>
                </a:lnTo>
                <a:lnTo>
                  <a:pt x="241651" y="83818"/>
                </a:lnTo>
                <a:lnTo>
                  <a:pt x="240953" y="75439"/>
                </a:lnTo>
                <a:lnTo>
                  <a:pt x="238857" y="67838"/>
                </a:lnTo>
                <a:lnTo>
                  <a:pt x="235364" y="61030"/>
                </a:lnTo>
                <a:lnTo>
                  <a:pt x="232269" y="57233"/>
                </a:lnTo>
                <a:close/>
              </a:path>
              <a:path w="394970" h="130810">
                <a:moveTo>
                  <a:pt x="235894" y="3894"/>
                </a:moveTo>
                <a:lnTo>
                  <a:pt x="174422" y="3894"/>
                </a:lnTo>
                <a:lnTo>
                  <a:pt x="162399" y="67224"/>
                </a:lnTo>
                <a:lnTo>
                  <a:pt x="176624" y="69086"/>
                </a:lnTo>
                <a:lnTo>
                  <a:pt x="178995" y="65531"/>
                </a:lnTo>
                <a:lnTo>
                  <a:pt x="182043" y="62652"/>
                </a:lnTo>
                <a:lnTo>
                  <a:pt x="189832" y="58249"/>
                </a:lnTo>
                <a:lnTo>
                  <a:pt x="194235" y="57233"/>
                </a:lnTo>
                <a:lnTo>
                  <a:pt x="232269" y="57233"/>
                </a:lnTo>
                <a:lnTo>
                  <a:pt x="230475" y="55032"/>
                </a:lnTo>
                <a:lnTo>
                  <a:pt x="226273" y="51476"/>
                </a:lnTo>
                <a:lnTo>
                  <a:pt x="179841" y="51476"/>
                </a:lnTo>
                <a:lnTo>
                  <a:pt x="186615" y="18287"/>
                </a:lnTo>
                <a:lnTo>
                  <a:pt x="235894" y="18287"/>
                </a:lnTo>
                <a:lnTo>
                  <a:pt x="235894" y="3894"/>
                </a:lnTo>
                <a:close/>
              </a:path>
              <a:path w="394970" h="130810">
                <a:moveTo>
                  <a:pt x="203210" y="43687"/>
                </a:moveTo>
                <a:lnTo>
                  <a:pt x="195082" y="43687"/>
                </a:lnTo>
                <a:lnTo>
                  <a:pt x="187292" y="46396"/>
                </a:lnTo>
                <a:lnTo>
                  <a:pt x="179841" y="51476"/>
                </a:lnTo>
                <a:lnTo>
                  <a:pt x="226273" y="51476"/>
                </a:lnTo>
                <a:lnTo>
                  <a:pt x="224667" y="50116"/>
                </a:lnTo>
                <a:lnTo>
                  <a:pt x="218176" y="46565"/>
                </a:lnTo>
                <a:lnTo>
                  <a:pt x="211019" y="44412"/>
                </a:lnTo>
                <a:lnTo>
                  <a:pt x="203210" y="43687"/>
                </a:lnTo>
                <a:close/>
              </a:path>
              <a:path w="394970" h="130810">
                <a:moveTo>
                  <a:pt x="367811" y="0"/>
                </a:moveTo>
                <a:lnTo>
                  <a:pt x="355619" y="0"/>
                </a:lnTo>
                <a:lnTo>
                  <a:pt x="287882" y="130215"/>
                </a:lnTo>
                <a:lnTo>
                  <a:pt x="300582" y="130215"/>
                </a:lnTo>
                <a:lnTo>
                  <a:pt x="367811" y="0"/>
                </a:lnTo>
                <a:close/>
              </a:path>
              <a:path w="394970" h="130810">
                <a:moveTo>
                  <a:pt x="375262" y="64853"/>
                </a:moveTo>
                <a:lnTo>
                  <a:pt x="341394" y="87882"/>
                </a:lnTo>
                <a:lnTo>
                  <a:pt x="341455" y="97703"/>
                </a:lnTo>
                <a:lnTo>
                  <a:pt x="375093" y="130215"/>
                </a:lnTo>
                <a:lnTo>
                  <a:pt x="381528" y="127336"/>
                </a:lnTo>
                <a:lnTo>
                  <a:pt x="388456" y="119716"/>
                </a:lnTo>
                <a:lnTo>
                  <a:pt x="364086" y="119716"/>
                </a:lnTo>
                <a:lnTo>
                  <a:pt x="360868" y="118192"/>
                </a:lnTo>
                <a:lnTo>
                  <a:pt x="358498" y="114975"/>
                </a:lnTo>
                <a:lnTo>
                  <a:pt x="355957" y="111588"/>
                </a:lnTo>
                <a:lnTo>
                  <a:pt x="354603" y="106001"/>
                </a:lnTo>
                <a:lnTo>
                  <a:pt x="364086" y="75352"/>
                </a:lnTo>
                <a:lnTo>
                  <a:pt x="388349" y="75352"/>
                </a:lnTo>
                <a:lnTo>
                  <a:pt x="386778" y="73150"/>
                </a:lnTo>
                <a:lnTo>
                  <a:pt x="381697" y="67732"/>
                </a:lnTo>
                <a:lnTo>
                  <a:pt x="375262" y="64853"/>
                </a:lnTo>
                <a:close/>
              </a:path>
              <a:path w="394970" h="130810">
                <a:moveTo>
                  <a:pt x="388349" y="75352"/>
                </a:moveTo>
                <a:lnTo>
                  <a:pt x="371706" y="75352"/>
                </a:lnTo>
                <a:lnTo>
                  <a:pt x="374754" y="77045"/>
                </a:lnTo>
                <a:lnTo>
                  <a:pt x="379835" y="83480"/>
                </a:lnTo>
                <a:lnTo>
                  <a:pt x="381020" y="89067"/>
                </a:lnTo>
                <a:lnTo>
                  <a:pt x="380952" y="106001"/>
                </a:lnTo>
                <a:lnTo>
                  <a:pt x="379835" y="111588"/>
                </a:lnTo>
                <a:lnTo>
                  <a:pt x="377295" y="114975"/>
                </a:lnTo>
                <a:lnTo>
                  <a:pt x="374924" y="118192"/>
                </a:lnTo>
                <a:lnTo>
                  <a:pt x="371706" y="119716"/>
                </a:lnTo>
                <a:lnTo>
                  <a:pt x="388456" y="119716"/>
                </a:lnTo>
                <a:lnTo>
                  <a:pt x="391689" y="116160"/>
                </a:lnTo>
                <a:lnTo>
                  <a:pt x="394398" y="108033"/>
                </a:lnTo>
                <a:lnTo>
                  <a:pt x="394335" y="96687"/>
                </a:lnTo>
                <a:lnTo>
                  <a:pt x="393922" y="90081"/>
                </a:lnTo>
                <a:lnTo>
                  <a:pt x="392493" y="83458"/>
                </a:lnTo>
                <a:lnTo>
                  <a:pt x="390112" y="77820"/>
                </a:lnTo>
                <a:lnTo>
                  <a:pt x="388349" y="75352"/>
                </a:lnTo>
                <a:close/>
              </a:path>
              <a:path w="394970" h="130810">
                <a:moveTo>
                  <a:pt x="295163" y="0"/>
                </a:moveTo>
                <a:lnTo>
                  <a:pt x="261464" y="23028"/>
                </a:lnTo>
                <a:lnTo>
                  <a:pt x="261515" y="32680"/>
                </a:lnTo>
                <a:lnTo>
                  <a:pt x="295163" y="65361"/>
                </a:lnTo>
                <a:lnTo>
                  <a:pt x="301429" y="62483"/>
                </a:lnTo>
                <a:lnTo>
                  <a:pt x="306679" y="56895"/>
                </a:lnTo>
                <a:lnTo>
                  <a:pt x="308526" y="54863"/>
                </a:lnTo>
                <a:lnTo>
                  <a:pt x="284156" y="54863"/>
                </a:lnTo>
                <a:lnTo>
                  <a:pt x="281108" y="53339"/>
                </a:lnTo>
                <a:lnTo>
                  <a:pt x="278568" y="50121"/>
                </a:lnTo>
                <a:lnTo>
                  <a:pt x="276028" y="46735"/>
                </a:lnTo>
                <a:lnTo>
                  <a:pt x="274673" y="41316"/>
                </a:lnTo>
                <a:lnTo>
                  <a:pt x="274750" y="24214"/>
                </a:lnTo>
                <a:lnTo>
                  <a:pt x="276028" y="18626"/>
                </a:lnTo>
                <a:lnTo>
                  <a:pt x="278399" y="15409"/>
                </a:lnTo>
                <a:lnTo>
                  <a:pt x="280939" y="12022"/>
                </a:lnTo>
                <a:lnTo>
                  <a:pt x="284156" y="10498"/>
                </a:lnTo>
                <a:lnTo>
                  <a:pt x="308251" y="10498"/>
                </a:lnTo>
                <a:lnTo>
                  <a:pt x="306679" y="8297"/>
                </a:lnTo>
                <a:lnTo>
                  <a:pt x="301598" y="2709"/>
                </a:lnTo>
                <a:lnTo>
                  <a:pt x="295163" y="0"/>
                </a:lnTo>
                <a:close/>
              </a:path>
              <a:path w="394970" h="130810">
                <a:moveTo>
                  <a:pt x="308251" y="10498"/>
                </a:moveTo>
                <a:lnTo>
                  <a:pt x="291607" y="10498"/>
                </a:lnTo>
                <a:lnTo>
                  <a:pt x="294825" y="12022"/>
                </a:lnTo>
                <a:lnTo>
                  <a:pt x="297365" y="15239"/>
                </a:lnTo>
                <a:lnTo>
                  <a:pt x="299905" y="18626"/>
                </a:lnTo>
                <a:lnTo>
                  <a:pt x="301090" y="24214"/>
                </a:lnTo>
                <a:lnTo>
                  <a:pt x="300989" y="41316"/>
                </a:lnTo>
                <a:lnTo>
                  <a:pt x="299905" y="46735"/>
                </a:lnTo>
                <a:lnTo>
                  <a:pt x="297365" y="49952"/>
                </a:lnTo>
                <a:lnTo>
                  <a:pt x="294825" y="53339"/>
                </a:lnTo>
                <a:lnTo>
                  <a:pt x="291607" y="54863"/>
                </a:lnTo>
                <a:lnTo>
                  <a:pt x="308526" y="54863"/>
                </a:lnTo>
                <a:lnTo>
                  <a:pt x="311759" y="51307"/>
                </a:lnTo>
                <a:lnTo>
                  <a:pt x="314299" y="43179"/>
                </a:lnTo>
                <a:lnTo>
                  <a:pt x="314246" y="31834"/>
                </a:lnTo>
                <a:lnTo>
                  <a:pt x="313823" y="25156"/>
                </a:lnTo>
                <a:lnTo>
                  <a:pt x="312394" y="18584"/>
                </a:lnTo>
                <a:lnTo>
                  <a:pt x="310013" y="12964"/>
                </a:lnTo>
                <a:lnTo>
                  <a:pt x="308251" y="10498"/>
                </a:lnTo>
                <a:close/>
              </a:path>
            </a:pathLst>
          </a:custGeom>
          <a:solidFill>
            <a:srgbClr val="000000"/>
          </a:solidFill>
        </p:spPr>
        <p:txBody>
          <a:bodyPr wrap="square" lIns="0" tIns="0" rIns="0" bIns="0" rtlCol="0"/>
          <a:lstStyle/>
          <a:p>
            <a:endParaRPr/>
          </a:p>
        </p:txBody>
      </p:sp>
      <p:sp>
        <p:nvSpPr>
          <p:cNvPr id="81" name="object 81"/>
          <p:cNvSpPr/>
          <p:nvPr/>
        </p:nvSpPr>
        <p:spPr>
          <a:xfrm>
            <a:off x="7650875" y="4450588"/>
            <a:ext cx="394970" cy="130810"/>
          </a:xfrm>
          <a:custGeom>
            <a:avLst/>
            <a:gdLst/>
            <a:ahLst/>
            <a:cxnLst/>
            <a:rect l="l" t="t" r="r" b="b"/>
            <a:pathLst>
              <a:path w="394970" h="130810">
                <a:moveTo>
                  <a:pt x="46738" y="73489"/>
                </a:moveTo>
                <a:lnTo>
                  <a:pt x="0" y="73489"/>
                </a:lnTo>
                <a:lnTo>
                  <a:pt x="0" y="88729"/>
                </a:lnTo>
                <a:lnTo>
                  <a:pt x="46738" y="88729"/>
                </a:lnTo>
                <a:lnTo>
                  <a:pt x="46738" y="73489"/>
                </a:lnTo>
                <a:close/>
              </a:path>
              <a:path w="394970" h="130810">
                <a:moveTo>
                  <a:pt x="118031" y="29124"/>
                </a:moveTo>
                <a:lnTo>
                  <a:pt x="102960" y="29124"/>
                </a:lnTo>
                <a:lnTo>
                  <a:pt x="102960" y="125812"/>
                </a:lnTo>
                <a:lnTo>
                  <a:pt x="118031" y="125812"/>
                </a:lnTo>
                <a:lnTo>
                  <a:pt x="118031" y="29124"/>
                </a:lnTo>
                <a:close/>
              </a:path>
              <a:path w="394970" h="130810">
                <a:moveTo>
                  <a:pt x="118031" y="1693"/>
                </a:moveTo>
                <a:lnTo>
                  <a:pt x="108209" y="1693"/>
                </a:lnTo>
                <a:lnTo>
                  <a:pt x="105669" y="6942"/>
                </a:lnTo>
                <a:lnTo>
                  <a:pt x="101097" y="12530"/>
                </a:lnTo>
                <a:lnTo>
                  <a:pt x="72478" y="32680"/>
                </a:lnTo>
                <a:lnTo>
                  <a:pt x="72478" y="47412"/>
                </a:lnTo>
                <a:lnTo>
                  <a:pt x="77220" y="45549"/>
                </a:lnTo>
                <a:lnTo>
                  <a:pt x="82639" y="43010"/>
                </a:lnTo>
                <a:lnTo>
                  <a:pt x="88566" y="39454"/>
                </a:lnTo>
                <a:lnTo>
                  <a:pt x="94493" y="36067"/>
                </a:lnTo>
                <a:lnTo>
                  <a:pt x="99234" y="32511"/>
                </a:lnTo>
                <a:lnTo>
                  <a:pt x="102960" y="29124"/>
                </a:lnTo>
                <a:lnTo>
                  <a:pt x="118031" y="29124"/>
                </a:lnTo>
                <a:lnTo>
                  <a:pt x="118031" y="1693"/>
                </a:lnTo>
                <a:close/>
              </a:path>
              <a:path w="394970" h="130810">
                <a:moveTo>
                  <a:pt x="206767" y="1693"/>
                </a:moveTo>
                <a:lnTo>
                  <a:pt x="191018" y="1693"/>
                </a:lnTo>
                <a:lnTo>
                  <a:pt x="183567" y="4063"/>
                </a:lnTo>
                <a:lnTo>
                  <a:pt x="177640" y="8974"/>
                </a:lnTo>
                <a:lnTo>
                  <a:pt x="171713" y="13715"/>
                </a:lnTo>
                <a:lnTo>
                  <a:pt x="160118" y="54371"/>
                </a:lnTo>
                <a:lnTo>
                  <a:pt x="159859" y="64853"/>
                </a:lnTo>
                <a:lnTo>
                  <a:pt x="160621" y="81043"/>
                </a:lnTo>
                <a:lnTo>
                  <a:pt x="177611" y="120629"/>
                </a:lnTo>
                <a:lnTo>
                  <a:pt x="209137" y="127844"/>
                </a:lnTo>
                <a:lnTo>
                  <a:pt x="216589" y="125474"/>
                </a:lnTo>
                <a:lnTo>
                  <a:pt x="228443" y="115652"/>
                </a:lnTo>
                <a:lnTo>
                  <a:pt x="228663" y="115314"/>
                </a:lnTo>
                <a:lnTo>
                  <a:pt x="193050" y="115314"/>
                </a:lnTo>
                <a:lnTo>
                  <a:pt x="187292" y="112096"/>
                </a:lnTo>
                <a:lnTo>
                  <a:pt x="175438" y="64853"/>
                </a:lnTo>
                <a:lnTo>
                  <a:pt x="175917" y="50817"/>
                </a:lnTo>
                <a:lnTo>
                  <a:pt x="192881" y="14223"/>
                </a:lnTo>
                <a:lnTo>
                  <a:pt x="227935" y="14223"/>
                </a:lnTo>
                <a:lnTo>
                  <a:pt x="226580" y="12191"/>
                </a:lnTo>
                <a:lnTo>
                  <a:pt x="222516" y="8297"/>
                </a:lnTo>
                <a:lnTo>
                  <a:pt x="217605" y="5757"/>
                </a:lnTo>
                <a:lnTo>
                  <a:pt x="212524" y="3047"/>
                </a:lnTo>
                <a:lnTo>
                  <a:pt x="206767" y="1693"/>
                </a:lnTo>
                <a:close/>
              </a:path>
              <a:path w="394970" h="130810">
                <a:moveTo>
                  <a:pt x="227935" y="14223"/>
                </a:moveTo>
                <a:lnTo>
                  <a:pt x="206936" y="14223"/>
                </a:lnTo>
                <a:lnTo>
                  <a:pt x="212863" y="17610"/>
                </a:lnTo>
                <a:lnTo>
                  <a:pt x="217605" y="24214"/>
                </a:lnTo>
                <a:lnTo>
                  <a:pt x="220716" y="30564"/>
                </a:lnTo>
                <a:lnTo>
                  <a:pt x="222939" y="39454"/>
                </a:lnTo>
                <a:lnTo>
                  <a:pt x="224265" y="50817"/>
                </a:lnTo>
                <a:lnTo>
                  <a:pt x="224717" y="64853"/>
                </a:lnTo>
                <a:lnTo>
                  <a:pt x="224264" y="78797"/>
                </a:lnTo>
                <a:lnTo>
                  <a:pt x="207105" y="115314"/>
                </a:lnTo>
                <a:lnTo>
                  <a:pt x="228663" y="115314"/>
                </a:lnTo>
                <a:lnTo>
                  <a:pt x="240037" y="75140"/>
                </a:lnTo>
                <a:lnTo>
                  <a:pt x="240297" y="64853"/>
                </a:lnTo>
                <a:lnTo>
                  <a:pt x="240135" y="56085"/>
                </a:lnTo>
                <a:lnTo>
                  <a:pt x="229854" y="17102"/>
                </a:lnTo>
                <a:lnTo>
                  <a:pt x="227935" y="14223"/>
                </a:lnTo>
                <a:close/>
              </a:path>
              <a:path w="394970" h="130810">
                <a:moveTo>
                  <a:pt x="367981" y="0"/>
                </a:moveTo>
                <a:lnTo>
                  <a:pt x="355619" y="0"/>
                </a:lnTo>
                <a:lnTo>
                  <a:pt x="288051" y="130215"/>
                </a:lnTo>
                <a:lnTo>
                  <a:pt x="300582" y="130215"/>
                </a:lnTo>
                <a:lnTo>
                  <a:pt x="367981" y="0"/>
                </a:lnTo>
                <a:close/>
              </a:path>
              <a:path w="394970" h="130810">
                <a:moveTo>
                  <a:pt x="375262" y="65023"/>
                </a:moveTo>
                <a:lnTo>
                  <a:pt x="359006" y="65023"/>
                </a:lnTo>
                <a:lnTo>
                  <a:pt x="352571" y="68070"/>
                </a:lnTo>
                <a:lnTo>
                  <a:pt x="348168" y="74166"/>
                </a:lnTo>
                <a:lnTo>
                  <a:pt x="343595" y="80432"/>
                </a:lnTo>
                <a:lnTo>
                  <a:pt x="341394" y="87882"/>
                </a:lnTo>
                <a:lnTo>
                  <a:pt x="341455" y="97703"/>
                </a:lnTo>
                <a:lnTo>
                  <a:pt x="341868" y="104559"/>
                </a:lnTo>
                <a:lnTo>
                  <a:pt x="375093" y="130215"/>
                </a:lnTo>
                <a:lnTo>
                  <a:pt x="381528" y="127506"/>
                </a:lnTo>
                <a:lnTo>
                  <a:pt x="386608" y="121748"/>
                </a:lnTo>
                <a:lnTo>
                  <a:pt x="388358" y="119886"/>
                </a:lnTo>
                <a:lnTo>
                  <a:pt x="364086" y="119886"/>
                </a:lnTo>
                <a:lnTo>
                  <a:pt x="361038" y="118192"/>
                </a:lnTo>
                <a:lnTo>
                  <a:pt x="355957" y="111758"/>
                </a:lnTo>
                <a:lnTo>
                  <a:pt x="354603" y="106170"/>
                </a:lnTo>
                <a:lnTo>
                  <a:pt x="354719" y="89067"/>
                </a:lnTo>
                <a:lnTo>
                  <a:pt x="355957" y="83649"/>
                </a:lnTo>
                <a:lnTo>
                  <a:pt x="358498" y="80262"/>
                </a:lnTo>
                <a:lnTo>
                  <a:pt x="360868" y="77045"/>
                </a:lnTo>
                <a:lnTo>
                  <a:pt x="364086" y="75352"/>
                </a:lnTo>
                <a:lnTo>
                  <a:pt x="388260" y="75352"/>
                </a:lnTo>
                <a:lnTo>
                  <a:pt x="386778" y="73320"/>
                </a:lnTo>
                <a:lnTo>
                  <a:pt x="381697" y="67732"/>
                </a:lnTo>
                <a:lnTo>
                  <a:pt x="375262" y="65023"/>
                </a:lnTo>
                <a:close/>
              </a:path>
              <a:path w="394970" h="130810">
                <a:moveTo>
                  <a:pt x="388260" y="75352"/>
                </a:moveTo>
                <a:lnTo>
                  <a:pt x="371706" y="75352"/>
                </a:lnTo>
                <a:lnTo>
                  <a:pt x="374754" y="77045"/>
                </a:lnTo>
                <a:lnTo>
                  <a:pt x="379835" y="83480"/>
                </a:lnTo>
                <a:lnTo>
                  <a:pt x="381189" y="89067"/>
                </a:lnTo>
                <a:lnTo>
                  <a:pt x="381077" y="106170"/>
                </a:lnTo>
                <a:lnTo>
                  <a:pt x="379835" y="111758"/>
                </a:lnTo>
                <a:lnTo>
                  <a:pt x="377464" y="114975"/>
                </a:lnTo>
                <a:lnTo>
                  <a:pt x="374924" y="118192"/>
                </a:lnTo>
                <a:lnTo>
                  <a:pt x="371706" y="119886"/>
                </a:lnTo>
                <a:lnTo>
                  <a:pt x="388358" y="119886"/>
                </a:lnTo>
                <a:lnTo>
                  <a:pt x="391858" y="116160"/>
                </a:lnTo>
                <a:lnTo>
                  <a:pt x="394398" y="108202"/>
                </a:lnTo>
                <a:lnTo>
                  <a:pt x="394335" y="96687"/>
                </a:lnTo>
                <a:lnTo>
                  <a:pt x="393922" y="90083"/>
                </a:lnTo>
                <a:lnTo>
                  <a:pt x="392493" y="83480"/>
                </a:lnTo>
                <a:lnTo>
                  <a:pt x="390112" y="77892"/>
                </a:lnTo>
                <a:lnTo>
                  <a:pt x="388260" y="75352"/>
                </a:lnTo>
                <a:close/>
              </a:path>
              <a:path w="394970" h="130810">
                <a:moveTo>
                  <a:pt x="295333" y="0"/>
                </a:moveTo>
                <a:lnTo>
                  <a:pt x="261464" y="23028"/>
                </a:lnTo>
                <a:lnTo>
                  <a:pt x="261525" y="32850"/>
                </a:lnTo>
                <a:lnTo>
                  <a:pt x="295163" y="65361"/>
                </a:lnTo>
                <a:lnTo>
                  <a:pt x="301598" y="62652"/>
                </a:lnTo>
                <a:lnTo>
                  <a:pt x="306679" y="56895"/>
                </a:lnTo>
                <a:lnTo>
                  <a:pt x="308526" y="54863"/>
                </a:lnTo>
                <a:lnTo>
                  <a:pt x="284156" y="54863"/>
                </a:lnTo>
                <a:lnTo>
                  <a:pt x="281108" y="53339"/>
                </a:lnTo>
                <a:lnTo>
                  <a:pt x="276028" y="46904"/>
                </a:lnTo>
                <a:lnTo>
                  <a:pt x="274842" y="41316"/>
                </a:lnTo>
                <a:lnTo>
                  <a:pt x="274941" y="24214"/>
                </a:lnTo>
                <a:lnTo>
                  <a:pt x="276044" y="18605"/>
                </a:lnTo>
                <a:lnTo>
                  <a:pt x="278568" y="15409"/>
                </a:lnTo>
                <a:lnTo>
                  <a:pt x="280939" y="12191"/>
                </a:lnTo>
                <a:lnTo>
                  <a:pt x="284156" y="10498"/>
                </a:lnTo>
                <a:lnTo>
                  <a:pt x="308250" y="10498"/>
                </a:lnTo>
                <a:lnTo>
                  <a:pt x="306679" y="8297"/>
                </a:lnTo>
                <a:lnTo>
                  <a:pt x="301598" y="2878"/>
                </a:lnTo>
                <a:lnTo>
                  <a:pt x="295333" y="0"/>
                </a:lnTo>
                <a:close/>
              </a:path>
              <a:path w="394970" h="130810">
                <a:moveTo>
                  <a:pt x="308250" y="10498"/>
                </a:moveTo>
                <a:lnTo>
                  <a:pt x="291607" y="10498"/>
                </a:lnTo>
                <a:lnTo>
                  <a:pt x="294825" y="12191"/>
                </a:lnTo>
                <a:lnTo>
                  <a:pt x="299905" y="18626"/>
                </a:lnTo>
                <a:lnTo>
                  <a:pt x="301090" y="24214"/>
                </a:lnTo>
                <a:lnTo>
                  <a:pt x="300989" y="41316"/>
                </a:lnTo>
                <a:lnTo>
                  <a:pt x="299905" y="46735"/>
                </a:lnTo>
                <a:lnTo>
                  <a:pt x="297365" y="50121"/>
                </a:lnTo>
                <a:lnTo>
                  <a:pt x="294825" y="53339"/>
                </a:lnTo>
                <a:lnTo>
                  <a:pt x="291777" y="54863"/>
                </a:lnTo>
                <a:lnTo>
                  <a:pt x="308526" y="54863"/>
                </a:lnTo>
                <a:lnTo>
                  <a:pt x="311759" y="51307"/>
                </a:lnTo>
                <a:lnTo>
                  <a:pt x="314299" y="43179"/>
                </a:lnTo>
                <a:lnTo>
                  <a:pt x="314236" y="31834"/>
                </a:lnTo>
                <a:lnTo>
                  <a:pt x="313823" y="25227"/>
                </a:lnTo>
                <a:lnTo>
                  <a:pt x="312394" y="18605"/>
                </a:lnTo>
                <a:lnTo>
                  <a:pt x="310013" y="12967"/>
                </a:lnTo>
                <a:lnTo>
                  <a:pt x="308250" y="10498"/>
                </a:lnTo>
                <a:close/>
              </a:path>
            </a:pathLst>
          </a:custGeom>
          <a:solidFill>
            <a:srgbClr val="000000"/>
          </a:solidFill>
        </p:spPr>
        <p:txBody>
          <a:bodyPr wrap="square" lIns="0" tIns="0" rIns="0" bIns="0" rtlCol="0"/>
          <a:lstStyle/>
          <a:p>
            <a:endParaRPr/>
          </a:p>
        </p:txBody>
      </p:sp>
      <p:sp>
        <p:nvSpPr>
          <p:cNvPr id="82" name="object 82"/>
          <p:cNvSpPr/>
          <p:nvPr/>
        </p:nvSpPr>
        <p:spPr>
          <a:xfrm>
            <a:off x="9560382" y="4750558"/>
            <a:ext cx="437072" cy="130232"/>
          </a:xfrm>
          <a:prstGeom prst="rect">
            <a:avLst/>
          </a:prstGeom>
          <a:blipFill>
            <a:blip r:embed="rId15" cstate="print"/>
            <a:stretch>
              <a:fillRect/>
            </a:stretch>
          </a:blipFill>
        </p:spPr>
        <p:txBody>
          <a:bodyPr wrap="square" lIns="0" tIns="0" rIns="0" bIns="0" rtlCol="0"/>
          <a:lstStyle/>
          <a:p>
            <a:endParaRPr/>
          </a:p>
        </p:txBody>
      </p:sp>
      <p:sp>
        <p:nvSpPr>
          <p:cNvPr id="83" name="object 83"/>
          <p:cNvSpPr/>
          <p:nvPr/>
        </p:nvSpPr>
        <p:spPr>
          <a:xfrm>
            <a:off x="5920364" y="4076536"/>
            <a:ext cx="394970" cy="130810"/>
          </a:xfrm>
          <a:custGeom>
            <a:avLst/>
            <a:gdLst/>
            <a:ahLst/>
            <a:cxnLst/>
            <a:rect l="l" t="t" r="r" b="b"/>
            <a:pathLst>
              <a:path w="394970" h="130810">
                <a:moveTo>
                  <a:pt x="46569" y="73320"/>
                </a:moveTo>
                <a:lnTo>
                  <a:pt x="0" y="73320"/>
                </a:lnTo>
                <a:lnTo>
                  <a:pt x="0" y="88559"/>
                </a:lnTo>
                <a:lnTo>
                  <a:pt x="46569" y="88559"/>
                </a:lnTo>
                <a:lnTo>
                  <a:pt x="46569" y="73320"/>
                </a:lnTo>
                <a:close/>
              </a:path>
              <a:path w="394970" h="130810">
                <a:moveTo>
                  <a:pt x="118031" y="28955"/>
                </a:moveTo>
                <a:lnTo>
                  <a:pt x="102790" y="28955"/>
                </a:lnTo>
                <a:lnTo>
                  <a:pt x="102790" y="125643"/>
                </a:lnTo>
                <a:lnTo>
                  <a:pt x="118031" y="125643"/>
                </a:lnTo>
                <a:lnTo>
                  <a:pt x="118031" y="28955"/>
                </a:lnTo>
                <a:close/>
              </a:path>
              <a:path w="394970" h="130810">
                <a:moveTo>
                  <a:pt x="118031" y="1693"/>
                </a:moveTo>
                <a:lnTo>
                  <a:pt x="108209" y="1693"/>
                </a:lnTo>
                <a:lnTo>
                  <a:pt x="105669" y="6942"/>
                </a:lnTo>
                <a:lnTo>
                  <a:pt x="101097" y="12530"/>
                </a:lnTo>
                <a:lnTo>
                  <a:pt x="72478" y="32680"/>
                </a:lnTo>
                <a:lnTo>
                  <a:pt x="72478" y="47243"/>
                </a:lnTo>
                <a:lnTo>
                  <a:pt x="102790" y="28955"/>
                </a:lnTo>
                <a:lnTo>
                  <a:pt x="118031" y="28955"/>
                </a:lnTo>
                <a:lnTo>
                  <a:pt x="118031" y="1693"/>
                </a:lnTo>
                <a:close/>
              </a:path>
              <a:path w="394970" h="130810">
                <a:moveTo>
                  <a:pt x="175608" y="91946"/>
                </a:moveTo>
                <a:lnTo>
                  <a:pt x="159689" y="93301"/>
                </a:lnTo>
                <a:lnTo>
                  <a:pt x="161023" y="100765"/>
                </a:lnTo>
                <a:lnTo>
                  <a:pt x="163500" y="107419"/>
                </a:lnTo>
                <a:lnTo>
                  <a:pt x="199485" y="127844"/>
                </a:lnTo>
                <a:lnTo>
                  <a:pt x="209230" y="126894"/>
                </a:lnTo>
                <a:lnTo>
                  <a:pt x="217880" y="124055"/>
                </a:lnTo>
                <a:lnTo>
                  <a:pt x="225418" y="119343"/>
                </a:lnTo>
                <a:lnTo>
                  <a:pt x="229351" y="115314"/>
                </a:lnTo>
                <a:lnTo>
                  <a:pt x="193389" y="115314"/>
                </a:lnTo>
                <a:lnTo>
                  <a:pt x="188139" y="113451"/>
                </a:lnTo>
                <a:lnTo>
                  <a:pt x="183905" y="109387"/>
                </a:lnTo>
                <a:lnTo>
                  <a:pt x="179672" y="105493"/>
                </a:lnTo>
                <a:lnTo>
                  <a:pt x="176793" y="99735"/>
                </a:lnTo>
                <a:lnTo>
                  <a:pt x="175608" y="91946"/>
                </a:lnTo>
                <a:close/>
              </a:path>
              <a:path w="394970" h="130810">
                <a:moveTo>
                  <a:pt x="232269" y="57233"/>
                </a:moveTo>
                <a:lnTo>
                  <a:pt x="207105" y="57233"/>
                </a:lnTo>
                <a:lnTo>
                  <a:pt x="213371" y="59604"/>
                </a:lnTo>
                <a:lnTo>
                  <a:pt x="218282" y="64684"/>
                </a:lnTo>
                <a:lnTo>
                  <a:pt x="223193" y="69594"/>
                </a:lnTo>
                <a:lnTo>
                  <a:pt x="225564" y="76537"/>
                </a:lnTo>
                <a:lnTo>
                  <a:pt x="225564" y="94317"/>
                </a:lnTo>
                <a:lnTo>
                  <a:pt x="223024" y="101598"/>
                </a:lnTo>
                <a:lnTo>
                  <a:pt x="217943" y="107017"/>
                </a:lnTo>
                <a:lnTo>
                  <a:pt x="212863" y="112604"/>
                </a:lnTo>
                <a:lnTo>
                  <a:pt x="206767" y="115314"/>
                </a:lnTo>
                <a:lnTo>
                  <a:pt x="229351" y="115314"/>
                </a:lnTo>
                <a:lnTo>
                  <a:pt x="231829" y="112774"/>
                </a:lnTo>
                <a:lnTo>
                  <a:pt x="236150" y="106392"/>
                </a:lnTo>
                <a:lnTo>
                  <a:pt x="239217" y="99439"/>
                </a:lnTo>
                <a:lnTo>
                  <a:pt x="241045" y="91914"/>
                </a:lnTo>
                <a:lnTo>
                  <a:pt x="241651" y="83818"/>
                </a:lnTo>
                <a:lnTo>
                  <a:pt x="240953" y="75439"/>
                </a:lnTo>
                <a:lnTo>
                  <a:pt x="238857" y="67838"/>
                </a:lnTo>
                <a:lnTo>
                  <a:pt x="235364" y="61030"/>
                </a:lnTo>
                <a:lnTo>
                  <a:pt x="232269" y="57233"/>
                </a:lnTo>
                <a:close/>
              </a:path>
              <a:path w="394970" h="130810">
                <a:moveTo>
                  <a:pt x="235894" y="3894"/>
                </a:moveTo>
                <a:lnTo>
                  <a:pt x="174422" y="3894"/>
                </a:lnTo>
                <a:lnTo>
                  <a:pt x="162399" y="67224"/>
                </a:lnTo>
                <a:lnTo>
                  <a:pt x="176624" y="69086"/>
                </a:lnTo>
                <a:lnTo>
                  <a:pt x="178995" y="65531"/>
                </a:lnTo>
                <a:lnTo>
                  <a:pt x="182043" y="62652"/>
                </a:lnTo>
                <a:lnTo>
                  <a:pt x="189832" y="58249"/>
                </a:lnTo>
                <a:lnTo>
                  <a:pt x="194235" y="57233"/>
                </a:lnTo>
                <a:lnTo>
                  <a:pt x="232269" y="57233"/>
                </a:lnTo>
                <a:lnTo>
                  <a:pt x="230475" y="55032"/>
                </a:lnTo>
                <a:lnTo>
                  <a:pt x="226273" y="51476"/>
                </a:lnTo>
                <a:lnTo>
                  <a:pt x="179841" y="51476"/>
                </a:lnTo>
                <a:lnTo>
                  <a:pt x="186615" y="18287"/>
                </a:lnTo>
                <a:lnTo>
                  <a:pt x="235894" y="18287"/>
                </a:lnTo>
                <a:lnTo>
                  <a:pt x="235894" y="3894"/>
                </a:lnTo>
                <a:close/>
              </a:path>
              <a:path w="394970" h="130810">
                <a:moveTo>
                  <a:pt x="203210" y="43687"/>
                </a:moveTo>
                <a:lnTo>
                  <a:pt x="195082" y="43687"/>
                </a:lnTo>
                <a:lnTo>
                  <a:pt x="187292" y="46396"/>
                </a:lnTo>
                <a:lnTo>
                  <a:pt x="179841" y="51476"/>
                </a:lnTo>
                <a:lnTo>
                  <a:pt x="226273" y="51476"/>
                </a:lnTo>
                <a:lnTo>
                  <a:pt x="224667" y="50116"/>
                </a:lnTo>
                <a:lnTo>
                  <a:pt x="218176" y="46565"/>
                </a:lnTo>
                <a:lnTo>
                  <a:pt x="211019" y="44412"/>
                </a:lnTo>
                <a:lnTo>
                  <a:pt x="203210" y="43687"/>
                </a:lnTo>
                <a:close/>
              </a:path>
              <a:path w="394970" h="130810">
                <a:moveTo>
                  <a:pt x="367811" y="0"/>
                </a:moveTo>
                <a:lnTo>
                  <a:pt x="355619" y="0"/>
                </a:lnTo>
                <a:lnTo>
                  <a:pt x="287882" y="130215"/>
                </a:lnTo>
                <a:lnTo>
                  <a:pt x="300582" y="130215"/>
                </a:lnTo>
                <a:lnTo>
                  <a:pt x="367811" y="0"/>
                </a:lnTo>
                <a:close/>
              </a:path>
              <a:path w="394970" h="130810">
                <a:moveTo>
                  <a:pt x="375262" y="64853"/>
                </a:moveTo>
                <a:lnTo>
                  <a:pt x="341394" y="87882"/>
                </a:lnTo>
                <a:lnTo>
                  <a:pt x="341455" y="97703"/>
                </a:lnTo>
                <a:lnTo>
                  <a:pt x="375093" y="130215"/>
                </a:lnTo>
                <a:lnTo>
                  <a:pt x="381528" y="127336"/>
                </a:lnTo>
                <a:lnTo>
                  <a:pt x="388456" y="119716"/>
                </a:lnTo>
                <a:lnTo>
                  <a:pt x="364086" y="119716"/>
                </a:lnTo>
                <a:lnTo>
                  <a:pt x="360868" y="118192"/>
                </a:lnTo>
                <a:lnTo>
                  <a:pt x="358498" y="114975"/>
                </a:lnTo>
                <a:lnTo>
                  <a:pt x="355957" y="111588"/>
                </a:lnTo>
                <a:lnTo>
                  <a:pt x="354603" y="106001"/>
                </a:lnTo>
                <a:lnTo>
                  <a:pt x="364086" y="75352"/>
                </a:lnTo>
                <a:lnTo>
                  <a:pt x="388349" y="75352"/>
                </a:lnTo>
                <a:lnTo>
                  <a:pt x="386778" y="73150"/>
                </a:lnTo>
                <a:lnTo>
                  <a:pt x="381697" y="67732"/>
                </a:lnTo>
                <a:lnTo>
                  <a:pt x="375262" y="64853"/>
                </a:lnTo>
                <a:close/>
              </a:path>
              <a:path w="394970" h="130810">
                <a:moveTo>
                  <a:pt x="388349" y="75352"/>
                </a:moveTo>
                <a:lnTo>
                  <a:pt x="371706" y="75352"/>
                </a:lnTo>
                <a:lnTo>
                  <a:pt x="374754" y="77045"/>
                </a:lnTo>
                <a:lnTo>
                  <a:pt x="379835" y="83480"/>
                </a:lnTo>
                <a:lnTo>
                  <a:pt x="381020" y="89067"/>
                </a:lnTo>
                <a:lnTo>
                  <a:pt x="380952" y="106001"/>
                </a:lnTo>
                <a:lnTo>
                  <a:pt x="379835" y="111588"/>
                </a:lnTo>
                <a:lnTo>
                  <a:pt x="377295" y="114975"/>
                </a:lnTo>
                <a:lnTo>
                  <a:pt x="374924" y="118192"/>
                </a:lnTo>
                <a:lnTo>
                  <a:pt x="371706" y="119716"/>
                </a:lnTo>
                <a:lnTo>
                  <a:pt x="388456" y="119716"/>
                </a:lnTo>
                <a:lnTo>
                  <a:pt x="391689" y="116160"/>
                </a:lnTo>
                <a:lnTo>
                  <a:pt x="394398" y="108033"/>
                </a:lnTo>
                <a:lnTo>
                  <a:pt x="394335" y="96687"/>
                </a:lnTo>
                <a:lnTo>
                  <a:pt x="393922" y="90081"/>
                </a:lnTo>
                <a:lnTo>
                  <a:pt x="392493" y="83458"/>
                </a:lnTo>
                <a:lnTo>
                  <a:pt x="390112" y="77820"/>
                </a:lnTo>
                <a:lnTo>
                  <a:pt x="388349" y="75352"/>
                </a:lnTo>
                <a:close/>
              </a:path>
              <a:path w="394970" h="130810">
                <a:moveTo>
                  <a:pt x="295163" y="0"/>
                </a:moveTo>
                <a:lnTo>
                  <a:pt x="261464" y="23028"/>
                </a:lnTo>
                <a:lnTo>
                  <a:pt x="261515" y="32680"/>
                </a:lnTo>
                <a:lnTo>
                  <a:pt x="295163" y="65361"/>
                </a:lnTo>
                <a:lnTo>
                  <a:pt x="301429" y="62483"/>
                </a:lnTo>
                <a:lnTo>
                  <a:pt x="306679" y="56895"/>
                </a:lnTo>
                <a:lnTo>
                  <a:pt x="308526" y="54863"/>
                </a:lnTo>
                <a:lnTo>
                  <a:pt x="284156" y="54863"/>
                </a:lnTo>
                <a:lnTo>
                  <a:pt x="281108" y="53339"/>
                </a:lnTo>
                <a:lnTo>
                  <a:pt x="278568" y="50121"/>
                </a:lnTo>
                <a:lnTo>
                  <a:pt x="276028" y="46735"/>
                </a:lnTo>
                <a:lnTo>
                  <a:pt x="274673" y="41316"/>
                </a:lnTo>
                <a:lnTo>
                  <a:pt x="274750" y="24214"/>
                </a:lnTo>
                <a:lnTo>
                  <a:pt x="276028" y="18626"/>
                </a:lnTo>
                <a:lnTo>
                  <a:pt x="278399" y="15409"/>
                </a:lnTo>
                <a:lnTo>
                  <a:pt x="280939" y="12022"/>
                </a:lnTo>
                <a:lnTo>
                  <a:pt x="284156" y="10498"/>
                </a:lnTo>
                <a:lnTo>
                  <a:pt x="308251" y="10498"/>
                </a:lnTo>
                <a:lnTo>
                  <a:pt x="306679" y="8297"/>
                </a:lnTo>
                <a:lnTo>
                  <a:pt x="301598" y="2709"/>
                </a:lnTo>
                <a:lnTo>
                  <a:pt x="295163" y="0"/>
                </a:lnTo>
                <a:close/>
              </a:path>
              <a:path w="394970" h="130810">
                <a:moveTo>
                  <a:pt x="308251" y="10498"/>
                </a:moveTo>
                <a:lnTo>
                  <a:pt x="291607" y="10498"/>
                </a:lnTo>
                <a:lnTo>
                  <a:pt x="294825" y="12022"/>
                </a:lnTo>
                <a:lnTo>
                  <a:pt x="297365" y="15239"/>
                </a:lnTo>
                <a:lnTo>
                  <a:pt x="299905" y="18626"/>
                </a:lnTo>
                <a:lnTo>
                  <a:pt x="301090" y="24214"/>
                </a:lnTo>
                <a:lnTo>
                  <a:pt x="300989" y="41316"/>
                </a:lnTo>
                <a:lnTo>
                  <a:pt x="299905" y="46735"/>
                </a:lnTo>
                <a:lnTo>
                  <a:pt x="297365" y="49952"/>
                </a:lnTo>
                <a:lnTo>
                  <a:pt x="294825" y="53339"/>
                </a:lnTo>
                <a:lnTo>
                  <a:pt x="291607" y="54863"/>
                </a:lnTo>
                <a:lnTo>
                  <a:pt x="308526" y="54863"/>
                </a:lnTo>
                <a:lnTo>
                  <a:pt x="311759" y="51307"/>
                </a:lnTo>
                <a:lnTo>
                  <a:pt x="314299" y="43179"/>
                </a:lnTo>
                <a:lnTo>
                  <a:pt x="314246" y="31834"/>
                </a:lnTo>
                <a:lnTo>
                  <a:pt x="313823" y="25156"/>
                </a:lnTo>
                <a:lnTo>
                  <a:pt x="312394" y="18584"/>
                </a:lnTo>
                <a:lnTo>
                  <a:pt x="310013" y="12964"/>
                </a:lnTo>
                <a:lnTo>
                  <a:pt x="308251" y="10498"/>
                </a:lnTo>
                <a:close/>
              </a:path>
            </a:pathLst>
          </a:custGeom>
          <a:solidFill>
            <a:srgbClr val="000000"/>
          </a:solidFill>
        </p:spPr>
        <p:txBody>
          <a:bodyPr wrap="square" lIns="0" tIns="0" rIns="0" bIns="0" rtlCol="0"/>
          <a:lstStyle/>
          <a:p>
            <a:endParaRPr/>
          </a:p>
        </p:txBody>
      </p:sp>
      <p:sp>
        <p:nvSpPr>
          <p:cNvPr id="84" name="object 84"/>
          <p:cNvSpPr/>
          <p:nvPr/>
        </p:nvSpPr>
        <p:spPr>
          <a:xfrm>
            <a:off x="7650875" y="4450588"/>
            <a:ext cx="394970" cy="130810"/>
          </a:xfrm>
          <a:custGeom>
            <a:avLst/>
            <a:gdLst/>
            <a:ahLst/>
            <a:cxnLst/>
            <a:rect l="l" t="t" r="r" b="b"/>
            <a:pathLst>
              <a:path w="394970" h="130810">
                <a:moveTo>
                  <a:pt x="46738" y="73489"/>
                </a:moveTo>
                <a:lnTo>
                  <a:pt x="0" y="73489"/>
                </a:lnTo>
                <a:lnTo>
                  <a:pt x="0" y="88729"/>
                </a:lnTo>
                <a:lnTo>
                  <a:pt x="46738" y="88729"/>
                </a:lnTo>
                <a:lnTo>
                  <a:pt x="46738" y="73489"/>
                </a:lnTo>
                <a:close/>
              </a:path>
              <a:path w="394970" h="130810">
                <a:moveTo>
                  <a:pt x="118031" y="29124"/>
                </a:moveTo>
                <a:lnTo>
                  <a:pt x="102960" y="29124"/>
                </a:lnTo>
                <a:lnTo>
                  <a:pt x="102960" y="125812"/>
                </a:lnTo>
                <a:lnTo>
                  <a:pt x="118031" y="125812"/>
                </a:lnTo>
                <a:lnTo>
                  <a:pt x="118031" y="29124"/>
                </a:lnTo>
                <a:close/>
              </a:path>
              <a:path w="394970" h="130810">
                <a:moveTo>
                  <a:pt x="118031" y="1693"/>
                </a:moveTo>
                <a:lnTo>
                  <a:pt x="108209" y="1693"/>
                </a:lnTo>
                <a:lnTo>
                  <a:pt x="105669" y="6942"/>
                </a:lnTo>
                <a:lnTo>
                  <a:pt x="101097" y="12530"/>
                </a:lnTo>
                <a:lnTo>
                  <a:pt x="72478" y="32680"/>
                </a:lnTo>
                <a:lnTo>
                  <a:pt x="72478" y="47412"/>
                </a:lnTo>
                <a:lnTo>
                  <a:pt x="77220" y="45549"/>
                </a:lnTo>
                <a:lnTo>
                  <a:pt x="82639" y="43010"/>
                </a:lnTo>
                <a:lnTo>
                  <a:pt x="88566" y="39454"/>
                </a:lnTo>
                <a:lnTo>
                  <a:pt x="94493" y="36067"/>
                </a:lnTo>
                <a:lnTo>
                  <a:pt x="99234" y="32511"/>
                </a:lnTo>
                <a:lnTo>
                  <a:pt x="102960" y="29124"/>
                </a:lnTo>
                <a:lnTo>
                  <a:pt x="118031" y="29124"/>
                </a:lnTo>
                <a:lnTo>
                  <a:pt x="118031" y="1693"/>
                </a:lnTo>
                <a:close/>
              </a:path>
              <a:path w="394970" h="130810">
                <a:moveTo>
                  <a:pt x="206767" y="1693"/>
                </a:moveTo>
                <a:lnTo>
                  <a:pt x="191018" y="1693"/>
                </a:lnTo>
                <a:lnTo>
                  <a:pt x="183567" y="4063"/>
                </a:lnTo>
                <a:lnTo>
                  <a:pt x="177640" y="8974"/>
                </a:lnTo>
                <a:lnTo>
                  <a:pt x="171713" y="13715"/>
                </a:lnTo>
                <a:lnTo>
                  <a:pt x="160118" y="54371"/>
                </a:lnTo>
                <a:lnTo>
                  <a:pt x="159859" y="64853"/>
                </a:lnTo>
                <a:lnTo>
                  <a:pt x="160621" y="81043"/>
                </a:lnTo>
                <a:lnTo>
                  <a:pt x="177611" y="120629"/>
                </a:lnTo>
                <a:lnTo>
                  <a:pt x="209137" y="127844"/>
                </a:lnTo>
                <a:lnTo>
                  <a:pt x="216589" y="125474"/>
                </a:lnTo>
                <a:lnTo>
                  <a:pt x="228443" y="115652"/>
                </a:lnTo>
                <a:lnTo>
                  <a:pt x="228663" y="115314"/>
                </a:lnTo>
                <a:lnTo>
                  <a:pt x="193050" y="115314"/>
                </a:lnTo>
                <a:lnTo>
                  <a:pt x="187292" y="112096"/>
                </a:lnTo>
                <a:lnTo>
                  <a:pt x="175438" y="64853"/>
                </a:lnTo>
                <a:lnTo>
                  <a:pt x="175917" y="50817"/>
                </a:lnTo>
                <a:lnTo>
                  <a:pt x="192881" y="14223"/>
                </a:lnTo>
                <a:lnTo>
                  <a:pt x="227935" y="14223"/>
                </a:lnTo>
                <a:lnTo>
                  <a:pt x="226580" y="12191"/>
                </a:lnTo>
                <a:lnTo>
                  <a:pt x="222516" y="8297"/>
                </a:lnTo>
                <a:lnTo>
                  <a:pt x="217605" y="5757"/>
                </a:lnTo>
                <a:lnTo>
                  <a:pt x="212524" y="3047"/>
                </a:lnTo>
                <a:lnTo>
                  <a:pt x="206767" y="1693"/>
                </a:lnTo>
                <a:close/>
              </a:path>
              <a:path w="394970" h="130810">
                <a:moveTo>
                  <a:pt x="227935" y="14223"/>
                </a:moveTo>
                <a:lnTo>
                  <a:pt x="206936" y="14223"/>
                </a:lnTo>
                <a:lnTo>
                  <a:pt x="212863" y="17610"/>
                </a:lnTo>
                <a:lnTo>
                  <a:pt x="217605" y="24214"/>
                </a:lnTo>
                <a:lnTo>
                  <a:pt x="220716" y="30564"/>
                </a:lnTo>
                <a:lnTo>
                  <a:pt x="222939" y="39454"/>
                </a:lnTo>
                <a:lnTo>
                  <a:pt x="224265" y="50817"/>
                </a:lnTo>
                <a:lnTo>
                  <a:pt x="224717" y="64853"/>
                </a:lnTo>
                <a:lnTo>
                  <a:pt x="224264" y="78797"/>
                </a:lnTo>
                <a:lnTo>
                  <a:pt x="207105" y="115314"/>
                </a:lnTo>
                <a:lnTo>
                  <a:pt x="228663" y="115314"/>
                </a:lnTo>
                <a:lnTo>
                  <a:pt x="240037" y="75140"/>
                </a:lnTo>
                <a:lnTo>
                  <a:pt x="240297" y="64853"/>
                </a:lnTo>
                <a:lnTo>
                  <a:pt x="240135" y="56085"/>
                </a:lnTo>
                <a:lnTo>
                  <a:pt x="229854" y="17102"/>
                </a:lnTo>
                <a:lnTo>
                  <a:pt x="227935" y="14223"/>
                </a:lnTo>
                <a:close/>
              </a:path>
              <a:path w="394970" h="130810">
                <a:moveTo>
                  <a:pt x="367981" y="0"/>
                </a:moveTo>
                <a:lnTo>
                  <a:pt x="355619" y="0"/>
                </a:lnTo>
                <a:lnTo>
                  <a:pt x="288051" y="130215"/>
                </a:lnTo>
                <a:lnTo>
                  <a:pt x="300582" y="130215"/>
                </a:lnTo>
                <a:lnTo>
                  <a:pt x="367981" y="0"/>
                </a:lnTo>
                <a:close/>
              </a:path>
              <a:path w="394970" h="130810">
                <a:moveTo>
                  <a:pt x="375262" y="65023"/>
                </a:moveTo>
                <a:lnTo>
                  <a:pt x="359006" y="65023"/>
                </a:lnTo>
                <a:lnTo>
                  <a:pt x="352571" y="68070"/>
                </a:lnTo>
                <a:lnTo>
                  <a:pt x="348168" y="74166"/>
                </a:lnTo>
                <a:lnTo>
                  <a:pt x="343595" y="80432"/>
                </a:lnTo>
                <a:lnTo>
                  <a:pt x="341394" y="87882"/>
                </a:lnTo>
                <a:lnTo>
                  <a:pt x="341455" y="97703"/>
                </a:lnTo>
                <a:lnTo>
                  <a:pt x="341868" y="104559"/>
                </a:lnTo>
                <a:lnTo>
                  <a:pt x="375093" y="130215"/>
                </a:lnTo>
                <a:lnTo>
                  <a:pt x="381528" y="127506"/>
                </a:lnTo>
                <a:lnTo>
                  <a:pt x="386608" y="121748"/>
                </a:lnTo>
                <a:lnTo>
                  <a:pt x="388358" y="119886"/>
                </a:lnTo>
                <a:lnTo>
                  <a:pt x="364086" y="119886"/>
                </a:lnTo>
                <a:lnTo>
                  <a:pt x="361038" y="118192"/>
                </a:lnTo>
                <a:lnTo>
                  <a:pt x="355957" y="111758"/>
                </a:lnTo>
                <a:lnTo>
                  <a:pt x="354603" y="106170"/>
                </a:lnTo>
                <a:lnTo>
                  <a:pt x="354719" y="89067"/>
                </a:lnTo>
                <a:lnTo>
                  <a:pt x="355957" y="83649"/>
                </a:lnTo>
                <a:lnTo>
                  <a:pt x="358498" y="80262"/>
                </a:lnTo>
                <a:lnTo>
                  <a:pt x="360868" y="77045"/>
                </a:lnTo>
                <a:lnTo>
                  <a:pt x="364086" y="75352"/>
                </a:lnTo>
                <a:lnTo>
                  <a:pt x="388260" y="75352"/>
                </a:lnTo>
                <a:lnTo>
                  <a:pt x="386778" y="73320"/>
                </a:lnTo>
                <a:lnTo>
                  <a:pt x="381697" y="67732"/>
                </a:lnTo>
                <a:lnTo>
                  <a:pt x="375262" y="65023"/>
                </a:lnTo>
                <a:close/>
              </a:path>
              <a:path w="394970" h="130810">
                <a:moveTo>
                  <a:pt x="388260" y="75352"/>
                </a:moveTo>
                <a:lnTo>
                  <a:pt x="371706" y="75352"/>
                </a:lnTo>
                <a:lnTo>
                  <a:pt x="374754" y="77045"/>
                </a:lnTo>
                <a:lnTo>
                  <a:pt x="379835" y="83480"/>
                </a:lnTo>
                <a:lnTo>
                  <a:pt x="381189" y="89067"/>
                </a:lnTo>
                <a:lnTo>
                  <a:pt x="381077" y="106170"/>
                </a:lnTo>
                <a:lnTo>
                  <a:pt x="379835" y="111758"/>
                </a:lnTo>
                <a:lnTo>
                  <a:pt x="377464" y="114975"/>
                </a:lnTo>
                <a:lnTo>
                  <a:pt x="374924" y="118192"/>
                </a:lnTo>
                <a:lnTo>
                  <a:pt x="371706" y="119886"/>
                </a:lnTo>
                <a:lnTo>
                  <a:pt x="388358" y="119886"/>
                </a:lnTo>
                <a:lnTo>
                  <a:pt x="391858" y="116160"/>
                </a:lnTo>
                <a:lnTo>
                  <a:pt x="394398" y="108202"/>
                </a:lnTo>
                <a:lnTo>
                  <a:pt x="394335" y="96687"/>
                </a:lnTo>
                <a:lnTo>
                  <a:pt x="393922" y="90083"/>
                </a:lnTo>
                <a:lnTo>
                  <a:pt x="392493" y="83480"/>
                </a:lnTo>
                <a:lnTo>
                  <a:pt x="390112" y="77892"/>
                </a:lnTo>
                <a:lnTo>
                  <a:pt x="388260" y="75352"/>
                </a:lnTo>
                <a:close/>
              </a:path>
              <a:path w="394970" h="130810">
                <a:moveTo>
                  <a:pt x="295333" y="0"/>
                </a:moveTo>
                <a:lnTo>
                  <a:pt x="261464" y="23028"/>
                </a:lnTo>
                <a:lnTo>
                  <a:pt x="261525" y="32850"/>
                </a:lnTo>
                <a:lnTo>
                  <a:pt x="295163" y="65361"/>
                </a:lnTo>
                <a:lnTo>
                  <a:pt x="301598" y="62652"/>
                </a:lnTo>
                <a:lnTo>
                  <a:pt x="306679" y="56895"/>
                </a:lnTo>
                <a:lnTo>
                  <a:pt x="308526" y="54863"/>
                </a:lnTo>
                <a:lnTo>
                  <a:pt x="284156" y="54863"/>
                </a:lnTo>
                <a:lnTo>
                  <a:pt x="281108" y="53339"/>
                </a:lnTo>
                <a:lnTo>
                  <a:pt x="276028" y="46904"/>
                </a:lnTo>
                <a:lnTo>
                  <a:pt x="274842" y="41316"/>
                </a:lnTo>
                <a:lnTo>
                  <a:pt x="274941" y="24214"/>
                </a:lnTo>
                <a:lnTo>
                  <a:pt x="276044" y="18605"/>
                </a:lnTo>
                <a:lnTo>
                  <a:pt x="278568" y="15409"/>
                </a:lnTo>
                <a:lnTo>
                  <a:pt x="280939" y="12191"/>
                </a:lnTo>
                <a:lnTo>
                  <a:pt x="284156" y="10498"/>
                </a:lnTo>
                <a:lnTo>
                  <a:pt x="308250" y="10498"/>
                </a:lnTo>
                <a:lnTo>
                  <a:pt x="306679" y="8297"/>
                </a:lnTo>
                <a:lnTo>
                  <a:pt x="301598" y="2878"/>
                </a:lnTo>
                <a:lnTo>
                  <a:pt x="295333" y="0"/>
                </a:lnTo>
                <a:close/>
              </a:path>
              <a:path w="394970" h="130810">
                <a:moveTo>
                  <a:pt x="308250" y="10498"/>
                </a:moveTo>
                <a:lnTo>
                  <a:pt x="291607" y="10498"/>
                </a:lnTo>
                <a:lnTo>
                  <a:pt x="294825" y="12191"/>
                </a:lnTo>
                <a:lnTo>
                  <a:pt x="299905" y="18626"/>
                </a:lnTo>
                <a:lnTo>
                  <a:pt x="301090" y="24214"/>
                </a:lnTo>
                <a:lnTo>
                  <a:pt x="300989" y="41316"/>
                </a:lnTo>
                <a:lnTo>
                  <a:pt x="299905" y="46735"/>
                </a:lnTo>
                <a:lnTo>
                  <a:pt x="297365" y="50121"/>
                </a:lnTo>
                <a:lnTo>
                  <a:pt x="294825" y="53339"/>
                </a:lnTo>
                <a:lnTo>
                  <a:pt x="291777" y="54863"/>
                </a:lnTo>
                <a:lnTo>
                  <a:pt x="308526" y="54863"/>
                </a:lnTo>
                <a:lnTo>
                  <a:pt x="311759" y="51307"/>
                </a:lnTo>
                <a:lnTo>
                  <a:pt x="314299" y="43179"/>
                </a:lnTo>
                <a:lnTo>
                  <a:pt x="314236" y="31834"/>
                </a:lnTo>
                <a:lnTo>
                  <a:pt x="313823" y="25227"/>
                </a:lnTo>
                <a:lnTo>
                  <a:pt x="312394" y="18605"/>
                </a:lnTo>
                <a:lnTo>
                  <a:pt x="310013" y="12967"/>
                </a:lnTo>
                <a:lnTo>
                  <a:pt x="308250" y="10498"/>
                </a:lnTo>
                <a:close/>
              </a:path>
            </a:pathLst>
          </a:custGeom>
          <a:solidFill>
            <a:srgbClr val="000000"/>
          </a:solidFill>
        </p:spPr>
        <p:txBody>
          <a:bodyPr wrap="square" lIns="0" tIns="0" rIns="0" bIns="0" rtlCol="0"/>
          <a:lstStyle/>
          <a:p>
            <a:endParaRPr/>
          </a:p>
        </p:txBody>
      </p:sp>
      <p:sp>
        <p:nvSpPr>
          <p:cNvPr id="85" name="object 85"/>
          <p:cNvSpPr txBox="1">
            <a:spLocks noGrp="1"/>
          </p:cNvSpPr>
          <p:nvPr>
            <p:ph type="title"/>
          </p:nvPr>
        </p:nvSpPr>
        <p:spPr>
          <a:xfrm>
            <a:off x="358241" y="52527"/>
            <a:ext cx="11309350" cy="751488"/>
          </a:xfrm>
          <a:prstGeom prst="rect">
            <a:avLst/>
          </a:prstGeom>
        </p:spPr>
        <p:txBody>
          <a:bodyPr vert="horz" wrap="square" lIns="0" tIns="12700" rIns="0" bIns="0" rtlCol="0">
            <a:spAutoFit/>
          </a:bodyPr>
          <a:lstStyle/>
          <a:p>
            <a:pPr marL="12700">
              <a:lnSpc>
                <a:spcPct val="100000"/>
              </a:lnSpc>
              <a:spcBef>
                <a:spcPts val="100"/>
              </a:spcBef>
            </a:pPr>
            <a:r>
              <a:rPr spc="-5" dirty="0">
                <a:solidFill>
                  <a:srgbClr val="00B050"/>
                </a:solidFill>
              </a:rPr>
              <a:t>Huge </a:t>
            </a:r>
            <a:r>
              <a:rPr dirty="0">
                <a:solidFill>
                  <a:srgbClr val="00B050"/>
                </a:solidFill>
              </a:rPr>
              <a:t>drop </a:t>
            </a:r>
            <a:r>
              <a:rPr spc="-15" dirty="0">
                <a:solidFill>
                  <a:srgbClr val="00B050"/>
                </a:solidFill>
              </a:rPr>
              <a:t>offs </a:t>
            </a:r>
            <a:r>
              <a:rPr dirty="0">
                <a:solidFill>
                  <a:srgbClr val="00B050"/>
                </a:solidFill>
              </a:rPr>
              <a:t>across </a:t>
            </a:r>
            <a:r>
              <a:rPr spc="-5" dirty="0">
                <a:solidFill>
                  <a:srgbClr val="00B050"/>
                </a:solidFill>
              </a:rPr>
              <a:t>patient continuum</a:t>
            </a:r>
            <a:r>
              <a:rPr lang="en-US" spc="-5" dirty="0">
                <a:solidFill>
                  <a:srgbClr val="00B050"/>
                </a:solidFill>
              </a:rPr>
              <a:t>; only </a:t>
            </a:r>
            <a:r>
              <a:rPr spc="-5" dirty="0">
                <a:solidFill>
                  <a:srgbClr val="00B050"/>
                </a:solidFill>
              </a:rPr>
              <a:t>~12% </a:t>
            </a:r>
            <a:r>
              <a:rPr dirty="0">
                <a:solidFill>
                  <a:srgbClr val="00B050"/>
                </a:solidFill>
              </a:rPr>
              <a:t>of </a:t>
            </a:r>
            <a:r>
              <a:rPr spc="-5" dirty="0">
                <a:solidFill>
                  <a:srgbClr val="00B050"/>
                </a:solidFill>
              </a:rPr>
              <a:t>total pediatric cancer</a:t>
            </a:r>
            <a:r>
              <a:rPr spc="50" dirty="0">
                <a:solidFill>
                  <a:srgbClr val="00B050"/>
                </a:solidFill>
              </a:rPr>
              <a:t> </a:t>
            </a:r>
            <a:r>
              <a:rPr spc="-5" dirty="0">
                <a:solidFill>
                  <a:srgbClr val="00B050"/>
                </a:solidFill>
              </a:rPr>
              <a:t>cases</a:t>
            </a:r>
            <a:r>
              <a:rPr lang="en-US" spc="-5" dirty="0">
                <a:solidFill>
                  <a:srgbClr val="00B050"/>
                </a:solidFill>
              </a:rPr>
              <a:t> need to avail of a Home Away Home </a:t>
            </a:r>
            <a:endParaRPr spc="-5" dirty="0">
              <a:solidFill>
                <a:srgbClr val="00B050"/>
              </a:solidFill>
            </a:endParaRPr>
          </a:p>
        </p:txBody>
      </p:sp>
      <p:sp>
        <p:nvSpPr>
          <p:cNvPr id="86" name="object 86"/>
          <p:cNvSpPr txBox="1"/>
          <p:nvPr/>
        </p:nvSpPr>
        <p:spPr>
          <a:xfrm>
            <a:off x="2692654" y="1309877"/>
            <a:ext cx="953135" cy="452755"/>
          </a:xfrm>
          <a:prstGeom prst="rect">
            <a:avLst/>
          </a:prstGeom>
        </p:spPr>
        <p:txBody>
          <a:bodyPr vert="horz" wrap="square" lIns="0" tIns="13335" rIns="0" bIns="0" rtlCol="0">
            <a:spAutoFit/>
          </a:bodyPr>
          <a:lstStyle/>
          <a:p>
            <a:pPr marR="5080" indent="199390">
              <a:lnSpc>
                <a:spcPct val="100000"/>
              </a:lnSpc>
              <a:spcBef>
                <a:spcPts val="105"/>
              </a:spcBef>
            </a:pPr>
            <a:r>
              <a:rPr sz="1400" b="1" spc="-10" dirty="0">
                <a:latin typeface="Arial"/>
                <a:cs typeface="Arial"/>
              </a:rPr>
              <a:t>Actual  </a:t>
            </a:r>
            <a:r>
              <a:rPr sz="1400" b="1" dirty="0">
                <a:latin typeface="Arial"/>
                <a:cs typeface="Arial"/>
              </a:rPr>
              <a:t>Pre</a:t>
            </a:r>
            <a:r>
              <a:rPr sz="1400" b="1" spc="-15" dirty="0">
                <a:latin typeface="Arial"/>
                <a:cs typeface="Arial"/>
              </a:rPr>
              <a:t>v</a:t>
            </a:r>
            <a:r>
              <a:rPr sz="1400" b="1" dirty="0">
                <a:latin typeface="Arial"/>
                <a:cs typeface="Arial"/>
              </a:rPr>
              <a:t>ale</a:t>
            </a:r>
            <a:r>
              <a:rPr sz="1400" b="1" spc="-10" dirty="0">
                <a:latin typeface="Arial"/>
                <a:cs typeface="Arial"/>
              </a:rPr>
              <a:t>n</a:t>
            </a:r>
            <a:r>
              <a:rPr sz="1400" b="1" dirty="0">
                <a:latin typeface="Arial"/>
                <a:cs typeface="Arial"/>
              </a:rPr>
              <a:t>ce</a:t>
            </a:r>
            <a:endParaRPr sz="1400">
              <a:latin typeface="Arial"/>
              <a:cs typeface="Arial"/>
            </a:endParaRPr>
          </a:p>
        </p:txBody>
      </p:sp>
      <p:sp>
        <p:nvSpPr>
          <p:cNvPr id="87" name="object 87"/>
          <p:cNvSpPr txBox="1"/>
          <p:nvPr/>
        </p:nvSpPr>
        <p:spPr>
          <a:xfrm>
            <a:off x="6606793" y="1309877"/>
            <a:ext cx="636270" cy="452755"/>
          </a:xfrm>
          <a:prstGeom prst="rect">
            <a:avLst/>
          </a:prstGeom>
        </p:spPr>
        <p:txBody>
          <a:bodyPr vert="horz" wrap="square" lIns="0" tIns="13335" rIns="0" bIns="0" rtlCol="0">
            <a:spAutoFit/>
          </a:bodyPr>
          <a:lstStyle/>
          <a:p>
            <a:pPr marR="5080" indent="46990">
              <a:lnSpc>
                <a:spcPct val="100000"/>
              </a:lnSpc>
              <a:spcBef>
                <a:spcPts val="105"/>
              </a:spcBef>
            </a:pPr>
            <a:r>
              <a:rPr sz="1400" b="1" dirty="0">
                <a:latin typeface="Arial"/>
                <a:cs typeface="Arial"/>
              </a:rPr>
              <a:t>Lower  i</a:t>
            </a:r>
            <a:r>
              <a:rPr sz="1400" b="1" spc="-10" dirty="0">
                <a:latin typeface="Arial"/>
                <a:cs typeface="Arial"/>
              </a:rPr>
              <a:t>n</a:t>
            </a:r>
            <a:r>
              <a:rPr sz="1400" b="1" dirty="0">
                <a:latin typeface="Arial"/>
                <a:cs typeface="Arial"/>
              </a:rPr>
              <a:t>c</a:t>
            </a:r>
            <a:r>
              <a:rPr sz="1400" b="1" spc="-10" dirty="0">
                <a:latin typeface="Arial"/>
                <a:cs typeface="Arial"/>
              </a:rPr>
              <a:t>o</a:t>
            </a:r>
            <a:r>
              <a:rPr sz="1400" b="1" dirty="0">
                <a:latin typeface="Arial"/>
                <a:cs typeface="Arial"/>
              </a:rPr>
              <a:t>me</a:t>
            </a:r>
            <a:endParaRPr sz="1400">
              <a:latin typeface="Arial"/>
              <a:cs typeface="Arial"/>
            </a:endParaRPr>
          </a:p>
        </p:txBody>
      </p:sp>
      <p:sp>
        <p:nvSpPr>
          <p:cNvPr id="88" name="object 88"/>
          <p:cNvSpPr txBox="1"/>
          <p:nvPr/>
        </p:nvSpPr>
        <p:spPr>
          <a:xfrm>
            <a:off x="8370696" y="1416557"/>
            <a:ext cx="862965" cy="239395"/>
          </a:xfrm>
          <a:prstGeom prst="rect">
            <a:avLst/>
          </a:prstGeom>
        </p:spPr>
        <p:txBody>
          <a:bodyPr vert="horz" wrap="square" lIns="0" tIns="13335" rIns="0" bIns="0" rtlCol="0">
            <a:spAutoFit/>
          </a:bodyPr>
          <a:lstStyle/>
          <a:p>
            <a:pPr>
              <a:lnSpc>
                <a:spcPct val="100000"/>
              </a:lnSpc>
              <a:spcBef>
                <a:spcPts val="105"/>
              </a:spcBef>
            </a:pPr>
            <a:r>
              <a:rPr sz="1400" b="1" spc="-5" dirty="0">
                <a:latin typeface="Arial"/>
                <a:cs typeface="Arial"/>
              </a:rPr>
              <a:t>Diagnosis</a:t>
            </a:r>
            <a:endParaRPr sz="1400">
              <a:latin typeface="Arial"/>
              <a:cs typeface="Arial"/>
            </a:endParaRPr>
          </a:p>
        </p:txBody>
      </p:sp>
      <p:sp>
        <p:nvSpPr>
          <p:cNvPr id="89" name="object 89"/>
          <p:cNvSpPr txBox="1"/>
          <p:nvPr/>
        </p:nvSpPr>
        <p:spPr>
          <a:xfrm>
            <a:off x="10248645" y="1416557"/>
            <a:ext cx="864869" cy="239395"/>
          </a:xfrm>
          <a:prstGeom prst="rect">
            <a:avLst/>
          </a:prstGeom>
        </p:spPr>
        <p:txBody>
          <a:bodyPr vert="horz" wrap="square" lIns="0" tIns="13335" rIns="0" bIns="0" rtlCol="0">
            <a:spAutoFit/>
          </a:bodyPr>
          <a:lstStyle/>
          <a:p>
            <a:pPr>
              <a:lnSpc>
                <a:spcPct val="100000"/>
              </a:lnSpc>
              <a:spcBef>
                <a:spcPts val="105"/>
              </a:spcBef>
            </a:pPr>
            <a:r>
              <a:rPr sz="1400" b="1" spc="-80" dirty="0">
                <a:latin typeface="Arial"/>
                <a:cs typeface="Arial"/>
              </a:rPr>
              <a:t>T</a:t>
            </a:r>
            <a:r>
              <a:rPr sz="1400" b="1" dirty="0">
                <a:latin typeface="Arial"/>
                <a:cs typeface="Arial"/>
              </a:rPr>
              <a:t>reatme</a:t>
            </a:r>
            <a:r>
              <a:rPr sz="1400" b="1" spc="-10" dirty="0">
                <a:latin typeface="Arial"/>
                <a:cs typeface="Arial"/>
              </a:rPr>
              <a:t>n</a:t>
            </a:r>
            <a:r>
              <a:rPr sz="1400" b="1" dirty="0">
                <a:latin typeface="Arial"/>
                <a:cs typeface="Arial"/>
              </a:rPr>
              <a:t>t</a:t>
            </a:r>
            <a:endParaRPr sz="1400">
              <a:latin typeface="Arial"/>
              <a:cs typeface="Arial"/>
            </a:endParaRPr>
          </a:p>
        </p:txBody>
      </p:sp>
      <p:sp>
        <p:nvSpPr>
          <p:cNvPr id="90" name="object 90"/>
          <p:cNvSpPr/>
          <p:nvPr/>
        </p:nvSpPr>
        <p:spPr>
          <a:xfrm>
            <a:off x="3978909" y="1426210"/>
            <a:ext cx="244348" cy="230632"/>
          </a:xfrm>
          <a:prstGeom prst="rect">
            <a:avLst/>
          </a:prstGeom>
          <a:blipFill>
            <a:blip r:embed="rId16" cstate="print"/>
            <a:stretch>
              <a:fillRect/>
            </a:stretch>
          </a:blipFill>
        </p:spPr>
        <p:txBody>
          <a:bodyPr wrap="square" lIns="0" tIns="0" rIns="0" bIns="0" rtlCol="0"/>
          <a:lstStyle/>
          <a:p>
            <a:endParaRPr/>
          </a:p>
        </p:txBody>
      </p:sp>
      <p:sp>
        <p:nvSpPr>
          <p:cNvPr id="91" name="object 91"/>
          <p:cNvSpPr/>
          <p:nvPr/>
        </p:nvSpPr>
        <p:spPr>
          <a:xfrm>
            <a:off x="7734045" y="1426210"/>
            <a:ext cx="244348" cy="230632"/>
          </a:xfrm>
          <a:prstGeom prst="rect">
            <a:avLst/>
          </a:prstGeom>
          <a:blipFill>
            <a:blip r:embed="rId17" cstate="print"/>
            <a:stretch>
              <a:fillRect/>
            </a:stretch>
          </a:blipFill>
        </p:spPr>
        <p:txBody>
          <a:bodyPr wrap="square" lIns="0" tIns="0" rIns="0" bIns="0" rtlCol="0"/>
          <a:lstStyle/>
          <a:p>
            <a:endParaRPr/>
          </a:p>
        </p:txBody>
      </p:sp>
      <p:sp>
        <p:nvSpPr>
          <p:cNvPr id="92" name="object 92"/>
          <p:cNvSpPr/>
          <p:nvPr/>
        </p:nvSpPr>
        <p:spPr>
          <a:xfrm>
            <a:off x="9611994" y="1426210"/>
            <a:ext cx="245109" cy="230632"/>
          </a:xfrm>
          <a:prstGeom prst="rect">
            <a:avLst/>
          </a:prstGeom>
          <a:blipFill>
            <a:blip r:embed="rId18" cstate="print"/>
            <a:stretch>
              <a:fillRect/>
            </a:stretch>
          </a:blipFill>
        </p:spPr>
        <p:txBody>
          <a:bodyPr wrap="square" lIns="0" tIns="0" rIns="0" bIns="0" rtlCol="0"/>
          <a:lstStyle/>
          <a:p>
            <a:endParaRPr/>
          </a:p>
        </p:txBody>
      </p:sp>
      <p:sp>
        <p:nvSpPr>
          <p:cNvPr id="93" name="object 93"/>
          <p:cNvSpPr txBox="1"/>
          <p:nvPr/>
        </p:nvSpPr>
        <p:spPr>
          <a:xfrm>
            <a:off x="335279" y="1275588"/>
            <a:ext cx="1623060" cy="538480"/>
          </a:xfrm>
          <a:prstGeom prst="rect">
            <a:avLst/>
          </a:prstGeom>
          <a:ln w="9144">
            <a:solidFill>
              <a:srgbClr val="CC0000"/>
            </a:solidFill>
          </a:ln>
        </p:spPr>
        <p:txBody>
          <a:bodyPr vert="horz" wrap="square" lIns="0" tIns="29845" rIns="0" bIns="0" rtlCol="0">
            <a:spAutoFit/>
          </a:bodyPr>
          <a:lstStyle/>
          <a:p>
            <a:pPr algn="ctr">
              <a:lnSpc>
                <a:spcPct val="100000"/>
              </a:lnSpc>
              <a:spcBef>
                <a:spcPts val="235"/>
              </a:spcBef>
            </a:pPr>
            <a:r>
              <a:rPr sz="1400" b="1" spc="-5" dirty="0">
                <a:solidFill>
                  <a:srgbClr val="CC0000"/>
                </a:solidFill>
                <a:latin typeface="Arial"/>
                <a:cs typeface="Arial"/>
              </a:rPr>
              <a:t>Addressable</a:t>
            </a:r>
            <a:endParaRPr sz="1400">
              <a:latin typeface="Arial"/>
              <a:cs typeface="Arial"/>
            </a:endParaRPr>
          </a:p>
          <a:p>
            <a:pPr marL="1270" algn="ctr">
              <a:lnSpc>
                <a:spcPct val="100000"/>
              </a:lnSpc>
              <a:spcBef>
                <a:spcPts val="5"/>
              </a:spcBef>
            </a:pPr>
            <a:r>
              <a:rPr sz="1400" b="1" dirty="0">
                <a:solidFill>
                  <a:srgbClr val="CC0000"/>
                </a:solidFill>
                <a:latin typeface="Arial"/>
                <a:cs typeface="Arial"/>
              </a:rPr>
              <a:t>market</a:t>
            </a:r>
            <a:endParaRPr sz="1400">
              <a:latin typeface="Arial"/>
              <a:cs typeface="Arial"/>
            </a:endParaRPr>
          </a:p>
        </p:txBody>
      </p:sp>
      <p:sp>
        <p:nvSpPr>
          <p:cNvPr id="94" name="object 94"/>
          <p:cNvSpPr/>
          <p:nvPr/>
        </p:nvSpPr>
        <p:spPr>
          <a:xfrm>
            <a:off x="2118867" y="1474469"/>
            <a:ext cx="273685" cy="63500"/>
          </a:xfrm>
          <a:custGeom>
            <a:avLst/>
            <a:gdLst/>
            <a:ahLst/>
            <a:cxnLst/>
            <a:rect l="l" t="t" r="r" b="b"/>
            <a:pathLst>
              <a:path w="273685" h="63500">
                <a:moveTo>
                  <a:pt x="0" y="0"/>
                </a:moveTo>
                <a:lnTo>
                  <a:pt x="273304" y="0"/>
                </a:lnTo>
                <a:lnTo>
                  <a:pt x="273304" y="63372"/>
                </a:lnTo>
                <a:lnTo>
                  <a:pt x="0" y="63372"/>
                </a:lnTo>
                <a:lnTo>
                  <a:pt x="0" y="0"/>
                </a:lnTo>
                <a:close/>
              </a:path>
            </a:pathLst>
          </a:custGeom>
          <a:ln w="9144">
            <a:solidFill>
              <a:srgbClr val="000000"/>
            </a:solidFill>
          </a:ln>
        </p:spPr>
        <p:txBody>
          <a:bodyPr wrap="square" lIns="0" tIns="0" rIns="0" bIns="0" rtlCol="0"/>
          <a:lstStyle/>
          <a:p>
            <a:endParaRPr/>
          </a:p>
        </p:txBody>
      </p:sp>
      <p:sp>
        <p:nvSpPr>
          <p:cNvPr id="95" name="object 95"/>
          <p:cNvSpPr/>
          <p:nvPr/>
        </p:nvSpPr>
        <p:spPr>
          <a:xfrm>
            <a:off x="2118867" y="1569592"/>
            <a:ext cx="273685" cy="63500"/>
          </a:xfrm>
          <a:custGeom>
            <a:avLst/>
            <a:gdLst/>
            <a:ahLst/>
            <a:cxnLst/>
            <a:rect l="l" t="t" r="r" b="b"/>
            <a:pathLst>
              <a:path w="273685" h="63500">
                <a:moveTo>
                  <a:pt x="0" y="0"/>
                </a:moveTo>
                <a:lnTo>
                  <a:pt x="273304" y="0"/>
                </a:lnTo>
                <a:lnTo>
                  <a:pt x="273304" y="63373"/>
                </a:lnTo>
                <a:lnTo>
                  <a:pt x="0" y="63373"/>
                </a:lnTo>
                <a:lnTo>
                  <a:pt x="0" y="0"/>
                </a:lnTo>
                <a:close/>
              </a:path>
            </a:pathLst>
          </a:custGeom>
          <a:ln w="9144">
            <a:solidFill>
              <a:srgbClr val="000000"/>
            </a:solidFill>
          </a:ln>
        </p:spPr>
        <p:txBody>
          <a:bodyPr wrap="square" lIns="0" tIns="0" rIns="0" bIns="0" rtlCol="0"/>
          <a:lstStyle/>
          <a:p>
            <a:endParaRPr/>
          </a:p>
        </p:txBody>
      </p:sp>
      <p:sp>
        <p:nvSpPr>
          <p:cNvPr id="96" name="object 96"/>
          <p:cNvSpPr/>
          <p:nvPr/>
        </p:nvSpPr>
        <p:spPr>
          <a:xfrm>
            <a:off x="10092943" y="2505455"/>
            <a:ext cx="1567180" cy="2336800"/>
          </a:xfrm>
          <a:custGeom>
            <a:avLst/>
            <a:gdLst/>
            <a:ahLst/>
            <a:cxnLst/>
            <a:rect l="l" t="t" r="r" b="b"/>
            <a:pathLst>
              <a:path w="1567179" h="2336800">
                <a:moveTo>
                  <a:pt x="722629" y="1591056"/>
                </a:moveTo>
                <a:lnTo>
                  <a:pt x="360679" y="1591056"/>
                </a:lnTo>
                <a:lnTo>
                  <a:pt x="0" y="2336800"/>
                </a:lnTo>
                <a:lnTo>
                  <a:pt x="722629" y="1591056"/>
                </a:lnTo>
                <a:close/>
              </a:path>
              <a:path w="1567179" h="2336800">
                <a:moveTo>
                  <a:pt x="1567179" y="0"/>
                </a:moveTo>
                <a:lnTo>
                  <a:pt x="119379" y="0"/>
                </a:lnTo>
                <a:lnTo>
                  <a:pt x="119379" y="1591056"/>
                </a:lnTo>
                <a:lnTo>
                  <a:pt x="1567179" y="1591056"/>
                </a:lnTo>
                <a:lnTo>
                  <a:pt x="1567179" y="0"/>
                </a:lnTo>
                <a:close/>
              </a:path>
            </a:pathLst>
          </a:custGeom>
          <a:solidFill>
            <a:srgbClr val="FFFFFF"/>
          </a:solidFill>
        </p:spPr>
        <p:txBody>
          <a:bodyPr wrap="square" lIns="0" tIns="0" rIns="0" bIns="0" rtlCol="0"/>
          <a:lstStyle/>
          <a:p>
            <a:endParaRPr/>
          </a:p>
        </p:txBody>
      </p:sp>
      <p:sp>
        <p:nvSpPr>
          <p:cNvPr id="97" name="object 97"/>
          <p:cNvSpPr/>
          <p:nvPr/>
        </p:nvSpPr>
        <p:spPr>
          <a:xfrm>
            <a:off x="10092943" y="2505455"/>
            <a:ext cx="1567180" cy="2336800"/>
          </a:xfrm>
          <a:custGeom>
            <a:avLst/>
            <a:gdLst/>
            <a:ahLst/>
            <a:cxnLst/>
            <a:rect l="l" t="t" r="r" b="b"/>
            <a:pathLst>
              <a:path w="1567179" h="2336800">
                <a:moveTo>
                  <a:pt x="119379" y="0"/>
                </a:moveTo>
                <a:lnTo>
                  <a:pt x="360679" y="0"/>
                </a:lnTo>
                <a:lnTo>
                  <a:pt x="722629" y="0"/>
                </a:lnTo>
                <a:lnTo>
                  <a:pt x="1567179" y="0"/>
                </a:lnTo>
                <a:lnTo>
                  <a:pt x="1567179" y="928116"/>
                </a:lnTo>
                <a:lnTo>
                  <a:pt x="1567179" y="1325880"/>
                </a:lnTo>
                <a:lnTo>
                  <a:pt x="1567179" y="1591056"/>
                </a:lnTo>
                <a:lnTo>
                  <a:pt x="722629" y="1591056"/>
                </a:lnTo>
                <a:lnTo>
                  <a:pt x="0" y="2336800"/>
                </a:lnTo>
                <a:lnTo>
                  <a:pt x="360679" y="1591056"/>
                </a:lnTo>
                <a:lnTo>
                  <a:pt x="119379" y="1591056"/>
                </a:lnTo>
                <a:lnTo>
                  <a:pt x="119379" y="1325880"/>
                </a:lnTo>
                <a:lnTo>
                  <a:pt x="119379" y="928116"/>
                </a:lnTo>
                <a:lnTo>
                  <a:pt x="119379" y="0"/>
                </a:lnTo>
                <a:close/>
              </a:path>
            </a:pathLst>
          </a:custGeom>
          <a:ln w="12192">
            <a:solidFill>
              <a:srgbClr val="000000"/>
            </a:solidFill>
          </a:ln>
        </p:spPr>
        <p:txBody>
          <a:bodyPr wrap="square" lIns="0" tIns="0" rIns="0" bIns="0" rtlCol="0"/>
          <a:lstStyle/>
          <a:p>
            <a:endParaRPr/>
          </a:p>
        </p:txBody>
      </p:sp>
      <p:sp>
        <p:nvSpPr>
          <p:cNvPr id="98" name="object 98"/>
          <p:cNvSpPr txBox="1"/>
          <p:nvPr/>
        </p:nvSpPr>
        <p:spPr>
          <a:xfrm>
            <a:off x="10273030" y="2529916"/>
            <a:ext cx="1215390" cy="194310"/>
          </a:xfrm>
          <a:prstGeom prst="rect">
            <a:avLst/>
          </a:prstGeom>
        </p:spPr>
        <p:txBody>
          <a:bodyPr vert="horz" wrap="square" lIns="0" tIns="13335" rIns="0" bIns="0" rtlCol="0">
            <a:spAutoFit/>
          </a:bodyPr>
          <a:lstStyle/>
          <a:p>
            <a:pPr marL="12700">
              <a:lnSpc>
                <a:spcPct val="100000"/>
              </a:lnSpc>
              <a:spcBef>
                <a:spcPts val="105"/>
              </a:spcBef>
            </a:pPr>
            <a:r>
              <a:rPr sz="1100" dirty="0">
                <a:latin typeface="Arial"/>
                <a:cs typeface="Arial"/>
              </a:rPr>
              <a:t>Economic</a:t>
            </a:r>
            <a:r>
              <a:rPr sz="1100" spc="-85" dirty="0">
                <a:latin typeface="Arial"/>
                <a:cs typeface="Arial"/>
              </a:rPr>
              <a:t> </a:t>
            </a:r>
            <a:r>
              <a:rPr sz="1100" dirty="0">
                <a:latin typeface="Arial"/>
                <a:cs typeface="Arial"/>
              </a:rPr>
              <a:t>reasons:</a:t>
            </a:r>
            <a:endParaRPr sz="1100">
              <a:latin typeface="Arial"/>
              <a:cs typeface="Arial"/>
            </a:endParaRPr>
          </a:p>
        </p:txBody>
      </p:sp>
      <p:sp>
        <p:nvSpPr>
          <p:cNvPr id="99" name="object 99"/>
          <p:cNvSpPr txBox="1"/>
          <p:nvPr/>
        </p:nvSpPr>
        <p:spPr>
          <a:xfrm>
            <a:off x="10273030" y="2698242"/>
            <a:ext cx="1290320" cy="528955"/>
          </a:xfrm>
          <a:prstGeom prst="rect">
            <a:avLst/>
          </a:prstGeom>
        </p:spPr>
        <p:txBody>
          <a:bodyPr vert="horz" wrap="square" lIns="0" tIns="13335" rIns="0" bIns="0" rtlCol="0">
            <a:spAutoFit/>
          </a:bodyPr>
          <a:lstStyle/>
          <a:p>
            <a:pPr marL="299085" indent="-286385">
              <a:lnSpc>
                <a:spcPct val="100000"/>
              </a:lnSpc>
              <a:spcBef>
                <a:spcPts val="105"/>
              </a:spcBef>
              <a:buChar char="–"/>
              <a:tabLst>
                <a:tab pos="299085" algn="l"/>
                <a:tab pos="299720" algn="l"/>
              </a:tabLst>
            </a:pPr>
            <a:r>
              <a:rPr sz="1100" spc="-5" dirty="0">
                <a:latin typeface="Arial"/>
                <a:cs typeface="Arial"/>
              </a:rPr>
              <a:t>Cost </a:t>
            </a:r>
            <a:r>
              <a:rPr sz="1100" dirty="0">
                <a:latin typeface="Arial"/>
                <a:cs typeface="Arial"/>
              </a:rPr>
              <a:t>of</a:t>
            </a:r>
            <a:r>
              <a:rPr sz="1100" spc="-60" dirty="0">
                <a:latin typeface="Arial"/>
                <a:cs typeface="Arial"/>
              </a:rPr>
              <a:t> </a:t>
            </a:r>
            <a:r>
              <a:rPr sz="1100" spc="-5" dirty="0">
                <a:latin typeface="Arial"/>
                <a:cs typeface="Arial"/>
              </a:rPr>
              <a:t>logistics</a:t>
            </a:r>
            <a:endParaRPr sz="1100">
              <a:latin typeface="Arial"/>
              <a:cs typeface="Arial"/>
            </a:endParaRPr>
          </a:p>
          <a:p>
            <a:pPr marL="299085" marR="69850" indent="-286385">
              <a:lnSpc>
                <a:spcPct val="100000"/>
              </a:lnSpc>
              <a:buChar char="–"/>
              <a:tabLst>
                <a:tab pos="299085" algn="l"/>
                <a:tab pos="299720" algn="l"/>
              </a:tabLst>
            </a:pPr>
            <a:r>
              <a:rPr sz="1100" spc="-5" dirty="0">
                <a:latin typeface="Arial"/>
                <a:cs typeface="Arial"/>
              </a:rPr>
              <a:t>Easier </a:t>
            </a:r>
            <a:r>
              <a:rPr sz="1100" dirty="0">
                <a:latin typeface="Arial"/>
                <a:cs typeface="Arial"/>
              </a:rPr>
              <a:t>to </a:t>
            </a:r>
            <a:r>
              <a:rPr sz="1100" spc="-5" dirty="0">
                <a:latin typeface="Arial"/>
                <a:cs typeface="Arial"/>
              </a:rPr>
              <a:t>birth  </a:t>
            </a:r>
            <a:r>
              <a:rPr sz="1100" dirty="0">
                <a:latin typeface="Arial"/>
                <a:cs typeface="Arial"/>
              </a:rPr>
              <a:t>one more</a:t>
            </a:r>
            <a:r>
              <a:rPr sz="1100" spc="-114" dirty="0">
                <a:latin typeface="Arial"/>
                <a:cs typeface="Arial"/>
              </a:rPr>
              <a:t> </a:t>
            </a:r>
            <a:r>
              <a:rPr sz="1100" spc="-5" dirty="0">
                <a:latin typeface="Arial"/>
                <a:cs typeface="Arial"/>
              </a:rPr>
              <a:t>child</a:t>
            </a:r>
            <a:endParaRPr sz="1100">
              <a:latin typeface="Arial"/>
              <a:cs typeface="Arial"/>
            </a:endParaRPr>
          </a:p>
        </p:txBody>
      </p:sp>
      <p:sp>
        <p:nvSpPr>
          <p:cNvPr id="100" name="object 100"/>
          <p:cNvSpPr txBox="1"/>
          <p:nvPr/>
        </p:nvSpPr>
        <p:spPr>
          <a:xfrm>
            <a:off x="10273030" y="3201162"/>
            <a:ext cx="944244" cy="193675"/>
          </a:xfrm>
          <a:prstGeom prst="rect">
            <a:avLst/>
          </a:prstGeom>
        </p:spPr>
        <p:txBody>
          <a:bodyPr vert="horz" wrap="square" lIns="0" tIns="13335" rIns="0" bIns="0" rtlCol="0">
            <a:spAutoFit/>
          </a:bodyPr>
          <a:lstStyle/>
          <a:p>
            <a:pPr marL="12700">
              <a:lnSpc>
                <a:spcPct val="100000"/>
              </a:lnSpc>
              <a:spcBef>
                <a:spcPts val="105"/>
              </a:spcBef>
            </a:pPr>
            <a:r>
              <a:rPr sz="1100" spc="-5" dirty="0">
                <a:latin typeface="Arial"/>
                <a:cs typeface="Arial"/>
              </a:rPr>
              <a:t>Social</a:t>
            </a:r>
            <a:r>
              <a:rPr sz="1100" spc="-45" dirty="0">
                <a:latin typeface="Arial"/>
                <a:cs typeface="Arial"/>
              </a:rPr>
              <a:t> </a:t>
            </a:r>
            <a:r>
              <a:rPr sz="1100" dirty="0">
                <a:latin typeface="Arial"/>
                <a:cs typeface="Arial"/>
              </a:rPr>
              <a:t>reasons</a:t>
            </a:r>
            <a:endParaRPr sz="1100">
              <a:latin typeface="Arial"/>
              <a:cs typeface="Arial"/>
            </a:endParaRPr>
          </a:p>
        </p:txBody>
      </p:sp>
      <p:sp>
        <p:nvSpPr>
          <p:cNvPr id="101" name="object 101"/>
          <p:cNvSpPr txBox="1"/>
          <p:nvPr/>
        </p:nvSpPr>
        <p:spPr>
          <a:xfrm>
            <a:off x="10273030" y="3368801"/>
            <a:ext cx="987425" cy="697230"/>
          </a:xfrm>
          <a:prstGeom prst="rect">
            <a:avLst/>
          </a:prstGeom>
        </p:spPr>
        <p:txBody>
          <a:bodyPr vert="horz" wrap="square" lIns="0" tIns="13335" rIns="0" bIns="0" rtlCol="0">
            <a:spAutoFit/>
          </a:bodyPr>
          <a:lstStyle/>
          <a:p>
            <a:pPr marL="299085" marR="73025" indent="-286385">
              <a:lnSpc>
                <a:spcPct val="100000"/>
              </a:lnSpc>
              <a:spcBef>
                <a:spcPts val="105"/>
              </a:spcBef>
              <a:buChar char="–"/>
              <a:tabLst>
                <a:tab pos="299085" algn="l"/>
                <a:tab pos="299720" algn="l"/>
              </a:tabLst>
            </a:pPr>
            <a:r>
              <a:rPr sz="1100" dirty="0">
                <a:latin typeface="Arial"/>
                <a:cs typeface="Arial"/>
              </a:rPr>
              <a:t>Lack of  e</a:t>
            </a:r>
            <a:r>
              <a:rPr sz="1100" spc="-5" dirty="0">
                <a:latin typeface="Arial"/>
                <a:cs typeface="Arial"/>
              </a:rPr>
              <a:t>d</a:t>
            </a:r>
            <a:r>
              <a:rPr sz="1100" dirty="0">
                <a:latin typeface="Arial"/>
                <a:cs typeface="Arial"/>
              </a:rPr>
              <a:t>uc</a:t>
            </a:r>
            <a:r>
              <a:rPr sz="1100" spc="-5" dirty="0">
                <a:latin typeface="Arial"/>
                <a:cs typeface="Arial"/>
              </a:rPr>
              <a:t>a</a:t>
            </a:r>
            <a:r>
              <a:rPr sz="1100" dirty="0">
                <a:latin typeface="Arial"/>
                <a:cs typeface="Arial"/>
              </a:rPr>
              <a:t>t</a:t>
            </a:r>
            <a:r>
              <a:rPr sz="1100" spc="-10" dirty="0">
                <a:latin typeface="Arial"/>
                <a:cs typeface="Arial"/>
              </a:rPr>
              <a:t>i</a:t>
            </a:r>
            <a:r>
              <a:rPr sz="1100" dirty="0">
                <a:latin typeface="Arial"/>
                <a:cs typeface="Arial"/>
              </a:rPr>
              <a:t>on</a:t>
            </a:r>
            <a:endParaRPr sz="1100">
              <a:latin typeface="Arial"/>
              <a:cs typeface="Arial"/>
            </a:endParaRPr>
          </a:p>
          <a:p>
            <a:pPr marL="299085" indent="-286385">
              <a:lnSpc>
                <a:spcPct val="100000"/>
              </a:lnSpc>
              <a:buChar char="–"/>
              <a:tabLst>
                <a:tab pos="299085" algn="l"/>
                <a:tab pos="299720" algn="l"/>
              </a:tabLst>
            </a:pPr>
            <a:r>
              <a:rPr sz="1100" dirty="0">
                <a:latin typeface="Arial"/>
                <a:cs typeface="Arial"/>
              </a:rPr>
              <a:t>Lack</a:t>
            </a:r>
            <a:r>
              <a:rPr sz="1100" spc="-25" dirty="0">
                <a:latin typeface="Arial"/>
                <a:cs typeface="Arial"/>
              </a:rPr>
              <a:t> </a:t>
            </a:r>
            <a:r>
              <a:rPr sz="1100" dirty="0">
                <a:latin typeface="Arial"/>
                <a:cs typeface="Arial"/>
              </a:rPr>
              <a:t>of</a:t>
            </a:r>
            <a:endParaRPr sz="1100">
              <a:latin typeface="Arial"/>
              <a:cs typeface="Arial"/>
            </a:endParaRPr>
          </a:p>
          <a:p>
            <a:pPr marL="299085">
              <a:lnSpc>
                <a:spcPct val="100000"/>
              </a:lnSpc>
            </a:pPr>
            <a:r>
              <a:rPr sz="1100" spc="-5" dirty="0">
                <a:latin typeface="Arial"/>
                <a:cs typeface="Arial"/>
              </a:rPr>
              <a:t>awareness</a:t>
            </a:r>
            <a:endParaRPr sz="1100">
              <a:latin typeface="Arial"/>
              <a:cs typeface="Arial"/>
            </a:endParaRPr>
          </a:p>
        </p:txBody>
      </p:sp>
      <p:sp>
        <p:nvSpPr>
          <p:cNvPr id="102" name="object 102"/>
          <p:cNvSpPr/>
          <p:nvPr/>
        </p:nvSpPr>
        <p:spPr>
          <a:xfrm>
            <a:off x="6342888" y="3375659"/>
            <a:ext cx="1464945" cy="788670"/>
          </a:xfrm>
          <a:custGeom>
            <a:avLst/>
            <a:gdLst/>
            <a:ahLst/>
            <a:cxnLst/>
            <a:rect l="l" t="t" r="r" b="b"/>
            <a:pathLst>
              <a:path w="1464945" h="788670">
                <a:moveTo>
                  <a:pt x="610235" y="512063"/>
                </a:moveTo>
                <a:lnTo>
                  <a:pt x="244093" y="512063"/>
                </a:lnTo>
                <a:lnTo>
                  <a:pt x="65786" y="788288"/>
                </a:lnTo>
                <a:lnTo>
                  <a:pt x="610235" y="512063"/>
                </a:lnTo>
                <a:close/>
              </a:path>
              <a:path w="1464945" h="788670">
                <a:moveTo>
                  <a:pt x="1464564" y="0"/>
                </a:moveTo>
                <a:lnTo>
                  <a:pt x="0" y="0"/>
                </a:lnTo>
                <a:lnTo>
                  <a:pt x="0" y="512063"/>
                </a:lnTo>
                <a:lnTo>
                  <a:pt x="1464564" y="512063"/>
                </a:lnTo>
                <a:lnTo>
                  <a:pt x="1464564" y="0"/>
                </a:lnTo>
                <a:close/>
              </a:path>
            </a:pathLst>
          </a:custGeom>
          <a:solidFill>
            <a:srgbClr val="FFFFFF"/>
          </a:solidFill>
        </p:spPr>
        <p:txBody>
          <a:bodyPr wrap="square" lIns="0" tIns="0" rIns="0" bIns="0" rtlCol="0"/>
          <a:lstStyle/>
          <a:p>
            <a:endParaRPr/>
          </a:p>
        </p:txBody>
      </p:sp>
      <p:sp>
        <p:nvSpPr>
          <p:cNvPr id="103" name="object 103"/>
          <p:cNvSpPr/>
          <p:nvPr/>
        </p:nvSpPr>
        <p:spPr>
          <a:xfrm>
            <a:off x="6342888" y="3375659"/>
            <a:ext cx="1464945" cy="788670"/>
          </a:xfrm>
          <a:custGeom>
            <a:avLst/>
            <a:gdLst/>
            <a:ahLst/>
            <a:cxnLst/>
            <a:rect l="l" t="t" r="r" b="b"/>
            <a:pathLst>
              <a:path w="1464945" h="788670">
                <a:moveTo>
                  <a:pt x="0" y="0"/>
                </a:moveTo>
                <a:lnTo>
                  <a:pt x="244093" y="0"/>
                </a:lnTo>
                <a:lnTo>
                  <a:pt x="610235" y="0"/>
                </a:lnTo>
                <a:lnTo>
                  <a:pt x="1464564" y="0"/>
                </a:lnTo>
                <a:lnTo>
                  <a:pt x="1464564" y="298703"/>
                </a:lnTo>
                <a:lnTo>
                  <a:pt x="1464564" y="426719"/>
                </a:lnTo>
                <a:lnTo>
                  <a:pt x="1464564" y="512063"/>
                </a:lnTo>
                <a:lnTo>
                  <a:pt x="610235" y="512063"/>
                </a:lnTo>
                <a:lnTo>
                  <a:pt x="65786" y="788288"/>
                </a:lnTo>
                <a:lnTo>
                  <a:pt x="244093" y="512063"/>
                </a:lnTo>
                <a:lnTo>
                  <a:pt x="0" y="512063"/>
                </a:lnTo>
                <a:lnTo>
                  <a:pt x="0" y="426719"/>
                </a:lnTo>
                <a:lnTo>
                  <a:pt x="0" y="298703"/>
                </a:lnTo>
                <a:lnTo>
                  <a:pt x="0" y="0"/>
                </a:lnTo>
                <a:close/>
              </a:path>
            </a:pathLst>
          </a:custGeom>
          <a:ln w="12191">
            <a:solidFill>
              <a:srgbClr val="000000"/>
            </a:solidFill>
          </a:ln>
        </p:spPr>
        <p:txBody>
          <a:bodyPr wrap="square" lIns="0" tIns="0" rIns="0" bIns="0" rtlCol="0"/>
          <a:lstStyle/>
          <a:p>
            <a:endParaRPr/>
          </a:p>
        </p:txBody>
      </p:sp>
      <p:sp>
        <p:nvSpPr>
          <p:cNvPr id="104" name="object 104"/>
          <p:cNvSpPr txBox="1"/>
          <p:nvPr/>
        </p:nvSpPr>
        <p:spPr>
          <a:xfrm>
            <a:off x="6403085" y="3363595"/>
            <a:ext cx="1229995" cy="528955"/>
          </a:xfrm>
          <a:prstGeom prst="rect">
            <a:avLst/>
          </a:prstGeom>
        </p:spPr>
        <p:txBody>
          <a:bodyPr vert="horz" wrap="square" lIns="0" tIns="13335" rIns="0" bIns="0" rtlCol="0">
            <a:spAutoFit/>
          </a:bodyPr>
          <a:lstStyle/>
          <a:p>
            <a:pPr marL="12700" marR="5080">
              <a:lnSpc>
                <a:spcPct val="100000"/>
              </a:lnSpc>
              <a:spcBef>
                <a:spcPts val="105"/>
              </a:spcBef>
            </a:pPr>
            <a:r>
              <a:rPr sz="1100" spc="-5" dirty="0">
                <a:latin typeface="Arial"/>
                <a:cs typeface="Arial"/>
              </a:rPr>
              <a:t>Higher </a:t>
            </a:r>
            <a:r>
              <a:rPr sz="1100" dirty="0">
                <a:latin typeface="Arial"/>
                <a:cs typeface="Arial"/>
              </a:rPr>
              <a:t>number of  </a:t>
            </a:r>
            <a:r>
              <a:rPr sz="1100" spc="-5" dirty="0">
                <a:latin typeface="Arial"/>
                <a:cs typeface="Arial"/>
              </a:rPr>
              <a:t>children in </a:t>
            </a:r>
            <a:r>
              <a:rPr sz="1100" dirty="0">
                <a:latin typeface="Arial"/>
                <a:cs typeface="Arial"/>
              </a:rPr>
              <a:t>low  </a:t>
            </a:r>
            <a:r>
              <a:rPr sz="1100" spc="-5" dirty="0">
                <a:latin typeface="Arial"/>
                <a:cs typeface="Arial"/>
              </a:rPr>
              <a:t>income</a:t>
            </a:r>
            <a:r>
              <a:rPr sz="1100" spc="-40" dirty="0">
                <a:latin typeface="Arial"/>
                <a:cs typeface="Arial"/>
              </a:rPr>
              <a:t> </a:t>
            </a:r>
            <a:r>
              <a:rPr sz="1100" spc="-5" dirty="0">
                <a:latin typeface="Arial"/>
                <a:cs typeface="Arial"/>
              </a:rPr>
              <a:t>households</a:t>
            </a:r>
            <a:endParaRPr sz="1100">
              <a:latin typeface="Arial"/>
              <a:cs typeface="Arial"/>
            </a:endParaRPr>
          </a:p>
        </p:txBody>
      </p:sp>
      <p:sp>
        <p:nvSpPr>
          <p:cNvPr id="105" name="object 105"/>
          <p:cNvSpPr/>
          <p:nvPr/>
        </p:nvSpPr>
        <p:spPr>
          <a:xfrm>
            <a:off x="8078723" y="2973323"/>
            <a:ext cx="1522730" cy="1584325"/>
          </a:xfrm>
          <a:custGeom>
            <a:avLst/>
            <a:gdLst/>
            <a:ahLst/>
            <a:cxnLst/>
            <a:rect l="l" t="t" r="r" b="b"/>
            <a:pathLst>
              <a:path w="1522729" h="1584325">
                <a:moveTo>
                  <a:pt x="634365" y="923544"/>
                </a:moveTo>
                <a:lnTo>
                  <a:pt x="253746" y="923544"/>
                </a:lnTo>
                <a:lnTo>
                  <a:pt x="74168" y="1584325"/>
                </a:lnTo>
                <a:lnTo>
                  <a:pt x="634365" y="923544"/>
                </a:lnTo>
                <a:close/>
              </a:path>
              <a:path w="1522729" h="1584325">
                <a:moveTo>
                  <a:pt x="1522476" y="0"/>
                </a:moveTo>
                <a:lnTo>
                  <a:pt x="0" y="0"/>
                </a:lnTo>
                <a:lnTo>
                  <a:pt x="0" y="923544"/>
                </a:lnTo>
                <a:lnTo>
                  <a:pt x="1522476" y="923544"/>
                </a:lnTo>
                <a:lnTo>
                  <a:pt x="1522476" y="0"/>
                </a:lnTo>
                <a:close/>
              </a:path>
            </a:pathLst>
          </a:custGeom>
          <a:solidFill>
            <a:srgbClr val="FFFFFF"/>
          </a:solidFill>
        </p:spPr>
        <p:txBody>
          <a:bodyPr wrap="square" lIns="0" tIns="0" rIns="0" bIns="0" rtlCol="0"/>
          <a:lstStyle/>
          <a:p>
            <a:endParaRPr/>
          </a:p>
        </p:txBody>
      </p:sp>
      <p:sp>
        <p:nvSpPr>
          <p:cNvPr id="106" name="object 106"/>
          <p:cNvSpPr/>
          <p:nvPr/>
        </p:nvSpPr>
        <p:spPr>
          <a:xfrm>
            <a:off x="8078723" y="2973323"/>
            <a:ext cx="1522730" cy="1584325"/>
          </a:xfrm>
          <a:custGeom>
            <a:avLst/>
            <a:gdLst/>
            <a:ahLst/>
            <a:cxnLst/>
            <a:rect l="l" t="t" r="r" b="b"/>
            <a:pathLst>
              <a:path w="1522729" h="1584325">
                <a:moveTo>
                  <a:pt x="0" y="0"/>
                </a:moveTo>
                <a:lnTo>
                  <a:pt x="253746" y="0"/>
                </a:lnTo>
                <a:lnTo>
                  <a:pt x="634365" y="0"/>
                </a:lnTo>
                <a:lnTo>
                  <a:pt x="1522476" y="0"/>
                </a:lnTo>
                <a:lnTo>
                  <a:pt x="1522476" y="538734"/>
                </a:lnTo>
                <a:lnTo>
                  <a:pt x="1522476" y="769619"/>
                </a:lnTo>
                <a:lnTo>
                  <a:pt x="1522476" y="923544"/>
                </a:lnTo>
                <a:lnTo>
                  <a:pt x="634365" y="923544"/>
                </a:lnTo>
                <a:lnTo>
                  <a:pt x="74168" y="1584325"/>
                </a:lnTo>
                <a:lnTo>
                  <a:pt x="253746" y="923544"/>
                </a:lnTo>
                <a:lnTo>
                  <a:pt x="0" y="923544"/>
                </a:lnTo>
                <a:lnTo>
                  <a:pt x="0" y="769619"/>
                </a:lnTo>
                <a:lnTo>
                  <a:pt x="0" y="538734"/>
                </a:lnTo>
                <a:lnTo>
                  <a:pt x="0" y="0"/>
                </a:lnTo>
                <a:close/>
              </a:path>
            </a:pathLst>
          </a:custGeom>
          <a:ln w="12192">
            <a:solidFill>
              <a:srgbClr val="000000"/>
            </a:solidFill>
          </a:ln>
        </p:spPr>
        <p:txBody>
          <a:bodyPr wrap="square" lIns="0" tIns="0" rIns="0" bIns="0" rtlCol="0"/>
          <a:lstStyle/>
          <a:p>
            <a:endParaRPr/>
          </a:p>
        </p:txBody>
      </p:sp>
      <p:sp>
        <p:nvSpPr>
          <p:cNvPr id="107" name="object 107"/>
          <p:cNvSpPr txBox="1"/>
          <p:nvPr/>
        </p:nvSpPr>
        <p:spPr>
          <a:xfrm>
            <a:off x="8139430" y="3083179"/>
            <a:ext cx="1364615" cy="697230"/>
          </a:xfrm>
          <a:prstGeom prst="rect">
            <a:avLst/>
          </a:prstGeom>
        </p:spPr>
        <p:txBody>
          <a:bodyPr vert="horz" wrap="square" lIns="0" tIns="13335" rIns="0" bIns="0" rtlCol="0">
            <a:spAutoFit/>
          </a:bodyPr>
          <a:lstStyle/>
          <a:p>
            <a:pPr marL="12700" marR="5080">
              <a:lnSpc>
                <a:spcPct val="100000"/>
              </a:lnSpc>
              <a:spcBef>
                <a:spcPts val="105"/>
              </a:spcBef>
            </a:pPr>
            <a:r>
              <a:rPr sz="1100" spc="-5" dirty="0">
                <a:latin typeface="Arial"/>
                <a:cs typeface="Arial"/>
              </a:rPr>
              <a:t>Cheap </a:t>
            </a:r>
            <a:r>
              <a:rPr sz="1100" dirty="0">
                <a:latin typeface="Arial"/>
                <a:cs typeface="Arial"/>
              </a:rPr>
              <a:t>and </a:t>
            </a:r>
            <a:r>
              <a:rPr sz="1100" spc="-10" dirty="0">
                <a:latin typeface="Arial"/>
                <a:cs typeface="Arial"/>
              </a:rPr>
              <a:t>widely  </a:t>
            </a:r>
            <a:r>
              <a:rPr sz="1100" dirty="0">
                <a:latin typeface="Arial"/>
                <a:cs typeface="Arial"/>
              </a:rPr>
              <a:t>spread </a:t>
            </a:r>
            <a:r>
              <a:rPr sz="1100" spc="-5" dirty="0">
                <a:latin typeface="Arial"/>
                <a:cs typeface="Arial"/>
              </a:rPr>
              <a:t>diagnostic  </a:t>
            </a:r>
            <a:r>
              <a:rPr sz="1100" dirty="0">
                <a:latin typeface="Arial"/>
                <a:cs typeface="Arial"/>
              </a:rPr>
              <a:t>tests </a:t>
            </a:r>
            <a:r>
              <a:rPr sz="1100" spc="-5" dirty="0">
                <a:latin typeface="Arial"/>
                <a:cs typeface="Arial"/>
              </a:rPr>
              <a:t>lead </a:t>
            </a:r>
            <a:r>
              <a:rPr sz="1100" dirty="0">
                <a:latin typeface="Arial"/>
                <a:cs typeface="Arial"/>
              </a:rPr>
              <a:t>to</a:t>
            </a:r>
            <a:r>
              <a:rPr sz="1100" spc="-95" dirty="0">
                <a:latin typeface="Arial"/>
                <a:cs typeface="Arial"/>
              </a:rPr>
              <a:t> </a:t>
            </a:r>
            <a:r>
              <a:rPr sz="1100" spc="-5" dirty="0">
                <a:latin typeface="Arial"/>
                <a:cs typeface="Arial"/>
              </a:rPr>
              <a:t>relatively  </a:t>
            </a:r>
            <a:r>
              <a:rPr sz="1100" dirty="0">
                <a:latin typeface="Arial"/>
                <a:cs typeface="Arial"/>
              </a:rPr>
              <a:t>high </a:t>
            </a:r>
            <a:r>
              <a:rPr sz="1100" spc="-5" dirty="0">
                <a:latin typeface="Arial"/>
                <a:cs typeface="Arial"/>
              </a:rPr>
              <a:t>diagnostic</a:t>
            </a:r>
            <a:r>
              <a:rPr sz="1100" spc="-55" dirty="0">
                <a:latin typeface="Arial"/>
                <a:cs typeface="Arial"/>
              </a:rPr>
              <a:t> </a:t>
            </a:r>
            <a:r>
              <a:rPr sz="1100" dirty="0">
                <a:latin typeface="Arial"/>
                <a:cs typeface="Arial"/>
              </a:rPr>
              <a:t>rates</a:t>
            </a:r>
            <a:endParaRPr sz="1100">
              <a:latin typeface="Arial"/>
              <a:cs typeface="Arial"/>
            </a:endParaRPr>
          </a:p>
        </p:txBody>
      </p:sp>
      <p:sp>
        <p:nvSpPr>
          <p:cNvPr id="108" name="object 108"/>
          <p:cNvSpPr txBox="1"/>
          <p:nvPr/>
        </p:nvSpPr>
        <p:spPr>
          <a:xfrm>
            <a:off x="353059" y="6101892"/>
            <a:ext cx="11382375" cy="450850"/>
          </a:xfrm>
          <a:prstGeom prst="rect">
            <a:avLst/>
          </a:prstGeom>
        </p:spPr>
        <p:txBody>
          <a:bodyPr vert="horz" wrap="square" lIns="0" tIns="12065" rIns="0" bIns="0" rtlCol="0">
            <a:spAutoFit/>
          </a:bodyPr>
          <a:lstStyle/>
          <a:p>
            <a:pPr marL="113664">
              <a:lnSpc>
                <a:spcPts val="1875"/>
              </a:lnSpc>
              <a:spcBef>
                <a:spcPts val="95"/>
              </a:spcBef>
            </a:pPr>
            <a:r>
              <a:rPr sz="1600" b="1" spc="-5" dirty="0">
                <a:solidFill>
                  <a:srgbClr val="CC0000"/>
                </a:solidFill>
                <a:latin typeface="Arial"/>
                <a:cs typeface="Arial"/>
              </a:rPr>
              <a:t>Major reason for </a:t>
            </a:r>
            <a:r>
              <a:rPr sz="1600" b="1" spc="-10" dirty="0">
                <a:solidFill>
                  <a:srgbClr val="CC0000"/>
                </a:solidFill>
                <a:latin typeface="Arial"/>
                <a:cs typeface="Arial"/>
              </a:rPr>
              <a:t>drop-offs </a:t>
            </a:r>
            <a:r>
              <a:rPr sz="1600" b="1" spc="-5" dirty="0">
                <a:solidFill>
                  <a:srgbClr val="CC0000"/>
                </a:solidFill>
                <a:latin typeface="Arial"/>
                <a:cs typeface="Arial"/>
              </a:rPr>
              <a:t>is lack of </a:t>
            </a:r>
            <a:r>
              <a:rPr sz="1600" b="1" dirty="0">
                <a:solidFill>
                  <a:srgbClr val="CC0000"/>
                </a:solidFill>
                <a:latin typeface="Arial"/>
                <a:cs typeface="Arial"/>
              </a:rPr>
              <a:t>awareness </a:t>
            </a:r>
            <a:r>
              <a:rPr sz="1600" b="1" spc="-5" dirty="0">
                <a:solidFill>
                  <a:srgbClr val="CC0000"/>
                </a:solidFill>
                <a:latin typeface="Arial"/>
                <a:cs typeface="Arial"/>
              </a:rPr>
              <a:t>and cost of logistics </a:t>
            </a:r>
            <a:r>
              <a:rPr sz="1600" b="1" spc="-10" dirty="0">
                <a:solidFill>
                  <a:srgbClr val="CC0000"/>
                </a:solidFill>
                <a:latin typeface="Arial"/>
                <a:cs typeface="Arial"/>
              </a:rPr>
              <a:t>involved </a:t>
            </a:r>
            <a:r>
              <a:rPr sz="1600" b="1" spc="-5" dirty="0">
                <a:solidFill>
                  <a:srgbClr val="CC0000"/>
                </a:solidFill>
                <a:latin typeface="Arial"/>
                <a:cs typeface="Arial"/>
              </a:rPr>
              <a:t>in shifting</a:t>
            </a:r>
            <a:r>
              <a:rPr sz="1600" b="1" spc="95" dirty="0">
                <a:solidFill>
                  <a:srgbClr val="CC0000"/>
                </a:solidFill>
                <a:latin typeface="Arial"/>
                <a:cs typeface="Arial"/>
              </a:rPr>
              <a:t> </a:t>
            </a:r>
            <a:r>
              <a:rPr sz="1600" b="1" spc="-5" dirty="0">
                <a:solidFill>
                  <a:srgbClr val="CC0000"/>
                </a:solidFill>
                <a:latin typeface="Arial"/>
                <a:cs typeface="Arial"/>
              </a:rPr>
              <a:t>to a new place </a:t>
            </a:r>
            <a:r>
              <a:rPr sz="1600" b="1" spc="-10" dirty="0">
                <a:solidFill>
                  <a:srgbClr val="CC0000"/>
                </a:solidFill>
                <a:latin typeface="Arial"/>
                <a:cs typeface="Arial"/>
              </a:rPr>
              <a:t>for </a:t>
            </a:r>
            <a:r>
              <a:rPr sz="1600" b="1" spc="-5" dirty="0">
                <a:solidFill>
                  <a:srgbClr val="CC0000"/>
                </a:solidFill>
                <a:latin typeface="Arial"/>
                <a:cs typeface="Arial"/>
              </a:rPr>
              <a:t>treatment</a:t>
            </a:r>
            <a:endParaRPr sz="1600">
              <a:latin typeface="Arial"/>
              <a:cs typeface="Arial"/>
            </a:endParaRPr>
          </a:p>
          <a:p>
            <a:pPr marL="12700" marR="3848735">
              <a:lnSpc>
                <a:spcPts val="680"/>
              </a:lnSpc>
              <a:spcBef>
                <a:spcPts val="110"/>
              </a:spcBef>
            </a:pPr>
            <a:r>
              <a:rPr sz="700" spc="-5" dirty="0">
                <a:latin typeface="Arial"/>
                <a:cs typeface="Arial"/>
              </a:rPr>
              <a:t>* Number for </a:t>
            </a:r>
            <a:r>
              <a:rPr sz="700" spc="-10" dirty="0">
                <a:latin typeface="Arial"/>
                <a:cs typeface="Arial"/>
              </a:rPr>
              <a:t>FY 2024; </a:t>
            </a:r>
            <a:r>
              <a:rPr sz="700" spc="-5" dirty="0">
                <a:latin typeface="Arial"/>
                <a:cs typeface="Arial"/>
              </a:rPr>
              <a:t>Prevalence: Number of cancer cases existing at </a:t>
            </a:r>
            <a:r>
              <a:rPr sz="700" spc="-10" dirty="0">
                <a:latin typeface="Arial"/>
                <a:cs typeface="Arial"/>
              </a:rPr>
              <a:t>any </a:t>
            </a:r>
            <a:r>
              <a:rPr sz="700" spc="-5" dirty="0">
                <a:latin typeface="Arial"/>
                <a:cs typeface="Arial"/>
              </a:rPr>
              <a:t>given point of time (considered at the start of the </a:t>
            </a:r>
            <a:r>
              <a:rPr sz="700" spc="-15" dirty="0">
                <a:latin typeface="Arial"/>
                <a:cs typeface="Arial"/>
              </a:rPr>
              <a:t>year </a:t>
            </a:r>
            <a:r>
              <a:rPr sz="700" spc="-5" dirty="0">
                <a:latin typeface="Arial"/>
                <a:cs typeface="Arial"/>
              </a:rPr>
              <a:t>in this </a:t>
            </a:r>
            <a:r>
              <a:rPr sz="700" spc="-10" dirty="0">
                <a:latin typeface="Arial"/>
                <a:cs typeface="Arial"/>
              </a:rPr>
              <a:t>analysis); </a:t>
            </a:r>
            <a:r>
              <a:rPr sz="700" spc="-5" dirty="0">
                <a:latin typeface="Arial"/>
                <a:cs typeface="Arial"/>
              </a:rPr>
              <a:t>*Registered in cancer hospitals/ clinics/ labs  Source: 1), 2), 3) </a:t>
            </a:r>
            <a:r>
              <a:rPr sz="700" spc="-10" dirty="0">
                <a:latin typeface="Arial"/>
                <a:cs typeface="Arial"/>
              </a:rPr>
              <a:t>Expert</a:t>
            </a:r>
            <a:r>
              <a:rPr sz="700" spc="135" dirty="0">
                <a:latin typeface="Arial"/>
                <a:cs typeface="Arial"/>
              </a:rPr>
              <a:t> </a:t>
            </a:r>
            <a:r>
              <a:rPr sz="700" spc="-5" dirty="0">
                <a:latin typeface="Arial"/>
                <a:cs typeface="Arial"/>
              </a:rPr>
              <a:t>calls</a:t>
            </a:r>
            <a:endParaRPr sz="700">
              <a:latin typeface="Arial"/>
              <a:cs typeface="Arial"/>
            </a:endParaRPr>
          </a:p>
        </p:txBody>
      </p:sp>
      <p:sp>
        <p:nvSpPr>
          <p:cNvPr id="109" name="object 109"/>
          <p:cNvSpPr/>
          <p:nvPr/>
        </p:nvSpPr>
        <p:spPr>
          <a:xfrm>
            <a:off x="5663184" y="5721096"/>
            <a:ext cx="866140" cy="361315"/>
          </a:xfrm>
          <a:custGeom>
            <a:avLst/>
            <a:gdLst/>
            <a:ahLst/>
            <a:cxnLst/>
            <a:rect l="l" t="t" r="r" b="b"/>
            <a:pathLst>
              <a:path w="866140" h="361314">
                <a:moveTo>
                  <a:pt x="0" y="108356"/>
                </a:moveTo>
                <a:lnTo>
                  <a:pt x="216407" y="108356"/>
                </a:lnTo>
                <a:lnTo>
                  <a:pt x="216407" y="0"/>
                </a:lnTo>
                <a:lnTo>
                  <a:pt x="649224" y="0"/>
                </a:lnTo>
                <a:lnTo>
                  <a:pt x="649224" y="108356"/>
                </a:lnTo>
                <a:lnTo>
                  <a:pt x="865632" y="108356"/>
                </a:lnTo>
                <a:lnTo>
                  <a:pt x="432815" y="361187"/>
                </a:lnTo>
                <a:lnTo>
                  <a:pt x="0" y="108356"/>
                </a:lnTo>
                <a:close/>
              </a:path>
            </a:pathLst>
          </a:custGeom>
          <a:ln w="9144">
            <a:solidFill>
              <a:srgbClr val="CC0000"/>
            </a:solidFill>
          </a:ln>
        </p:spPr>
        <p:txBody>
          <a:bodyPr wrap="square" lIns="0" tIns="0" rIns="0" bIns="0" rtlCol="0"/>
          <a:lstStyle/>
          <a:p>
            <a:endParaRPr/>
          </a:p>
        </p:txBody>
      </p:sp>
      <p:sp>
        <p:nvSpPr>
          <p:cNvPr id="110" name="object 110"/>
          <p:cNvSpPr/>
          <p:nvPr/>
        </p:nvSpPr>
        <p:spPr>
          <a:xfrm>
            <a:off x="330708" y="5961888"/>
            <a:ext cx="5420360" cy="0"/>
          </a:xfrm>
          <a:custGeom>
            <a:avLst/>
            <a:gdLst/>
            <a:ahLst/>
            <a:cxnLst/>
            <a:rect l="l" t="t" r="r" b="b"/>
            <a:pathLst>
              <a:path w="5420360">
                <a:moveTo>
                  <a:pt x="0" y="0"/>
                </a:moveTo>
                <a:lnTo>
                  <a:pt x="5419852" y="0"/>
                </a:lnTo>
              </a:path>
            </a:pathLst>
          </a:custGeom>
          <a:ln w="9144">
            <a:solidFill>
              <a:srgbClr val="CC0000"/>
            </a:solidFill>
          </a:ln>
        </p:spPr>
        <p:txBody>
          <a:bodyPr wrap="square" lIns="0" tIns="0" rIns="0" bIns="0" rtlCol="0"/>
          <a:lstStyle/>
          <a:p>
            <a:endParaRPr/>
          </a:p>
        </p:txBody>
      </p:sp>
      <p:sp>
        <p:nvSpPr>
          <p:cNvPr id="111" name="object 111"/>
          <p:cNvSpPr/>
          <p:nvPr/>
        </p:nvSpPr>
        <p:spPr>
          <a:xfrm>
            <a:off x="6441947" y="5961888"/>
            <a:ext cx="5420360" cy="0"/>
          </a:xfrm>
          <a:custGeom>
            <a:avLst/>
            <a:gdLst/>
            <a:ahLst/>
            <a:cxnLst/>
            <a:rect l="l" t="t" r="r" b="b"/>
            <a:pathLst>
              <a:path w="5420359">
                <a:moveTo>
                  <a:pt x="0" y="0"/>
                </a:moveTo>
                <a:lnTo>
                  <a:pt x="5419852" y="0"/>
                </a:lnTo>
              </a:path>
            </a:pathLst>
          </a:custGeom>
          <a:ln w="9144">
            <a:solidFill>
              <a:srgbClr val="CC0000"/>
            </a:solidFill>
          </a:ln>
        </p:spPr>
        <p:txBody>
          <a:bodyPr wrap="square" lIns="0" tIns="0" rIns="0" bIns="0" rtlCol="0"/>
          <a:lstStyle/>
          <a:p>
            <a:endParaRPr/>
          </a:p>
        </p:txBody>
      </p:sp>
      <p:sp>
        <p:nvSpPr>
          <p:cNvPr id="112" name="object 112"/>
          <p:cNvSpPr/>
          <p:nvPr/>
        </p:nvSpPr>
        <p:spPr>
          <a:xfrm>
            <a:off x="2440685" y="1192530"/>
            <a:ext cx="317500" cy="317500"/>
          </a:xfrm>
          <a:custGeom>
            <a:avLst/>
            <a:gdLst/>
            <a:ahLst/>
            <a:cxnLst/>
            <a:rect l="l" t="t" r="r" b="b"/>
            <a:pathLst>
              <a:path w="317500" h="317500">
                <a:moveTo>
                  <a:pt x="158495" y="0"/>
                </a:moveTo>
                <a:lnTo>
                  <a:pt x="108411" y="8083"/>
                </a:lnTo>
                <a:lnTo>
                  <a:pt x="64904" y="30589"/>
                </a:lnTo>
                <a:lnTo>
                  <a:pt x="30589" y="64904"/>
                </a:lnTo>
                <a:lnTo>
                  <a:pt x="8083" y="108411"/>
                </a:lnTo>
                <a:lnTo>
                  <a:pt x="0" y="158496"/>
                </a:lnTo>
                <a:lnTo>
                  <a:pt x="8083" y="208580"/>
                </a:lnTo>
                <a:lnTo>
                  <a:pt x="30589" y="252087"/>
                </a:lnTo>
                <a:lnTo>
                  <a:pt x="64904" y="286402"/>
                </a:lnTo>
                <a:lnTo>
                  <a:pt x="108411" y="308908"/>
                </a:lnTo>
                <a:lnTo>
                  <a:pt x="158495" y="316992"/>
                </a:lnTo>
                <a:lnTo>
                  <a:pt x="208580" y="308908"/>
                </a:lnTo>
                <a:lnTo>
                  <a:pt x="252087" y="286402"/>
                </a:lnTo>
                <a:lnTo>
                  <a:pt x="286402" y="252087"/>
                </a:lnTo>
                <a:lnTo>
                  <a:pt x="308908" y="208580"/>
                </a:lnTo>
                <a:lnTo>
                  <a:pt x="316991" y="158496"/>
                </a:lnTo>
                <a:lnTo>
                  <a:pt x="308908" y="108411"/>
                </a:lnTo>
                <a:lnTo>
                  <a:pt x="286402" y="64904"/>
                </a:lnTo>
                <a:lnTo>
                  <a:pt x="252087" y="30589"/>
                </a:lnTo>
                <a:lnTo>
                  <a:pt x="208580" y="8083"/>
                </a:lnTo>
                <a:lnTo>
                  <a:pt x="158495" y="0"/>
                </a:lnTo>
                <a:close/>
              </a:path>
            </a:pathLst>
          </a:custGeom>
          <a:solidFill>
            <a:srgbClr val="FFFFFF"/>
          </a:solidFill>
        </p:spPr>
        <p:txBody>
          <a:bodyPr wrap="square" lIns="0" tIns="0" rIns="0" bIns="0" rtlCol="0"/>
          <a:lstStyle/>
          <a:p>
            <a:endParaRPr/>
          </a:p>
        </p:txBody>
      </p:sp>
      <p:sp>
        <p:nvSpPr>
          <p:cNvPr id="113" name="object 113"/>
          <p:cNvSpPr/>
          <p:nvPr/>
        </p:nvSpPr>
        <p:spPr>
          <a:xfrm>
            <a:off x="2440685" y="1192530"/>
            <a:ext cx="317500" cy="317500"/>
          </a:xfrm>
          <a:custGeom>
            <a:avLst/>
            <a:gdLst/>
            <a:ahLst/>
            <a:cxnLst/>
            <a:rect l="l" t="t" r="r" b="b"/>
            <a:pathLst>
              <a:path w="317500" h="317500">
                <a:moveTo>
                  <a:pt x="0" y="158496"/>
                </a:moveTo>
                <a:lnTo>
                  <a:pt x="8083" y="108411"/>
                </a:lnTo>
                <a:lnTo>
                  <a:pt x="30589" y="64904"/>
                </a:lnTo>
                <a:lnTo>
                  <a:pt x="64904" y="30589"/>
                </a:lnTo>
                <a:lnTo>
                  <a:pt x="108411" y="8083"/>
                </a:lnTo>
                <a:lnTo>
                  <a:pt x="158495" y="0"/>
                </a:lnTo>
                <a:lnTo>
                  <a:pt x="208580" y="8083"/>
                </a:lnTo>
                <a:lnTo>
                  <a:pt x="252087" y="30589"/>
                </a:lnTo>
                <a:lnTo>
                  <a:pt x="286402" y="64904"/>
                </a:lnTo>
                <a:lnTo>
                  <a:pt x="308908" y="108411"/>
                </a:lnTo>
                <a:lnTo>
                  <a:pt x="316991" y="158496"/>
                </a:lnTo>
                <a:lnTo>
                  <a:pt x="308908" y="208580"/>
                </a:lnTo>
                <a:lnTo>
                  <a:pt x="286402" y="252087"/>
                </a:lnTo>
                <a:lnTo>
                  <a:pt x="252087" y="286402"/>
                </a:lnTo>
                <a:lnTo>
                  <a:pt x="208580" y="308908"/>
                </a:lnTo>
                <a:lnTo>
                  <a:pt x="158495" y="316992"/>
                </a:lnTo>
                <a:lnTo>
                  <a:pt x="108411" y="308908"/>
                </a:lnTo>
                <a:lnTo>
                  <a:pt x="64904" y="286402"/>
                </a:lnTo>
                <a:lnTo>
                  <a:pt x="30589" y="252087"/>
                </a:lnTo>
                <a:lnTo>
                  <a:pt x="8083" y="208580"/>
                </a:lnTo>
                <a:lnTo>
                  <a:pt x="0" y="158496"/>
                </a:lnTo>
                <a:close/>
              </a:path>
            </a:pathLst>
          </a:custGeom>
          <a:ln w="19812">
            <a:solidFill>
              <a:srgbClr val="CC0000"/>
            </a:solidFill>
          </a:ln>
        </p:spPr>
        <p:txBody>
          <a:bodyPr wrap="square" lIns="0" tIns="0" rIns="0" bIns="0" rtlCol="0"/>
          <a:lstStyle/>
          <a:p>
            <a:endParaRPr/>
          </a:p>
        </p:txBody>
      </p:sp>
      <p:sp>
        <p:nvSpPr>
          <p:cNvPr id="114" name="object 114"/>
          <p:cNvSpPr txBox="1"/>
          <p:nvPr/>
        </p:nvSpPr>
        <p:spPr>
          <a:xfrm>
            <a:off x="2541777" y="1211706"/>
            <a:ext cx="125730" cy="269240"/>
          </a:xfrm>
          <a:prstGeom prst="rect">
            <a:avLst/>
          </a:prstGeom>
        </p:spPr>
        <p:txBody>
          <a:bodyPr vert="horz" wrap="square" lIns="0" tIns="12065" rIns="0" bIns="0" rtlCol="0">
            <a:spAutoFit/>
          </a:bodyPr>
          <a:lstStyle/>
          <a:p>
            <a:pPr>
              <a:lnSpc>
                <a:spcPct val="100000"/>
              </a:lnSpc>
              <a:spcBef>
                <a:spcPts val="95"/>
              </a:spcBef>
            </a:pPr>
            <a:r>
              <a:rPr sz="1600" b="1" spc="-5" dirty="0">
                <a:solidFill>
                  <a:srgbClr val="CC0000"/>
                </a:solidFill>
                <a:latin typeface="Arial"/>
                <a:cs typeface="Arial"/>
              </a:rPr>
              <a:t>1</a:t>
            </a:r>
            <a:endParaRPr sz="1600">
              <a:latin typeface="Arial"/>
              <a:cs typeface="Arial"/>
            </a:endParaRPr>
          </a:p>
        </p:txBody>
      </p:sp>
      <p:sp>
        <p:nvSpPr>
          <p:cNvPr id="115" name="object 115"/>
          <p:cNvSpPr/>
          <p:nvPr/>
        </p:nvSpPr>
        <p:spPr>
          <a:xfrm>
            <a:off x="6201917" y="1165097"/>
            <a:ext cx="317500" cy="317500"/>
          </a:xfrm>
          <a:custGeom>
            <a:avLst/>
            <a:gdLst/>
            <a:ahLst/>
            <a:cxnLst/>
            <a:rect l="l" t="t" r="r" b="b"/>
            <a:pathLst>
              <a:path w="317500" h="317500">
                <a:moveTo>
                  <a:pt x="158496" y="0"/>
                </a:moveTo>
                <a:lnTo>
                  <a:pt x="108411" y="8083"/>
                </a:lnTo>
                <a:lnTo>
                  <a:pt x="64904" y="30589"/>
                </a:lnTo>
                <a:lnTo>
                  <a:pt x="30589" y="64904"/>
                </a:lnTo>
                <a:lnTo>
                  <a:pt x="8083" y="108411"/>
                </a:lnTo>
                <a:lnTo>
                  <a:pt x="0" y="158496"/>
                </a:lnTo>
                <a:lnTo>
                  <a:pt x="8083" y="208580"/>
                </a:lnTo>
                <a:lnTo>
                  <a:pt x="30589" y="252087"/>
                </a:lnTo>
                <a:lnTo>
                  <a:pt x="64904" y="286402"/>
                </a:lnTo>
                <a:lnTo>
                  <a:pt x="108411" y="308908"/>
                </a:lnTo>
                <a:lnTo>
                  <a:pt x="158496" y="316991"/>
                </a:lnTo>
                <a:lnTo>
                  <a:pt x="208580" y="308908"/>
                </a:lnTo>
                <a:lnTo>
                  <a:pt x="252087" y="286402"/>
                </a:lnTo>
                <a:lnTo>
                  <a:pt x="286402" y="252087"/>
                </a:lnTo>
                <a:lnTo>
                  <a:pt x="308908" y="208580"/>
                </a:lnTo>
                <a:lnTo>
                  <a:pt x="316991" y="158496"/>
                </a:lnTo>
                <a:lnTo>
                  <a:pt x="308908" y="108411"/>
                </a:lnTo>
                <a:lnTo>
                  <a:pt x="286402" y="64904"/>
                </a:lnTo>
                <a:lnTo>
                  <a:pt x="252087" y="30589"/>
                </a:lnTo>
                <a:lnTo>
                  <a:pt x="208580" y="8083"/>
                </a:lnTo>
                <a:lnTo>
                  <a:pt x="158496" y="0"/>
                </a:lnTo>
                <a:close/>
              </a:path>
            </a:pathLst>
          </a:custGeom>
          <a:solidFill>
            <a:srgbClr val="FFFFFF"/>
          </a:solidFill>
        </p:spPr>
        <p:txBody>
          <a:bodyPr wrap="square" lIns="0" tIns="0" rIns="0" bIns="0" rtlCol="0"/>
          <a:lstStyle/>
          <a:p>
            <a:endParaRPr/>
          </a:p>
        </p:txBody>
      </p:sp>
      <p:sp>
        <p:nvSpPr>
          <p:cNvPr id="116" name="object 116"/>
          <p:cNvSpPr/>
          <p:nvPr/>
        </p:nvSpPr>
        <p:spPr>
          <a:xfrm>
            <a:off x="6201917" y="1165097"/>
            <a:ext cx="317500" cy="317500"/>
          </a:xfrm>
          <a:custGeom>
            <a:avLst/>
            <a:gdLst/>
            <a:ahLst/>
            <a:cxnLst/>
            <a:rect l="l" t="t" r="r" b="b"/>
            <a:pathLst>
              <a:path w="317500" h="317500">
                <a:moveTo>
                  <a:pt x="0" y="158496"/>
                </a:moveTo>
                <a:lnTo>
                  <a:pt x="8083" y="108411"/>
                </a:lnTo>
                <a:lnTo>
                  <a:pt x="30589" y="64904"/>
                </a:lnTo>
                <a:lnTo>
                  <a:pt x="64904" y="30589"/>
                </a:lnTo>
                <a:lnTo>
                  <a:pt x="108411" y="8083"/>
                </a:lnTo>
                <a:lnTo>
                  <a:pt x="158496" y="0"/>
                </a:lnTo>
                <a:lnTo>
                  <a:pt x="208580" y="8083"/>
                </a:lnTo>
                <a:lnTo>
                  <a:pt x="252087" y="30589"/>
                </a:lnTo>
                <a:lnTo>
                  <a:pt x="286402" y="64904"/>
                </a:lnTo>
                <a:lnTo>
                  <a:pt x="308908" y="108411"/>
                </a:lnTo>
                <a:lnTo>
                  <a:pt x="316991" y="158496"/>
                </a:lnTo>
                <a:lnTo>
                  <a:pt x="308908" y="208580"/>
                </a:lnTo>
                <a:lnTo>
                  <a:pt x="286402" y="252087"/>
                </a:lnTo>
                <a:lnTo>
                  <a:pt x="252087" y="286402"/>
                </a:lnTo>
                <a:lnTo>
                  <a:pt x="208580" y="308908"/>
                </a:lnTo>
                <a:lnTo>
                  <a:pt x="158496" y="316991"/>
                </a:lnTo>
                <a:lnTo>
                  <a:pt x="108411" y="308908"/>
                </a:lnTo>
                <a:lnTo>
                  <a:pt x="64904" y="286402"/>
                </a:lnTo>
                <a:lnTo>
                  <a:pt x="30589" y="252087"/>
                </a:lnTo>
                <a:lnTo>
                  <a:pt x="8083" y="208580"/>
                </a:lnTo>
                <a:lnTo>
                  <a:pt x="0" y="158496"/>
                </a:lnTo>
                <a:close/>
              </a:path>
            </a:pathLst>
          </a:custGeom>
          <a:ln w="19812">
            <a:solidFill>
              <a:srgbClr val="CC0000"/>
            </a:solidFill>
          </a:ln>
        </p:spPr>
        <p:txBody>
          <a:bodyPr wrap="square" lIns="0" tIns="0" rIns="0" bIns="0" rtlCol="0"/>
          <a:lstStyle/>
          <a:p>
            <a:endParaRPr/>
          </a:p>
        </p:txBody>
      </p:sp>
      <p:sp>
        <p:nvSpPr>
          <p:cNvPr id="117" name="object 117"/>
          <p:cNvSpPr txBox="1"/>
          <p:nvPr/>
        </p:nvSpPr>
        <p:spPr>
          <a:xfrm>
            <a:off x="6303264" y="1183893"/>
            <a:ext cx="125730" cy="269240"/>
          </a:xfrm>
          <a:prstGeom prst="rect">
            <a:avLst/>
          </a:prstGeom>
        </p:spPr>
        <p:txBody>
          <a:bodyPr vert="horz" wrap="square" lIns="0" tIns="12065" rIns="0" bIns="0" rtlCol="0">
            <a:spAutoFit/>
          </a:bodyPr>
          <a:lstStyle/>
          <a:p>
            <a:pPr>
              <a:lnSpc>
                <a:spcPct val="100000"/>
              </a:lnSpc>
              <a:spcBef>
                <a:spcPts val="95"/>
              </a:spcBef>
            </a:pPr>
            <a:r>
              <a:rPr sz="1600" b="1" spc="-5" dirty="0">
                <a:solidFill>
                  <a:srgbClr val="CC0000"/>
                </a:solidFill>
                <a:latin typeface="Arial"/>
                <a:cs typeface="Arial"/>
              </a:rPr>
              <a:t>3</a:t>
            </a:r>
            <a:endParaRPr sz="1600">
              <a:latin typeface="Arial"/>
              <a:cs typeface="Arial"/>
            </a:endParaRPr>
          </a:p>
        </p:txBody>
      </p:sp>
      <p:sp>
        <p:nvSpPr>
          <p:cNvPr id="118" name="object 118"/>
          <p:cNvSpPr/>
          <p:nvPr/>
        </p:nvSpPr>
        <p:spPr>
          <a:xfrm>
            <a:off x="8082533" y="1192530"/>
            <a:ext cx="317500" cy="318770"/>
          </a:xfrm>
          <a:custGeom>
            <a:avLst/>
            <a:gdLst/>
            <a:ahLst/>
            <a:cxnLst/>
            <a:rect l="l" t="t" r="r" b="b"/>
            <a:pathLst>
              <a:path w="317500" h="318769">
                <a:moveTo>
                  <a:pt x="158496" y="0"/>
                </a:moveTo>
                <a:lnTo>
                  <a:pt x="108411" y="8113"/>
                </a:lnTo>
                <a:lnTo>
                  <a:pt x="64904" y="30711"/>
                </a:lnTo>
                <a:lnTo>
                  <a:pt x="30589" y="65178"/>
                </a:lnTo>
                <a:lnTo>
                  <a:pt x="8083" y="108898"/>
                </a:lnTo>
                <a:lnTo>
                  <a:pt x="0" y="159258"/>
                </a:lnTo>
                <a:lnTo>
                  <a:pt x="8083" y="209617"/>
                </a:lnTo>
                <a:lnTo>
                  <a:pt x="30589" y="253337"/>
                </a:lnTo>
                <a:lnTo>
                  <a:pt x="64904" y="287804"/>
                </a:lnTo>
                <a:lnTo>
                  <a:pt x="108411" y="310402"/>
                </a:lnTo>
                <a:lnTo>
                  <a:pt x="158496" y="318516"/>
                </a:lnTo>
                <a:lnTo>
                  <a:pt x="208580" y="310402"/>
                </a:lnTo>
                <a:lnTo>
                  <a:pt x="252087" y="287804"/>
                </a:lnTo>
                <a:lnTo>
                  <a:pt x="286402" y="253337"/>
                </a:lnTo>
                <a:lnTo>
                  <a:pt x="308908" y="209617"/>
                </a:lnTo>
                <a:lnTo>
                  <a:pt x="316992" y="159258"/>
                </a:lnTo>
                <a:lnTo>
                  <a:pt x="308908" y="108898"/>
                </a:lnTo>
                <a:lnTo>
                  <a:pt x="286402" y="65178"/>
                </a:lnTo>
                <a:lnTo>
                  <a:pt x="252087" y="30711"/>
                </a:lnTo>
                <a:lnTo>
                  <a:pt x="208580" y="8113"/>
                </a:lnTo>
                <a:lnTo>
                  <a:pt x="158496" y="0"/>
                </a:lnTo>
                <a:close/>
              </a:path>
            </a:pathLst>
          </a:custGeom>
          <a:solidFill>
            <a:srgbClr val="FFFFFF"/>
          </a:solidFill>
        </p:spPr>
        <p:txBody>
          <a:bodyPr wrap="square" lIns="0" tIns="0" rIns="0" bIns="0" rtlCol="0"/>
          <a:lstStyle/>
          <a:p>
            <a:endParaRPr/>
          </a:p>
        </p:txBody>
      </p:sp>
      <p:sp>
        <p:nvSpPr>
          <p:cNvPr id="119" name="object 119"/>
          <p:cNvSpPr/>
          <p:nvPr/>
        </p:nvSpPr>
        <p:spPr>
          <a:xfrm>
            <a:off x="8082533" y="1192530"/>
            <a:ext cx="317500" cy="318770"/>
          </a:xfrm>
          <a:custGeom>
            <a:avLst/>
            <a:gdLst/>
            <a:ahLst/>
            <a:cxnLst/>
            <a:rect l="l" t="t" r="r" b="b"/>
            <a:pathLst>
              <a:path w="317500" h="318769">
                <a:moveTo>
                  <a:pt x="0" y="159258"/>
                </a:moveTo>
                <a:lnTo>
                  <a:pt x="8083" y="108898"/>
                </a:lnTo>
                <a:lnTo>
                  <a:pt x="30589" y="65178"/>
                </a:lnTo>
                <a:lnTo>
                  <a:pt x="64904" y="30711"/>
                </a:lnTo>
                <a:lnTo>
                  <a:pt x="108411" y="8113"/>
                </a:lnTo>
                <a:lnTo>
                  <a:pt x="158496" y="0"/>
                </a:lnTo>
                <a:lnTo>
                  <a:pt x="208580" y="8113"/>
                </a:lnTo>
                <a:lnTo>
                  <a:pt x="252087" y="30711"/>
                </a:lnTo>
                <a:lnTo>
                  <a:pt x="286402" y="65178"/>
                </a:lnTo>
                <a:lnTo>
                  <a:pt x="308908" y="108898"/>
                </a:lnTo>
                <a:lnTo>
                  <a:pt x="316992" y="159258"/>
                </a:lnTo>
                <a:lnTo>
                  <a:pt x="308908" y="209617"/>
                </a:lnTo>
                <a:lnTo>
                  <a:pt x="286402" y="253337"/>
                </a:lnTo>
                <a:lnTo>
                  <a:pt x="252087" y="287804"/>
                </a:lnTo>
                <a:lnTo>
                  <a:pt x="208580" y="310402"/>
                </a:lnTo>
                <a:lnTo>
                  <a:pt x="158496" y="318516"/>
                </a:lnTo>
                <a:lnTo>
                  <a:pt x="108411" y="310402"/>
                </a:lnTo>
                <a:lnTo>
                  <a:pt x="64904" y="287804"/>
                </a:lnTo>
                <a:lnTo>
                  <a:pt x="30589" y="253337"/>
                </a:lnTo>
                <a:lnTo>
                  <a:pt x="8083" y="209617"/>
                </a:lnTo>
                <a:lnTo>
                  <a:pt x="0" y="159258"/>
                </a:lnTo>
                <a:close/>
              </a:path>
            </a:pathLst>
          </a:custGeom>
          <a:ln w="19812">
            <a:solidFill>
              <a:srgbClr val="CC0000"/>
            </a:solidFill>
          </a:ln>
        </p:spPr>
        <p:txBody>
          <a:bodyPr wrap="square" lIns="0" tIns="0" rIns="0" bIns="0" rtlCol="0"/>
          <a:lstStyle/>
          <a:p>
            <a:endParaRPr/>
          </a:p>
        </p:txBody>
      </p:sp>
      <p:sp>
        <p:nvSpPr>
          <p:cNvPr id="120" name="object 120"/>
          <p:cNvSpPr txBox="1"/>
          <p:nvPr/>
        </p:nvSpPr>
        <p:spPr>
          <a:xfrm>
            <a:off x="8183880" y="1212342"/>
            <a:ext cx="125730" cy="269240"/>
          </a:xfrm>
          <a:prstGeom prst="rect">
            <a:avLst/>
          </a:prstGeom>
        </p:spPr>
        <p:txBody>
          <a:bodyPr vert="horz" wrap="square" lIns="0" tIns="12065" rIns="0" bIns="0" rtlCol="0">
            <a:spAutoFit/>
          </a:bodyPr>
          <a:lstStyle/>
          <a:p>
            <a:pPr>
              <a:lnSpc>
                <a:spcPct val="100000"/>
              </a:lnSpc>
              <a:spcBef>
                <a:spcPts val="95"/>
              </a:spcBef>
            </a:pPr>
            <a:r>
              <a:rPr sz="1600" b="1" spc="-5" dirty="0">
                <a:solidFill>
                  <a:srgbClr val="CC0000"/>
                </a:solidFill>
                <a:latin typeface="Arial"/>
                <a:cs typeface="Arial"/>
              </a:rPr>
              <a:t>4</a:t>
            </a:r>
            <a:endParaRPr sz="1600">
              <a:latin typeface="Arial"/>
              <a:cs typeface="Arial"/>
            </a:endParaRPr>
          </a:p>
        </p:txBody>
      </p:sp>
      <p:sp>
        <p:nvSpPr>
          <p:cNvPr id="121" name="object 121"/>
          <p:cNvSpPr/>
          <p:nvPr/>
        </p:nvSpPr>
        <p:spPr>
          <a:xfrm>
            <a:off x="9963150" y="1165097"/>
            <a:ext cx="317500" cy="317500"/>
          </a:xfrm>
          <a:custGeom>
            <a:avLst/>
            <a:gdLst/>
            <a:ahLst/>
            <a:cxnLst/>
            <a:rect l="l" t="t" r="r" b="b"/>
            <a:pathLst>
              <a:path w="317500" h="317500">
                <a:moveTo>
                  <a:pt x="158496" y="0"/>
                </a:moveTo>
                <a:lnTo>
                  <a:pt x="108411" y="8083"/>
                </a:lnTo>
                <a:lnTo>
                  <a:pt x="64904" y="30589"/>
                </a:lnTo>
                <a:lnTo>
                  <a:pt x="30589" y="64904"/>
                </a:lnTo>
                <a:lnTo>
                  <a:pt x="8083" y="108411"/>
                </a:lnTo>
                <a:lnTo>
                  <a:pt x="0" y="158496"/>
                </a:lnTo>
                <a:lnTo>
                  <a:pt x="8083" y="208580"/>
                </a:lnTo>
                <a:lnTo>
                  <a:pt x="30589" y="252087"/>
                </a:lnTo>
                <a:lnTo>
                  <a:pt x="64904" y="286402"/>
                </a:lnTo>
                <a:lnTo>
                  <a:pt x="108411" y="308908"/>
                </a:lnTo>
                <a:lnTo>
                  <a:pt x="158496" y="316991"/>
                </a:lnTo>
                <a:lnTo>
                  <a:pt x="208580" y="308908"/>
                </a:lnTo>
                <a:lnTo>
                  <a:pt x="252087" y="286402"/>
                </a:lnTo>
                <a:lnTo>
                  <a:pt x="286402" y="252087"/>
                </a:lnTo>
                <a:lnTo>
                  <a:pt x="308908" y="208580"/>
                </a:lnTo>
                <a:lnTo>
                  <a:pt x="316992" y="158496"/>
                </a:lnTo>
                <a:lnTo>
                  <a:pt x="308908" y="108411"/>
                </a:lnTo>
                <a:lnTo>
                  <a:pt x="286402" y="64904"/>
                </a:lnTo>
                <a:lnTo>
                  <a:pt x="252087" y="30589"/>
                </a:lnTo>
                <a:lnTo>
                  <a:pt x="208580" y="8083"/>
                </a:lnTo>
                <a:lnTo>
                  <a:pt x="158496" y="0"/>
                </a:lnTo>
                <a:close/>
              </a:path>
            </a:pathLst>
          </a:custGeom>
          <a:solidFill>
            <a:srgbClr val="FFFFFF"/>
          </a:solidFill>
        </p:spPr>
        <p:txBody>
          <a:bodyPr wrap="square" lIns="0" tIns="0" rIns="0" bIns="0" rtlCol="0"/>
          <a:lstStyle/>
          <a:p>
            <a:endParaRPr/>
          </a:p>
        </p:txBody>
      </p:sp>
      <p:sp>
        <p:nvSpPr>
          <p:cNvPr id="122" name="object 122"/>
          <p:cNvSpPr/>
          <p:nvPr/>
        </p:nvSpPr>
        <p:spPr>
          <a:xfrm>
            <a:off x="9963150" y="1165097"/>
            <a:ext cx="317500" cy="317500"/>
          </a:xfrm>
          <a:custGeom>
            <a:avLst/>
            <a:gdLst/>
            <a:ahLst/>
            <a:cxnLst/>
            <a:rect l="l" t="t" r="r" b="b"/>
            <a:pathLst>
              <a:path w="317500" h="317500">
                <a:moveTo>
                  <a:pt x="0" y="158496"/>
                </a:moveTo>
                <a:lnTo>
                  <a:pt x="8083" y="108411"/>
                </a:lnTo>
                <a:lnTo>
                  <a:pt x="30589" y="64904"/>
                </a:lnTo>
                <a:lnTo>
                  <a:pt x="64904" y="30589"/>
                </a:lnTo>
                <a:lnTo>
                  <a:pt x="108411" y="8083"/>
                </a:lnTo>
                <a:lnTo>
                  <a:pt x="158496" y="0"/>
                </a:lnTo>
                <a:lnTo>
                  <a:pt x="208580" y="8083"/>
                </a:lnTo>
                <a:lnTo>
                  <a:pt x="252087" y="30589"/>
                </a:lnTo>
                <a:lnTo>
                  <a:pt x="286402" y="64904"/>
                </a:lnTo>
                <a:lnTo>
                  <a:pt x="308908" y="108411"/>
                </a:lnTo>
                <a:lnTo>
                  <a:pt x="316992" y="158496"/>
                </a:lnTo>
                <a:lnTo>
                  <a:pt x="308908" y="208580"/>
                </a:lnTo>
                <a:lnTo>
                  <a:pt x="286402" y="252087"/>
                </a:lnTo>
                <a:lnTo>
                  <a:pt x="252087" y="286402"/>
                </a:lnTo>
                <a:lnTo>
                  <a:pt x="208580" y="308908"/>
                </a:lnTo>
                <a:lnTo>
                  <a:pt x="158496" y="316991"/>
                </a:lnTo>
                <a:lnTo>
                  <a:pt x="108411" y="308908"/>
                </a:lnTo>
                <a:lnTo>
                  <a:pt x="64904" y="286402"/>
                </a:lnTo>
                <a:lnTo>
                  <a:pt x="30589" y="252087"/>
                </a:lnTo>
                <a:lnTo>
                  <a:pt x="8083" y="208580"/>
                </a:lnTo>
                <a:lnTo>
                  <a:pt x="0" y="158496"/>
                </a:lnTo>
                <a:close/>
              </a:path>
            </a:pathLst>
          </a:custGeom>
          <a:ln w="19812">
            <a:solidFill>
              <a:srgbClr val="CC0000"/>
            </a:solidFill>
          </a:ln>
        </p:spPr>
        <p:txBody>
          <a:bodyPr wrap="square" lIns="0" tIns="0" rIns="0" bIns="0" rtlCol="0"/>
          <a:lstStyle/>
          <a:p>
            <a:endParaRPr/>
          </a:p>
        </p:txBody>
      </p:sp>
      <p:sp>
        <p:nvSpPr>
          <p:cNvPr id="123" name="object 123"/>
          <p:cNvSpPr txBox="1"/>
          <p:nvPr/>
        </p:nvSpPr>
        <p:spPr>
          <a:xfrm>
            <a:off x="10064495" y="1183893"/>
            <a:ext cx="125730" cy="269240"/>
          </a:xfrm>
          <a:prstGeom prst="rect">
            <a:avLst/>
          </a:prstGeom>
        </p:spPr>
        <p:txBody>
          <a:bodyPr vert="horz" wrap="square" lIns="0" tIns="12065" rIns="0" bIns="0" rtlCol="0">
            <a:spAutoFit/>
          </a:bodyPr>
          <a:lstStyle/>
          <a:p>
            <a:pPr>
              <a:lnSpc>
                <a:spcPct val="100000"/>
              </a:lnSpc>
              <a:spcBef>
                <a:spcPts val="95"/>
              </a:spcBef>
            </a:pPr>
            <a:r>
              <a:rPr sz="1600" b="1" spc="-5" dirty="0">
                <a:solidFill>
                  <a:srgbClr val="CC0000"/>
                </a:solidFill>
                <a:latin typeface="Arial"/>
                <a:cs typeface="Arial"/>
              </a:rPr>
              <a:t>5</a:t>
            </a:r>
            <a:endParaRPr sz="1600">
              <a:latin typeface="Arial"/>
              <a:cs typeface="Arial"/>
            </a:endParaRPr>
          </a:p>
        </p:txBody>
      </p:sp>
      <p:sp>
        <p:nvSpPr>
          <p:cNvPr id="124" name="object 124"/>
          <p:cNvSpPr txBox="1"/>
          <p:nvPr/>
        </p:nvSpPr>
        <p:spPr>
          <a:xfrm>
            <a:off x="4539996" y="1309877"/>
            <a:ext cx="1048385" cy="452755"/>
          </a:xfrm>
          <a:prstGeom prst="rect">
            <a:avLst/>
          </a:prstGeom>
        </p:spPr>
        <p:txBody>
          <a:bodyPr vert="horz" wrap="square" lIns="0" tIns="13335" rIns="0" bIns="0" rtlCol="0">
            <a:spAutoFit/>
          </a:bodyPr>
          <a:lstStyle/>
          <a:p>
            <a:pPr marR="5080" indent="114300">
              <a:lnSpc>
                <a:spcPct val="100000"/>
              </a:lnSpc>
              <a:spcBef>
                <a:spcPts val="105"/>
              </a:spcBef>
            </a:pPr>
            <a:r>
              <a:rPr sz="1400" b="1" spc="-10" dirty="0">
                <a:latin typeface="Arial"/>
                <a:cs typeface="Arial"/>
              </a:rPr>
              <a:t>R</a:t>
            </a:r>
            <a:r>
              <a:rPr sz="1400" b="1" dirty="0">
                <a:latin typeface="Arial"/>
                <a:cs typeface="Arial"/>
              </a:rPr>
              <a:t>e</a:t>
            </a:r>
            <a:r>
              <a:rPr sz="1400" b="1" spc="-10" dirty="0">
                <a:latin typeface="Arial"/>
                <a:cs typeface="Arial"/>
              </a:rPr>
              <a:t>g</a:t>
            </a:r>
            <a:r>
              <a:rPr sz="1400" b="1" dirty="0">
                <a:latin typeface="Arial"/>
                <a:cs typeface="Arial"/>
              </a:rPr>
              <a:t>istered  </a:t>
            </a:r>
            <a:r>
              <a:rPr sz="1400" b="1" spc="-5" dirty="0">
                <a:latin typeface="Arial"/>
                <a:cs typeface="Arial"/>
              </a:rPr>
              <a:t>prevalence*</a:t>
            </a:r>
            <a:endParaRPr sz="1400">
              <a:latin typeface="Arial"/>
              <a:cs typeface="Arial"/>
            </a:endParaRPr>
          </a:p>
        </p:txBody>
      </p:sp>
      <p:sp>
        <p:nvSpPr>
          <p:cNvPr id="125" name="object 125"/>
          <p:cNvSpPr/>
          <p:nvPr/>
        </p:nvSpPr>
        <p:spPr>
          <a:xfrm>
            <a:off x="4321302" y="1174241"/>
            <a:ext cx="317500" cy="318770"/>
          </a:xfrm>
          <a:custGeom>
            <a:avLst/>
            <a:gdLst/>
            <a:ahLst/>
            <a:cxnLst/>
            <a:rect l="l" t="t" r="r" b="b"/>
            <a:pathLst>
              <a:path w="317500" h="318769">
                <a:moveTo>
                  <a:pt x="158496" y="0"/>
                </a:moveTo>
                <a:lnTo>
                  <a:pt x="108411" y="8113"/>
                </a:lnTo>
                <a:lnTo>
                  <a:pt x="64904" y="30711"/>
                </a:lnTo>
                <a:lnTo>
                  <a:pt x="30589" y="65178"/>
                </a:lnTo>
                <a:lnTo>
                  <a:pt x="8083" y="108898"/>
                </a:lnTo>
                <a:lnTo>
                  <a:pt x="0" y="159258"/>
                </a:lnTo>
                <a:lnTo>
                  <a:pt x="8083" y="209617"/>
                </a:lnTo>
                <a:lnTo>
                  <a:pt x="30589" y="253337"/>
                </a:lnTo>
                <a:lnTo>
                  <a:pt x="64904" y="287804"/>
                </a:lnTo>
                <a:lnTo>
                  <a:pt x="108411" y="310402"/>
                </a:lnTo>
                <a:lnTo>
                  <a:pt x="158496" y="318516"/>
                </a:lnTo>
                <a:lnTo>
                  <a:pt x="208580" y="310402"/>
                </a:lnTo>
                <a:lnTo>
                  <a:pt x="252087" y="287804"/>
                </a:lnTo>
                <a:lnTo>
                  <a:pt x="286402" y="253337"/>
                </a:lnTo>
                <a:lnTo>
                  <a:pt x="308908" y="209617"/>
                </a:lnTo>
                <a:lnTo>
                  <a:pt x="316992" y="159258"/>
                </a:lnTo>
                <a:lnTo>
                  <a:pt x="308908" y="108898"/>
                </a:lnTo>
                <a:lnTo>
                  <a:pt x="286402" y="65178"/>
                </a:lnTo>
                <a:lnTo>
                  <a:pt x="252087" y="30711"/>
                </a:lnTo>
                <a:lnTo>
                  <a:pt x="208580" y="8113"/>
                </a:lnTo>
                <a:lnTo>
                  <a:pt x="158496" y="0"/>
                </a:lnTo>
                <a:close/>
              </a:path>
            </a:pathLst>
          </a:custGeom>
          <a:solidFill>
            <a:srgbClr val="FFFFFF"/>
          </a:solidFill>
        </p:spPr>
        <p:txBody>
          <a:bodyPr wrap="square" lIns="0" tIns="0" rIns="0" bIns="0" rtlCol="0"/>
          <a:lstStyle/>
          <a:p>
            <a:endParaRPr/>
          </a:p>
        </p:txBody>
      </p:sp>
      <p:sp>
        <p:nvSpPr>
          <p:cNvPr id="126" name="object 126"/>
          <p:cNvSpPr/>
          <p:nvPr/>
        </p:nvSpPr>
        <p:spPr>
          <a:xfrm>
            <a:off x="4321302" y="1174241"/>
            <a:ext cx="317500" cy="318770"/>
          </a:xfrm>
          <a:custGeom>
            <a:avLst/>
            <a:gdLst/>
            <a:ahLst/>
            <a:cxnLst/>
            <a:rect l="l" t="t" r="r" b="b"/>
            <a:pathLst>
              <a:path w="317500" h="318769">
                <a:moveTo>
                  <a:pt x="0" y="159258"/>
                </a:moveTo>
                <a:lnTo>
                  <a:pt x="8083" y="108898"/>
                </a:lnTo>
                <a:lnTo>
                  <a:pt x="30589" y="65178"/>
                </a:lnTo>
                <a:lnTo>
                  <a:pt x="64904" y="30711"/>
                </a:lnTo>
                <a:lnTo>
                  <a:pt x="108411" y="8113"/>
                </a:lnTo>
                <a:lnTo>
                  <a:pt x="158496" y="0"/>
                </a:lnTo>
                <a:lnTo>
                  <a:pt x="208580" y="8113"/>
                </a:lnTo>
                <a:lnTo>
                  <a:pt x="252087" y="30711"/>
                </a:lnTo>
                <a:lnTo>
                  <a:pt x="286402" y="65178"/>
                </a:lnTo>
                <a:lnTo>
                  <a:pt x="308908" y="108898"/>
                </a:lnTo>
                <a:lnTo>
                  <a:pt x="316992" y="159258"/>
                </a:lnTo>
                <a:lnTo>
                  <a:pt x="308908" y="209617"/>
                </a:lnTo>
                <a:lnTo>
                  <a:pt x="286402" y="253337"/>
                </a:lnTo>
                <a:lnTo>
                  <a:pt x="252087" y="287804"/>
                </a:lnTo>
                <a:lnTo>
                  <a:pt x="208580" y="310402"/>
                </a:lnTo>
                <a:lnTo>
                  <a:pt x="158496" y="318516"/>
                </a:lnTo>
                <a:lnTo>
                  <a:pt x="108411" y="310402"/>
                </a:lnTo>
                <a:lnTo>
                  <a:pt x="64904" y="287804"/>
                </a:lnTo>
                <a:lnTo>
                  <a:pt x="30589" y="253337"/>
                </a:lnTo>
                <a:lnTo>
                  <a:pt x="8083" y="209617"/>
                </a:lnTo>
                <a:lnTo>
                  <a:pt x="0" y="159258"/>
                </a:lnTo>
                <a:close/>
              </a:path>
            </a:pathLst>
          </a:custGeom>
          <a:ln w="19812">
            <a:solidFill>
              <a:srgbClr val="CC0000"/>
            </a:solidFill>
          </a:ln>
        </p:spPr>
        <p:txBody>
          <a:bodyPr wrap="square" lIns="0" tIns="0" rIns="0" bIns="0" rtlCol="0"/>
          <a:lstStyle/>
          <a:p>
            <a:endParaRPr/>
          </a:p>
        </p:txBody>
      </p:sp>
      <p:sp>
        <p:nvSpPr>
          <p:cNvPr id="127" name="object 127"/>
          <p:cNvSpPr txBox="1"/>
          <p:nvPr/>
        </p:nvSpPr>
        <p:spPr>
          <a:xfrm>
            <a:off x="4422394" y="1193673"/>
            <a:ext cx="125730" cy="269240"/>
          </a:xfrm>
          <a:prstGeom prst="rect">
            <a:avLst/>
          </a:prstGeom>
        </p:spPr>
        <p:txBody>
          <a:bodyPr vert="horz" wrap="square" lIns="0" tIns="12065" rIns="0" bIns="0" rtlCol="0">
            <a:spAutoFit/>
          </a:bodyPr>
          <a:lstStyle/>
          <a:p>
            <a:pPr>
              <a:lnSpc>
                <a:spcPct val="100000"/>
              </a:lnSpc>
              <a:spcBef>
                <a:spcPts val="95"/>
              </a:spcBef>
            </a:pPr>
            <a:r>
              <a:rPr sz="1600" b="1" spc="-5" dirty="0">
                <a:solidFill>
                  <a:srgbClr val="CC0000"/>
                </a:solidFill>
                <a:latin typeface="Arial"/>
                <a:cs typeface="Arial"/>
              </a:rPr>
              <a:t>2</a:t>
            </a:r>
            <a:endParaRPr sz="1600">
              <a:latin typeface="Arial"/>
              <a:cs typeface="Arial"/>
            </a:endParaRPr>
          </a:p>
        </p:txBody>
      </p:sp>
      <p:sp>
        <p:nvSpPr>
          <p:cNvPr id="128" name="object 128"/>
          <p:cNvSpPr/>
          <p:nvPr/>
        </p:nvSpPr>
        <p:spPr>
          <a:xfrm>
            <a:off x="5856478" y="1426210"/>
            <a:ext cx="244348" cy="230632"/>
          </a:xfrm>
          <a:prstGeom prst="rect">
            <a:avLst/>
          </a:prstGeom>
          <a:blipFill>
            <a:blip r:embed="rId17" cstate="print"/>
            <a:stretch>
              <a:fillRect/>
            </a:stretch>
          </a:blipFill>
        </p:spPr>
        <p:txBody>
          <a:bodyPr wrap="square" lIns="0" tIns="0" rIns="0" bIns="0" rtlCol="0"/>
          <a:lstStyle/>
          <a:p>
            <a:endParaRPr/>
          </a:p>
        </p:txBody>
      </p:sp>
      <p:sp>
        <p:nvSpPr>
          <p:cNvPr id="129" name="object 129"/>
          <p:cNvSpPr/>
          <p:nvPr/>
        </p:nvSpPr>
        <p:spPr>
          <a:xfrm>
            <a:off x="4464050" y="2212848"/>
            <a:ext cx="1271270" cy="1001394"/>
          </a:xfrm>
          <a:custGeom>
            <a:avLst/>
            <a:gdLst/>
            <a:ahLst/>
            <a:cxnLst/>
            <a:rect l="l" t="t" r="r" b="b"/>
            <a:pathLst>
              <a:path w="1271270" h="1001394">
                <a:moveTo>
                  <a:pt x="40894" y="0"/>
                </a:moveTo>
                <a:lnTo>
                  <a:pt x="245872" y="0"/>
                </a:lnTo>
                <a:lnTo>
                  <a:pt x="553338" y="0"/>
                </a:lnTo>
                <a:lnTo>
                  <a:pt x="1270762" y="0"/>
                </a:lnTo>
                <a:lnTo>
                  <a:pt x="1270762" y="476503"/>
                </a:lnTo>
                <a:lnTo>
                  <a:pt x="1270762" y="680719"/>
                </a:lnTo>
                <a:lnTo>
                  <a:pt x="1270762" y="816863"/>
                </a:lnTo>
                <a:lnTo>
                  <a:pt x="553338" y="816863"/>
                </a:lnTo>
                <a:lnTo>
                  <a:pt x="0" y="1001267"/>
                </a:lnTo>
                <a:lnTo>
                  <a:pt x="245872" y="816863"/>
                </a:lnTo>
                <a:lnTo>
                  <a:pt x="40894" y="816863"/>
                </a:lnTo>
                <a:lnTo>
                  <a:pt x="40894" y="680719"/>
                </a:lnTo>
                <a:lnTo>
                  <a:pt x="40894" y="476503"/>
                </a:lnTo>
                <a:lnTo>
                  <a:pt x="40894" y="0"/>
                </a:lnTo>
                <a:close/>
              </a:path>
            </a:pathLst>
          </a:custGeom>
          <a:ln w="12192">
            <a:solidFill>
              <a:srgbClr val="000000"/>
            </a:solidFill>
          </a:ln>
        </p:spPr>
        <p:txBody>
          <a:bodyPr wrap="square" lIns="0" tIns="0" rIns="0" bIns="0" rtlCol="0"/>
          <a:lstStyle/>
          <a:p>
            <a:endParaRPr/>
          </a:p>
        </p:txBody>
      </p:sp>
      <p:sp>
        <p:nvSpPr>
          <p:cNvPr id="130" name="object 130"/>
          <p:cNvSpPr txBox="1"/>
          <p:nvPr/>
        </p:nvSpPr>
        <p:spPr>
          <a:xfrm>
            <a:off x="4565141" y="2268677"/>
            <a:ext cx="1052830" cy="530225"/>
          </a:xfrm>
          <a:prstGeom prst="rect">
            <a:avLst/>
          </a:prstGeom>
        </p:spPr>
        <p:txBody>
          <a:bodyPr vert="horz" wrap="square" lIns="0" tIns="13335" rIns="0" bIns="0" rtlCol="0">
            <a:spAutoFit/>
          </a:bodyPr>
          <a:lstStyle/>
          <a:p>
            <a:pPr marL="12700" marR="5080">
              <a:lnSpc>
                <a:spcPct val="100000"/>
              </a:lnSpc>
              <a:spcBef>
                <a:spcPts val="105"/>
              </a:spcBef>
            </a:pPr>
            <a:r>
              <a:rPr sz="1100" spc="-10" dirty="0">
                <a:latin typeface="Arial"/>
                <a:cs typeface="Arial"/>
              </a:rPr>
              <a:t>U</a:t>
            </a:r>
            <a:r>
              <a:rPr sz="1100" dirty="0">
                <a:latin typeface="Arial"/>
                <a:cs typeface="Arial"/>
              </a:rPr>
              <a:t>n</a:t>
            </a:r>
            <a:r>
              <a:rPr sz="1100" spc="-10" dirty="0">
                <a:latin typeface="Arial"/>
                <a:cs typeface="Arial"/>
              </a:rPr>
              <a:t>d</a:t>
            </a:r>
            <a:r>
              <a:rPr sz="1100" dirty="0">
                <a:latin typeface="Arial"/>
                <a:cs typeface="Arial"/>
              </a:rPr>
              <a:t>erd</a:t>
            </a:r>
            <a:r>
              <a:rPr sz="1100" spc="-10" dirty="0">
                <a:latin typeface="Arial"/>
                <a:cs typeface="Arial"/>
              </a:rPr>
              <a:t>i</a:t>
            </a:r>
            <a:r>
              <a:rPr sz="1100" dirty="0">
                <a:latin typeface="Arial"/>
                <a:cs typeface="Arial"/>
              </a:rPr>
              <a:t>agn</a:t>
            </a:r>
            <a:r>
              <a:rPr sz="1100" spc="-10" dirty="0">
                <a:latin typeface="Arial"/>
                <a:cs typeface="Arial"/>
              </a:rPr>
              <a:t>o</a:t>
            </a:r>
            <a:r>
              <a:rPr sz="1100" dirty="0">
                <a:latin typeface="Arial"/>
                <a:cs typeface="Arial"/>
              </a:rPr>
              <a:t>s</a:t>
            </a:r>
            <a:r>
              <a:rPr sz="1100" spc="-5" dirty="0">
                <a:latin typeface="Arial"/>
                <a:cs typeface="Arial"/>
              </a:rPr>
              <a:t>e</a:t>
            </a:r>
            <a:r>
              <a:rPr sz="1100" dirty="0">
                <a:latin typeface="Arial"/>
                <a:cs typeface="Arial"/>
              </a:rPr>
              <a:t>d  cancer cases  due to </a:t>
            </a:r>
            <a:r>
              <a:rPr sz="1100" spc="-5" dirty="0">
                <a:latin typeface="Arial"/>
                <a:cs typeface="Arial"/>
              </a:rPr>
              <a:t>lack</a:t>
            </a:r>
            <a:r>
              <a:rPr sz="1100" spc="-60" dirty="0">
                <a:latin typeface="Arial"/>
                <a:cs typeface="Arial"/>
              </a:rPr>
              <a:t> </a:t>
            </a:r>
            <a:r>
              <a:rPr sz="1100" dirty="0">
                <a:latin typeface="Arial"/>
                <a:cs typeface="Arial"/>
              </a:rPr>
              <a:t>of</a:t>
            </a:r>
            <a:endParaRPr sz="1100">
              <a:latin typeface="Arial"/>
              <a:cs typeface="Arial"/>
            </a:endParaRPr>
          </a:p>
        </p:txBody>
      </p:sp>
      <p:sp>
        <p:nvSpPr>
          <p:cNvPr id="131" name="object 131"/>
          <p:cNvSpPr txBox="1"/>
          <p:nvPr/>
        </p:nvSpPr>
        <p:spPr>
          <a:xfrm>
            <a:off x="4565141" y="2772282"/>
            <a:ext cx="701040" cy="193675"/>
          </a:xfrm>
          <a:prstGeom prst="rect">
            <a:avLst/>
          </a:prstGeom>
        </p:spPr>
        <p:txBody>
          <a:bodyPr vert="horz" wrap="square" lIns="0" tIns="13335" rIns="0" bIns="0" rtlCol="0">
            <a:spAutoFit/>
          </a:bodyPr>
          <a:lstStyle/>
          <a:p>
            <a:pPr marL="12700">
              <a:lnSpc>
                <a:spcPct val="100000"/>
              </a:lnSpc>
              <a:spcBef>
                <a:spcPts val="105"/>
              </a:spcBef>
            </a:pPr>
            <a:r>
              <a:rPr sz="1100" spc="-5" dirty="0">
                <a:latin typeface="Arial"/>
                <a:cs typeface="Arial"/>
              </a:rPr>
              <a:t>awareness</a:t>
            </a:r>
            <a:endParaRPr sz="1100">
              <a:latin typeface="Arial"/>
              <a:cs typeface="Arial"/>
            </a:endParaRPr>
          </a:p>
        </p:txBody>
      </p:sp>
      <p:sp>
        <p:nvSpPr>
          <p:cNvPr id="132" name="object 132"/>
          <p:cNvSpPr/>
          <p:nvPr/>
        </p:nvSpPr>
        <p:spPr>
          <a:xfrm>
            <a:off x="2551176" y="1807464"/>
            <a:ext cx="1222375" cy="289560"/>
          </a:xfrm>
          <a:custGeom>
            <a:avLst/>
            <a:gdLst/>
            <a:ahLst/>
            <a:cxnLst/>
            <a:rect l="l" t="t" r="r" b="b"/>
            <a:pathLst>
              <a:path w="1222375" h="289560">
                <a:moveTo>
                  <a:pt x="0" y="289560"/>
                </a:moveTo>
                <a:lnTo>
                  <a:pt x="1222248" y="289560"/>
                </a:lnTo>
                <a:lnTo>
                  <a:pt x="1222248" y="0"/>
                </a:lnTo>
                <a:lnTo>
                  <a:pt x="0" y="0"/>
                </a:lnTo>
                <a:lnTo>
                  <a:pt x="0" y="289560"/>
                </a:lnTo>
                <a:close/>
              </a:path>
            </a:pathLst>
          </a:custGeom>
          <a:ln w="9144">
            <a:solidFill>
              <a:srgbClr val="000000"/>
            </a:solidFill>
          </a:ln>
        </p:spPr>
        <p:txBody>
          <a:bodyPr wrap="square" lIns="0" tIns="0" rIns="0" bIns="0" rtlCol="0"/>
          <a:lstStyle/>
          <a:p>
            <a:endParaRPr/>
          </a:p>
        </p:txBody>
      </p:sp>
      <p:sp>
        <p:nvSpPr>
          <p:cNvPr id="133" name="object 133"/>
          <p:cNvSpPr txBox="1"/>
          <p:nvPr/>
        </p:nvSpPr>
        <p:spPr>
          <a:xfrm>
            <a:off x="2555748" y="1815083"/>
            <a:ext cx="1213485" cy="277495"/>
          </a:xfrm>
          <a:prstGeom prst="rect">
            <a:avLst/>
          </a:prstGeom>
          <a:solidFill>
            <a:srgbClr val="D5D5D5"/>
          </a:solidFill>
        </p:spPr>
        <p:txBody>
          <a:bodyPr vert="horz" wrap="square" lIns="0" tIns="25400" rIns="0" bIns="0" rtlCol="0">
            <a:spAutoFit/>
          </a:bodyPr>
          <a:lstStyle/>
          <a:p>
            <a:pPr marL="232410">
              <a:lnSpc>
                <a:spcPct val="100000"/>
              </a:lnSpc>
              <a:spcBef>
                <a:spcPts val="200"/>
              </a:spcBef>
            </a:pPr>
            <a:r>
              <a:rPr sz="1400" b="1" dirty="0">
                <a:latin typeface="Arial"/>
                <a:cs typeface="Arial"/>
              </a:rPr>
              <a:t>&gt;240,000</a:t>
            </a:r>
            <a:endParaRPr sz="1400">
              <a:latin typeface="Arial"/>
              <a:cs typeface="Arial"/>
            </a:endParaRPr>
          </a:p>
        </p:txBody>
      </p:sp>
      <p:sp>
        <p:nvSpPr>
          <p:cNvPr id="134" name="object 134"/>
          <p:cNvSpPr/>
          <p:nvPr/>
        </p:nvSpPr>
        <p:spPr>
          <a:xfrm>
            <a:off x="6307835" y="1807464"/>
            <a:ext cx="1221105" cy="289560"/>
          </a:xfrm>
          <a:custGeom>
            <a:avLst/>
            <a:gdLst/>
            <a:ahLst/>
            <a:cxnLst/>
            <a:rect l="l" t="t" r="r" b="b"/>
            <a:pathLst>
              <a:path w="1221104" h="289560">
                <a:moveTo>
                  <a:pt x="0" y="289560"/>
                </a:moveTo>
                <a:lnTo>
                  <a:pt x="1220723" y="289560"/>
                </a:lnTo>
                <a:lnTo>
                  <a:pt x="1220723" y="0"/>
                </a:lnTo>
                <a:lnTo>
                  <a:pt x="0" y="0"/>
                </a:lnTo>
                <a:lnTo>
                  <a:pt x="0" y="289560"/>
                </a:lnTo>
                <a:close/>
              </a:path>
            </a:pathLst>
          </a:custGeom>
          <a:ln w="9144">
            <a:solidFill>
              <a:srgbClr val="000000"/>
            </a:solidFill>
          </a:ln>
        </p:spPr>
        <p:txBody>
          <a:bodyPr wrap="square" lIns="0" tIns="0" rIns="0" bIns="0" rtlCol="0"/>
          <a:lstStyle/>
          <a:p>
            <a:endParaRPr/>
          </a:p>
        </p:txBody>
      </p:sp>
      <p:sp>
        <p:nvSpPr>
          <p:cNvPr id="135" name="object 135"/>
          <p:cNvSpPr txBox="1"/>
          <p:nvPr/>
        </p:nvSpPr>
        <p:spPr>
          <a:xfrm>
            <a:off x="6312408" y="1815083"/>
            <a:ext cx="1211580" cy="277495"/>
          </a:xfrm>
          <a:prstGeom prst="rect">
            <a:avLst/>
          </a:prstGeom>
          <a:solidFill>
            <a:srgbClr val="D5D5D5"/>
          </a:solidFill>
        </p:spPr>
        <p:txBody>
          <a:bodyPr vert="horz" wrap="square" lIns="0" tIns="25400" rIns="0" bIns="0" rtlCol="0">
            <a:spAutoFit/>
          </a:bodyPr>
          <a:lstStyle/>
          <a:p>
            <a:pPr marL="332105">
              <a:lnSpc>
                <a:spcPct val="100000"/>
              </a:lnSpc>
              <a:spcBef>
                <a:spcPts val="200"/>
              </a:spcBef>
            </a:pPr>
            <a:r>
              <a:rPr sz="1400" b="1" dirty="0">
                <a:latin typeface="Arial"/>
                <a:cs typeface="Arial"/>
              </a:rPr>
              <a:t>84,000</a:t>
            </a:r>
            <a:endParaRPr sz="1400">
              <a:latin typeface="Arial"/>
              <a:cs typeface="Arial"/>
            </a:endParaRPr>
          </a:p>
        </p:txBody>
      </p:sp>
      <p:sp>
        <p:nvSpPr>
          <p:cNvPr id="136" name="object 136"/>
          <p:cNvSpPr/>
          <p:nvPr/>
        </p:nvSpPr>
        <p:spPr>
          <a:xfrm>
            <a:off x="8185404" y="1807464"/>
            <a:ext cx="1221105" cy="289560"/>
          </a:xfrm>
          <a:custGeom>
            <a:avLst/>
            <a:gdLst/>
            <a:ahLst/>
            <a:cxnLst/>
            <a:rect l="l" t="t" r="r" b="b"/>
            <a:pathLst>
              <a:path w="1221104" h="289560">
                <a:moveTo>
                  <a:pt x="0" y="289560"/>
                </a:moveTo>
                <a:lnTo>
                  <a:pt x="1220724" y="289560"/>
                </a:lnTo>
                <a:lnTo>
                  <a:pt x="1220724" y="0"/>
                </a:lnTo>
                <a:lnTo>
                  <a:pt x="0" y="0"/>
                </a:lnTo>
                <a:lnTo>
                  <a:pt x="0" y="289560"/>
                </a:lnTo>
                <a:close/>
              </a:path>
            </a:pathLst>
          </a:custGeom>
          <a:ln w="9144">
            <a:solidFill>
              <a:srgbClr val="000000"/>
            </a:solidFill>
          </a:ln>
        </p:spPr>
        <p:txBody>
          <a:bodyPr wrap="square" lIns="0" tIns="0" rIns="0" bIns="0" rtlCol="0"/>
          <a:lstStyle/>
          <a:p>
            <a:endParaRPr/>
          </a:p>
        </p:txBody>
      </p:sp>
      <p:sp>
        <p:nvSpPr>
          <p:cNvPr id="137" name="object 137"/>
          <p:cNvSpPr txBox="1"/>
          <p:nvPr/>
        </p:nvSpPr>
        <p:spPr>
          <a:xfrm>
            <a:off x="8189976" y="1815083"/>
            <a:ext cx="1211580" cy="277495"/>
          </a:xfrm>
          <a:prstGeom prst="rect">
            <a:avLst/>
          </a:prstGeom>
          <a:solidFill>
            <a:srgbClr val="D5D5D5"/>
          </a:solidFill>
        </p:spPr>
        <p:txBody>
          <a:bodyPr vert="horz" wrap="square" lIns="0" tIns="25400" rIns="0" bIns="0" rtlCol="0">
            <a:spAutoFit/>
          </a:bodyPr>
          <a:lstStyle/>
          <a:p>
            <a:pPr marL="280670">
              <a:lnSpc>
                <a:spcPct val="100000"/>
              </a:lnSpc>
              <a:spcBef>
                <a:spcPts val="200"/>
              </a:spcBef>
            </a:pPr>
            <a:r>
              <a:rPr sz="1400" b="1" dirty="0">
                <a:latin typeface="Arial"/>
                <a:cs typeface="Arial"/>
              </a:rPr>
              <a:t>~60,000</a:t>
            </a:r>
            <a:endParaRPr sz="1400">
              <a:latin typeface="Arial"/>
              <a:cs typeface="Arial"/>
            </a:endParaRPr>
          </a:p>
        </p:txBody>
      </p:sp>
      <p:sp>
        <p:nvSpPr>
          <p:cNvPr id="138" name="object 138"/>
          <p:cNvSpPr/>
          <p:nvPr/>
        </p:nvSpPr>
        <p:spPr>
          <a:xfrm>
            <a:off x="10062971" y="1807464"/>
            <a:ext cx="1221105" cy="289560"/>
          </a:xfrm>
          <a:custGeom>
            <a:avLst/>
            <a:gdLst/>
            <a:ahLst/>
            <a:cxnLst/>
            <a:rect l="l" t="t" r="r" b="b"/>
            <a:pathLst>
              <a:path w="1221104" h="289560">
                <a:moveTo>
                  <a:pt x="0" y="289560"/>
                </a:moveTo>
                <a:lnTo>
                  <a:pt x="1220724" y="289560"/>
                </a:lnTo>
                <a:lnTo>
                  <a:pt x="1220724" y="0"/>
                </a:lnTo>
                <a:lnTo>
                  <a:pt x="0" y="0"/>
                </a:lnTo>
                <a:lnTo>
                  <a:pt x="0" y="289560"/>
                </a:lnTo>
                <a:close/>
              </a:path>
            </a:pathLst>
          </a:custGeom>
          <a:ln w="9144">
            <a:solidFill>
              <a:srgbClr val="000000"/>
            </a:solidFill>
          </a:ln>
        </p:spPr>
        <p:txBody>
          <a:bodyPr wrap="square" lIns="0" tIns="0" rIns="0" bIns="0" rtlCol="0"/>
          <a:lstStyle/>
          <a:p>
            <a:endParaRPr/>
          </a:p>
        </p:txBody>
      </p:sp>
      <p:sp>
        <p:nvSpPr>
          <p:cNvPr id="139" name="object 139"/>
          <p:cNvSpPr txBox="1"/>
          <p:nvPr/>
        </p:nvSpPr>
        <p:spPr>
          <a:xfrm>
            <a:off x="10067543" y="1815083"/>
            <a:ext cx="1211580" cy="277495"/>
          </a:xfrm>
          <a:prstGeom prst="rect">
            <a:avLst/>
          </a:prstGeom>
          <a:solidFill>
            <a:srgbClr val="D5D5D5"/>
          </a:solidFill>
        </p:spPr>
        <p:txBody>
          <a:bodyPr vert="horz" wrap="square" lIns="0" tIns="25400" rIns="0" bIns="0" rtlCol="0">
            <a:spAutoFit/>
          </a:bodyPr>
          <a:lstStyle/>
          <a:p>
            <a:pPr marL="246379">
              <a:lnSpc>
                <a:spcPct val="100000"/>
              </a:lnSpc>
              <a:spcBef>
                <a:spcPts val="200"/>
              </a:spcBef>
            </a:pPr>
            <a:r>
              <a:rPr sz="1400" b="1" dirty="0">
                <a:solidFill>
                  <a:srgbClr val="CC0000"/>
                </a:solidFill>
                <a:latin typeface="Arial"/>
                <a:cs typeface="Arial"/>
              </a:rPr>
              <a:t>~32,000*</a:t>
            </a:r>
            <a:endParaRPr sz="1400">
              <a:latin typeface="Arial"/>
              <a:cs typeface="Arial"/>
            </a:endParaRPr>
          </a:p>
        </p:txBody>
      </p:sp>
      <p:sp>
        <p:nvSpPr>
          <p:cNvPr id="140" name="object 140"/>
          <p:cNvSpPr/>
          <p:nvPr/>
        </p:nvSpPr>
        <p:spPr>
          <a:xfrm>
            <a:off x="4428744" y="1807464"/>
            <a:ext cx="1222375" cy="289560"/>
          </a:xfrm>
          <a:custGeom>
            <a:avLst/>
            <a:gdLst/>
            <a:ahLst/>
            <a:cxnLst/>
            <a:rect l="l" t="t" r="r" b="b"/>
            <a:pathLst>
              <a:path w="1222375" h="289560">
                <a:moveTo>
                  <a:pt x="0" y="289560"/>
                </a:moveTo>
                <a:lnTo>
                  <a:pt x="1222248" y="289560"/>
                </a:lnTo>
                <a:lnTo>
                  <a:pt x="1222248" y="0"/>
                </a:lnTo>
                <a:lnTo>
                  <a:pt x="0" y="0"/>
                </a:lnTo>
                <a:lnTo>
                  <a:pt x="0" y="289560"/>
                </a:lnTo>
                <a:close/>
              </a:path>
            </a:pathLst>
          </a:custGeom>
          <a:ln w="9144">
            <a:solidFill>
              <a:srgbClr val="000000"/>
            </a:solidFill>
          </a:ln>
        </p:spPr>
        <p:txBody>
          <a:bodyPr wrap="square" lIns="0" tIns="0" rIns="0" bIns="0" rtlCol="0"/>
          <a:lstStyle/>
          <a:p>
            <a:endParaRPr/>
          </a:p>
        </p:txBody>
      </p:sp>
      <p:sp>
        <p:nvSpPr>
          <p:cNvPr id="141" name="object 141"/>
          <p:cNvSpPr txBox="1"/>
          <p:nvPr/>
        </p:nvSpPr>
        <p:spPr>
          <a:xfrm>
            <a:off x="4433315" y="1815083"/>
            <a:ext cx="1213485" cy="277495"/>
          </a:xfrm>
          <a:prstGeom prst="rect">
            <a:avLst/>
          </a:prstGeom>
          <a:solidFill>
            <a:srgbClr val="D5D5D5"/>
          </a:solidFill>
        </p:spPr>
        <p:txBody>
          <a:bodyPr vert="horz" wrap="square" lIns="0" tIns="25400" rIns="0" bIns="0" rtlCol="0">
            <a:spAutoFit/>
          </a:bodyPr>
          <a:lstStyle/>
          <a:p>
            <a:pPr marL="284480">
              <a:lnSpc>
                <a:spcPct val="100000"/>
              </a:lnSpc>
              <a:spcBef>
                <a:spcPts val="200"/>
              </a:spcBef>
            </a:pPr>
            <a:r>
              <a:rPr sz="1400" b="1" dirty="0">
                <a:latin typeface="Arial"/>
                <a:cs typeface="Arial"/>
              </a:rPr>
              <a:t>120,000</a:t>
            </a:r>
            <a:endParaRPr sz="1400">
              <a:latin typeface="Arial"/>
              <a:cs typeface="Arial"/>
            </a:endParaRPr>
          </a:p>
        </p:txBody>
      </p:sp>
      <p:sp>
        <p:nvSpPr>
          <p:cNvPr id="142" name="object 142"/>
          <p:cNvSpPr/>
          <p:nvPr/>
        </p:nvSpPr>
        <p:spPr>
          <a:xfrm>
            <a:off x="3960114" y="1698498"/>
            <a:ext cx="318770" cy="317500"/>
          </a:xfrm>
          <a:custGeom>
            <a:avLst/>
            <a:gdLst/>
            <a:ahLst/>
            <a:cxnLst/>
            <a:rect l="l" t="t" r="r" b="b"/>
            <a:pathLst>
              <a:path w="318770" h="317500">
                <a:moveTo>
                  <a:pt x="0" y="158496"/>
                </a:moveTo>
                <a:lnTo>
                  <a:pt x="8113" y="108411"/>
                </a:lnTo>
                <a:lnTo>
                  <a:pt x="30711" y="64904"/>
                </a:lnTo>
                <a:lnTo>
                  <a:pt x="65178" y="30589"/>
                </a:lnTo>
                <a:lnTo>
                  <a:pt x="108898" y="8083"/>
                </a:lnTo>
                <a:lnTo>
                  <a:pt x="159258" y="0"/>
                </a:lnTo>
                <a:lnTo>
                  <a:pt x="209617" y="8083"/>
                </a:lnTo>
                <a:lnTo>
                  <a:pt x="253337" y="30589"/>
                </a:lnTo>
                <a:lnTo>
                  <a:pt x="287804" y="64904"/>
                </a:lnTo>
                <a:lnTo>
                  <a:pt x="310402" y="108411"/>
                </a:lnTo>
                <a:lnTo>
                  <a:pt x="318515" y="158496"/>
                </a:lnTo>
                <a:lnTo>
                  <a:pt x="310402" y="208580"/>
                </a:lnTo>
                <a:lnTo>
                  <a:pt x="287804" y="252087"/>
                </a:lnTo>
                <a:lnTo>
                  <a:pt x="253337" y="286402"/>
                </a:lnTo>
                <a:lnTo>
                  <a:pt x="209617" y="308908"/>
                </a:lnTo>
                <a:lnTo>
                  <a:pt x="159258" y="316991"/>
                </a:lnTo>
                <a:lnTo>
                  <a:pt x="108898" y="308908"/>
                </a:lnTo>
                <a:lnTo>
                  <a:pt x="65178" y="286402"/>
                </a:lnTo>
                <a:lnTo>
                  <a:pt x="30711" y="252087"/>
                </a:lnTo>
                <a:lnTo>
                  <a:pt x="8113" y="208580"/>
                </a:lnTo>
                <a:lnTo>
                  <a:pt x="0" y="158496"/>
                </a:lnTo>
                <a:close/>
              </a:path>
            </a:pathLst>
          </a:custGeom>
          <a:ln w="19812">
            <a:solidFill>
              <a:srgbClr val="2C465A"/>
            </a:solidFill>
          </a:ln>
        </p:spPr>
        <p:txBody>
          <a:bodyPr wrap="square" lIns="0" tIns="0" rIns="0" bIns="0" rtlCol="0"/>
          <a:lstStyle/>
          <a:p>
            <a:endParaRPr/>
          </a:p>
        </p:txBody>
      </p:sp>
      <p:sp>
        <p:nvSpPr>
          <p:cNvPr id="143" name="object 143"/>
          <p:cNvSpPr txBox="1"/>
          <p:nvPr/>
        </p:nvSpPr>
        <p:spPr>
          <a:xfrm>
            <a:off x="3967098" y="1755394"/>
            <a:ext cx="305435" cy="193675"/>
          </a:xfrm>
          <a:prstGeom prst="rect">
            <a:avLst/>
          </a:prstGeom>
        </p:spPr>
        <p:txBody>
          <a:bodyPr vert="horz" wrap="square" lIns="0" tIns="13335" rIns="0" bIns="0" rtlCol="0">
            <a:spAutoFit/>
          </a:bodyPr>
          <a:lstStyle/>
          <a:p>
            <a:pPr marL="12700">
              <a:lnSpc>
                <a:spcPct val="100000"/>
              </a:lnSpc>
              <a:spcBef>
                <a:spcPts val="105"/>
              </a:spcBef>
            </a:pPr>
            <a:r>
              <a:rPr sz="1100" b="1" spc="-5" dirty="0">
                <a:solidFill>
                  <a:srgbClr val="2C465A"/>
                </a:solidFill>
                <a:latin typeface="Arial"/>
                <a:cs typeface="Arial"/>
              </a:rPr>
              <a:t>50%</a:t>
            </a:r>
            <a:endParaRPr sz="1100">
              <a:latin typeface="Arial"/>
              <a:cs typeface="Arial"/>
            </a:endParaRPr>
          </a:p>
        </p:txBody>
      </p:sp>
      <p:sp>
        <p:nvSpPr>
          <p:cNvPr id="144" name="object 144"/>
          <p:cNvSpPr/>
          <p:nvPr/>
        </p:nvSpPr>
        <p:spPr>
          <a:xfrm>
            <a:off x="5833109" y="1698498"/>
            <a:ext cx="318770" cy="317500"/>
          </a:xfrm>
          <a:custGeom>
            <a:avLst/>
            <a:gdLst/>
            <a:ahLst/>
            <a:cxnLst/>
            <a:rect l="l" t="t" r="r" b="b"/>
            <a:pathLst>
              <a:path w="318770" h="317500">
                <a:moveTo>
                  <a:pt x="0" y="158496"/>
                </a:moveTo>
                <a:lnTo>
                  <a:pt x="8113" y="108411"/>
                </a:lnTo>
                <a:lnTo>
                  <a:pt x="30711" y="64904"/>
                </a:lnTo>
                <a:lnTo>
                  <a:pt x="65178" y="30589"/>
                </a:lnTo>
                <a:lnTo>
                  <a:pt x="108898" y="8083"/>
                </a:lnTo>
                <a:lnTo>
                  <a:pt x="159257" y="0"/>
                </a:lnTo>
                <a:lnTo>
                  <a:pt x="209617" y="8083"/>
                </a:lnTo>
                <a:lnTo>
                  <a:pt x="253337" y="30589"/>
                </a:lnTo>
                <a:lnTo>
                  <a:pt x="287804" y="64904"/>
                </a:lnTo>
                <a:lnTo>
                  <a:pt x="310402" y="108411"/>
                </a:lnTo>
                <a:lnTo>
                  <a:pt x="318515" y="158496"/>
                </a:lnTo>
                <a:lnTo>
                  <a:pt x="310402" y="208580"/>
                </a:lnTo>
                <a:lnTo>
                  <a:pt x="287804" y="252087"/>
                </a:lnTo>
                <a:lnTo>
                  <a:pt x="253337" y="286402"/>
                </a:lnTo>
                <a:lnTo>
                  <a:pt x="209617" y="308908"/>
                </a:lnTo>
                <a:lnTo>
                  <a:pt x="159257" y="316991"/>
                </a:lnTo>
                <a:lnTo>
                  <a:pt x="108898" y="308908"/>
                </a:lnTo>
                <a:lnTo>
                  <a:pt x="65178" y="286402"/>
                </a:lnTo>
                <a:lnTo>
                  <a:pt x="30711" y="252087"/>
                </a:lnTo>
                <a:lnTo>
                  <a:pt x="8113" y="208580"/>
                </a:lnTo>
                <a:lnTo>
                  <a:pt x="0" y="158496"/>
                </a:lnTo>
                <a:close/>
              </a:path>
            </a:pathLst>
          </a:custGeom>
          <a:ln w="19812">
            <a:solidFill>
              <a:srgbClr val="2C465A"/>
            </a:solidFill>
          </a:ln>
        </p:spPr>
        <p:txBody>
          <a:bodyPr wrap="square" lIns="0" tIns="0" rIns="0" bIns="0" rtlCol="0"/>
          <a:lstStyle/>
          <a:p>
            <a:endParaRPr/>
          </a:p>
        </p:txBody>
      </p:sp>
      <p:sp>
        <p:nvSpPr>
          <p:cNvPr id="145" name="object 145"/>
          <p:cNvSpPr txBox="1"/>
          <p:nvPr/>
        </p:nvSpPr>
        <p:spPr>
          <a:xfrm>
            <a:off x="5840348" y="1755394"/>
            <a:ext cx="305435" cy="193675"/>
          </a:xfrm>
          <a:prstGeom prst="rect">
            <a:avLst/>
          </a:prstGeom>
        </p:spPr>
        <p:txBody>
          <a:bodyPr vert="horz" wrap="square" lIns="0" tIns="13335" rIns="0" bIns="0" rtlCol="0">
            <a:spAutoFit/>
          </a:bodyPr>
          <a:lstStyle/>
          <a:p>
            <a:pPr marL="12700">
              <a:lnSpc>
                <a:spcPct val="100000"/>
              </a:lnSpc>
              <a:spcBef>
                <a:spcPts val="105"/>
              </a:spcBef>
            </a:pPr>
            <a:r>
              <a:rPr sz="1100" b="1" spc="-5" dirty="0">
                <a:solidFill>
                  <a:srgbClr val="2C465A"/>
                </a:solidFill>
                <a:latin typeface="Arial"/>
                <a:cs typeface="Arial"/>
              </a:rPr>
              <a:t>70%</a:t>
            </a:r>
            <a:endParaRPr sz="1100">
              <a:latin typeface="Arial"/>
              <a:cs typeface="Arial"/>
            </a:endParaRPr>
          </a:p>
        </p:txBody>
      </p:sp>
      <p:sp>
        <p:nvSpPr>
          <p:cNvPr id="146" name="object 146"/>
          <p:cNvSpPr/>
          <p:nvPr/>
        </p:nvSpPr>
        <p:spPr>
          <a:xfrm>
            <a:off x="7687818" y="1698498"/>
            <a:ext cx="317500" cy="317500"/>
          </a:xfrm>
          <a:custGeom>
            <a:avLst/>
            <a:gdLst/>
            <a:ahLst/>
            <a:cxnLst/>
            <a:rect l="l" t="t" r="r" b="b"/>
            <a:pathLst>
              <a:path w="317500" h="317500">
                <a:moveTo>
                  <a:pt x="0" y="158496"/>
                </a:moveTo>
                <a:lnTo>
                  <a:pt x="8083" y="108411"/>
                </a:lnTo>
                <a:lnTo>
                  <a:pt x="30589" y="64904"/>
                </a:lnTo>
                <a:lnTo>
                  <a:pt x="64904" y="30589"/>
                </a:lnTo>
                <a:lnTo>
                  <a:pt x="108411" y="8083"/>
                </a:lnTo>
                <a:lnTo>
                  <a:pt x="158496" y="0"/>
                </a:lnTo>
                <a:lnTo>
                  <a:pt x="208580" y="8083"/>
                </a:lnTo>
                <a:lnTo>
                  <a:pt x="252087" y="30589"/>
                </a:lnTo>
                <a:lnTo>
                  <a:pt x="286402" y="64904"/>
                </a:lnTo>
                <a:lnTo>
                  <a:pt x="308908" y="108411"/>
                </a:lnTo>
                <a:lnTo>
                  <a:pt x="316991" y="158496"/>
                </a:lnTo>
                <a:lnTo>
                  <a:pt x="308908" y="208580"/>
                </a:lnTo>
                <a:lnTo>
                  <a:pt x="286402" y="252087"/>
                </a:lnTo>
                <a:lnTo>
                  <a:pt x="252087" y="286402"/>
                </a:lnTo>
                <a:lnTo>
                  <a:pt x="208580" y="308908"/>
                </a:lnTo>
                <a:lnTo>
                  <a:pt x="158496" y="316991"/>
                </a:lnTo>
                <a:lnTo>
                  <a:pt x="108411" y="308908"/>
                </a:lnTo>
                <a:lnTo>
                  <a:pt x="64904" y="286402"/>
                </a:lnTo>
                <a:lnTo>
                  <a:pt x="30589" y="252087"/>
                </a:lnTo>
                <a:lnTo>
                  <a:pt x="8083" y="208580"/>
                </a:lnTo>
                <a:lnTo>
                  <a:pt x="0" y="158496"/>
                </a:lnTo>
                <a:close/>
              </a:path>
            </a:pathLst>
          </a:custGeom>
          <a:ln w="19812">
            <a:solidFill>
              <a:srgbClr val="2C465A"/>
            </a:solidFill>
          </a:ln>
        </p:spPr>
        <p:txBody>
          <a:bodyPr wrap="square" lIns="0" tIns="0" rIns="0" bIns="0" rtlCol="0"/>
          <a:lstStyle/>
          <a:p>
            <a:endParaRPr/>
          </a:p>
        </p:txBody>
      </p:sp>
      <p:sp>
        <p:nvSpPr>
          <p:cNvPr id="147" name="object 147"/>
          <p:cNvSpPr txBox="1"/>
          <p:nvPr/>
        </p:nvSpPr>
        <p:spPr>
          <a:xfrm>
            <a:off x="7694421" y="1755394"/>
            <a:ext cx="305435" cy="193675"/>
          </a:xfrm>
          <a:prstGeom prst="rect">
            <a:avLst/>
          </a:prstGeom>
        </p:spPr>
        <p:txBody>
          <a:bodyPr vert="horz" wrap="square" lIns="0" tIns="13335" rIns="0" bIns="0" rtlCol="0">
            <a:spAutoFit/>
          </a:bodyPr>
          <a:lstStyle/>
          <a:p>
            <a:pPr marL="12700">
              <a:lnSpc>
                <a:spcPct val="100000"/>
              </a:lnSpc>
              <a:spcBef>
                <a:spcPts val="105"/>
              </a:spcBef>
            </a:pPr>
            <a:r>
              <a:rPr sz="1100" b="1" spc="-5" dirty="0">
                <a:solidFill>
                  <a:srgbClr val="2C465A"/>
                </a:solidFill>
                <a:latin typeface="Arial"/>
                <a:cs typeface="Arial"/>
              </a:rPr>
              <a:t>70%</a:t>
            </a:r>
            <a:endParaRPr sz="1100">
              <a:latin typeface="Arial"/>
              <a:cs typeface="Arial"/>
            </a:endParaRPr>
          </a:p>
        </p:txBody>
      </p:sp>
      <p:sp>
        <p:nvSpPr>
          <p:cNvPr id="148" name="object 148"/>
          <p:cNvSpPr/>
          <p:nvPr/>
        </p:nvSpPr>
        <p:spPr>
          <a:xfrm>
            <a:off x="9556242" y="1698498"/>
            <a:ext cx="318770" cy="317500"/>
          </a:xfrm>
          <a:custGeom>
            <a:avLst/>
            <a:gdLst/>
            <a:ahLst/>
            <a:cxnLst/>
            <a:rect l="l" t="t" r="r" b="b"/>
            <a:pathLst>
              <a:path w="318770" h="317500">
                <a:moveTo>
                  <a:pt x="0" y="158496"/>
                </a:moveTo>
                <a:lnTo>
                  <a:pt x="8113" y="108411"/>
                </a:lnTo>
                <a:lnTo>
                  <a:pt x="30711" y="64904"/>
                </a:lnTo>
                <a:lnTo>
                  <a:pt x="65178" y="30589"/>
                </a:lnTo>
                <a:lnTo>
                  <a:pt x="108898" y="8083"/>
                </a:lnTo>
                <a:lnTo>
                  <a:pt x="159257" y="0"/>
                </a:lnTo>
                <a:lnTo>
                  <a:pt x="209617" y="8083"/>
                </a:lnTo>
                <a:lnTo>
                  <a:pt x="253337" y="30589"/>
                </a:lnTo>
                <a:lnTo>
                  <a:pt x="287804" y="64904"/>
                </a:lnTo>
                <a:lnTo>
                  <a:pt x="310402" y="108411"/>
                </a:lnTo>
                <a:lnTo>
                  <a:pt x="318515" y="158496"/>
                </a:lnTo>
                <a:lnTo>
                  <a:pt x="310402" y="208580"/>
                </a:lnTo>
                <a:lnTo>
                  <a:pt x="287804" y="252087"/>
                </a:lnTo>
                <a:lnTo>
                  <a:pt x="253337" y="286402"/>
                </a:lnTo>
                <a:lnTo>
                  <a:pt x="209617" y="308908"/>
                </a:lnTo>
                <a:lnTo>
                  <a:pt x="159257" y="316991"/>
                </a:lnTo>
                <a:lnTo>
                  <a:pt x="108898" y="308908"/>
                </a:lnTo>
                <a:lnTo>
                  <a:pt x="65178" y="286402"/>
                </a:lnTo>
                <a:lnTo>
                  <a:pt x="30711" y="252087"/>
                </a:lnTo>
                <a:lnTo>
                  <a:pt x="8113" y="208580"/>
                </a:lnTo>
                <a:lnTo>
                  <a:pt x="0" y="158496"/>
                </a:lnTo>
                <a:close/>
              </a:path>
            </a:pathLst>
          </a:custGeom>
          <a:ln w="19812">
            <a:solidFill>
              <a:srgbClr val="2C465A"/>
            </a:solidFill>
          </a:ln>
        </p:spPr>
        <p:txBody>
          <a:bodyPr wrap="square" lIns="0" tIns="0" rIns="0" bIns="0" rtlCol="0"/>
          <a:lstStyle/>
          <a:p>
            <a:endParaRPr/>
          </a:p>
        </p:txBody>
      </p:sp>
      <p:sp>
        <p:nvSpPr>
          <p:cNvPr id="149" name="object 149"/>
          <p:cNvSpPr txBox="1"/>
          <p:nvPr/>
        </p:nvSpPr>
        <p:spPr>
          <a:xfrm>
            <a:off x="9563861" y="1755394"/>
            <a:ext cx="305435" cy="193675"/>
          </a:xfrm>
          <a:prstGeom prst="rect">
            <a:avLst/>
          </a:prstGeom>
        </p:spPr>
        <p:txBody>
          <a:bodyPr vert="horz" wrap="square" lIns="0" tIns="13335" rIns="0" bIns="0" rtlCol="0">
            <a:spAutoFit/>
          </a:bodyPr>
          <a:lstStyle/>
          <a:p>
            <a:pPr marL="12700">
              <a:lnSpc>
                <a:spcPct val="100000"/>
              </a:lnSpc>
              <a:spcBef>
                <a:spcPts val="105"/>
              </a:spcBef>
            </a:pPr>
            <a:r>
              <a:rPr sz="1100" b="1" spc="-5" dirty="0">
                <a:solidFill>
                  <a:srgbClr val="2C465A"/>
                </a:solidFill>
                <a:latin typeface="Arial"/>
                <a:cs typeface="Arial"/>
              </a:rPr>
              <a:t>55%</a:t>
            </a:r>
            <a:endParaRPr sz="1100">
              <a:latin typeface="Arial"/>
              <a:cs typeface="Arial"/>
            </a:endParaRPr>
          </a:p>
        </p:txBody>
      </p:sp>
      <p:sp>
        <p:nvSpPr>
          <p:cNvPr id="150" name="object 150"/>
          <p:cNvSpPr txBox="1"/>
          <p:nvPr/>
        </p:nvSpPr>
        <p:spPr>
          <a:xfrm>
            <a:off x="11716893" y="6647034"/>
            <a:ext cx="153670" cy="153670"/>
          </a:xfrm>
          <a:prstGeom prst="rect">
            <a:avLst/>
          </a:prstGeom>
        </p:spPr>
        <p:txBody>
          <a:bodyPr vert="horz" wrap="square" lIns="0" tIns="1905" rIns="0" bIns="0" rtlCol="0">
            <a:spAutoFit/>
          </a:bodyPr>
          <a:lstStyle/>
          <a:p>
            <a:pPr marL="12700">
              <a:lnSpc>
                <a:spcPct val="100000"/>
              </a:lnSpc>
              <a:spcBef>
                <a:spcPts val="15"/>
              </a:spcBef>
            </a:pPr>
            <a:r>
              <a:rPr sz="900" spc="-5" dirty="0">
                <a:solidFill>
                  <a:srgbClr val="5C5C5C"/>
                </a:solidFill>
                <a:latin typeface="Arial"/>
                <a:cs typeface="Arial"/>
              </a:rPr>
              <a:t>10</a:t>
            </a:r>
            <a:endParaRPr sz="900">
              <a:latin typeface="Arial"/>
              <a:cs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6598919"/>
            <a:ext cx="11857355" cy="0"/>
          </a:xfrm>
          <a:custGeom>
            <a:avLst/>
            <a:gdLst/>
            <a:ahLst/>
            <a:cxnLst/>
            <a:rect l="l" t="t" r="r" b="b"/>
            <a:pathLst>
              <a:path w="11857355">
                <a:moveTo>
                  <a:pt x="0" y="0"/>
                </a:moveTo>
                <a:lnTo>
                  <a:pt x="11856974" y="0"/>
                </a:lnTo>
              </a:path>
            </a:pathLst>
          </a:custGeom>
          <a:ln w="9144">
            <a:solidFill>
              <a:srgbClr val="B4B4B4"/>
            </a:solidFill>
          </a:ln>
        </p:spPr>
        <p:txBody>
          <a:bodyPr wrap="square" lIns="0" tIns="0" rIns="0" bIns="0" rtlCol="0"/>
          <a:lstStyle/>
          <a:p>
            <a:endParaRPr/>
          </a:p>
        </p:txBody>
      </p:sp>
      <p:sp>
        <p:nvSpPr>
          <p:cNvPr id="3" name="object 3"/>
          <p:cNvSpPr/>
          <p:nvPr/>
        </p:nvSpPr>
        <p:spPr>
          <a:xfrm>
            <a:off x="761" y="874013"/>
            <a:ext cx="11857355" cy="0"/>
          </a:xfrm>
          <a:custGeom>
            <a:avLst/>
            <a:gdLst/>
            <a:ahLst/>
            <a:cxnLst/>
            <a:rect l="l" t="t" r="r" b="b"/>
            <a:pathLst>
              <a:path w="11857355">
                <a:moveTo>
                  <a:pt x="0" y="0"/>
                </a:moveTo>
                <a:lnTo>
                  <a:pt x="11856974" y="0"/>
                </a:lnTo>
              </a:path>
            </a:pathLst>
          </a:custGeom>
          <a:ln w="19812">
            <a:solidFill>
              <a:srgbClr val="CC0000"/>
            </a:solidFill>
          </a:ln>
        </p:spPr>
        <p:txBody>
          <a:bodyPr wrap="square" lIns="0" tIns="0" rIns="0" bIns="0" rtlCol="0"/>
          <a:lstStyle/>
          <a:p>
            <a:endParaRPr/>
          </a:p>
        </p:txBody>
      </p:sp>
      <p:sp>
        <p:nvSpPr>
          <p:cNvPr id="4" name="object 4"/>
          <p:cNvSpPr txBox="1">
            <a:spLocks noGrp="1"/>
          </p:cNvSpPr>
          <p:nvPr>
            <p:ph type="title"/>
          </p:nvPr>
        </p:nvSpPr>
        <p:spPr>
          <a:xfrm>
            <a:off x="358241" y="52527"/>
            <a:ext cx="9406890" cy="757555"/>
          </a:xfrm>
          <a:prstGeom prst="rect">
            <a:avLst/>
          </a:prstGeom>
        </p:spPr>
        <p:txBody>
          <a:bodyPr vert="horz" wrap="square" lIns="0" tIns="12700" rIns="0" bIns="0" rtlCol="0">
            <a:spAutoFit/>
          </a:bodyPr>
          <a:lstStyle/>
          <a:p>
            <a:pPr marL="12700">
              <a:lnSpc>
                <a:spcPct val="100000"/>
              </a:lnSpc>
              <a:spcBef>
                <a:spcPts val="100"/>
              </a:spcBef>
            </a:pPr>
            <a:r>
              <a:rPr lang="en-US" spc="-10" dirty="0">
                <a:solidFill>
                  <a:srgbClr val="00B050"/>
                </a:solidFill>
              </a:rPr>
              <a:t>The estimated need</a:t>
            </a:r>
            <a:r>
              <a:rPr dirty="0">
                <a:solidFill>
                  <a:srgbClr val="00B050"/>
                </a:solidFill>
              </a:rPr>
              <a:t> for FY </a:t>
            </a:r>
            <a:r>
              <a:rPr spc="-5" dirty="0">
                <a:solidFill>
                  <a:srgbClr val="00B050"/>
                </a:solidFill>
              </a:rPr>
              <a:t>2024 is </a:t>
            </a:r>
            <a:r>
              <a:rPr b="1" spc="-5" dirty="0">
                <a:solidFill>
                  <a:srgbClr val="00B050"/>
                </a:solidFill>
                <a:latin typeface="Arial"/>
                <a:cs typeface="Arial"/>
              </a:rPr>
              <a:t>~32,000</a:t>
            </a:r>
            <a:r>
              <a:rPr b="1" spc="10" dirty="0">
                <a:solidFill>
                  <a:srgbClr val="00B050"/>
                </a:solidFill>
                <a:latin typeface="Arial"/>
                <a:cs typeface="Arial"/>
              </a:rPr>
              <a:t> </a:t>
            </a:r>
            <a:r>
              <a:rPr spc="-5" dirty="0">
                <a:solidFill>
                  <a:srgbClr val="00B050"/>
                </a:solidFill>
              </a:rPr>
              <a:t>patients….</a:t>
            </a:r>
          </a:p>
          <a:p>
            <a:pPr marL="12700">
              <a:lnSpc>
                <a:spcPct val="100000"/>
              </a:lnSpc>
              <a:spcBef>
                <a:spcPts val="5"/>
              </a:spcBef>
            </a:pPr>
            <a:r>
              <a:rPr spc="-5" dirty="0">
                <a:solidFill>
                  <a:srgbClr val="00B050"/>
                </a:solidFill>
              </a:rPr>
              <a:t>Will increase </a:t>
            </a:r>
            <a:r>
              <a:rPr dirty="0">
                <a:solidFill>
                  <a:srgbClr val="00B050"/>
                </a:solidFill>
              </a:rPr>
              <a:t>to </a:t>
            </a:r>
            <a:r>
              <a:rPr b="1" spc="-5" dirty="0">
                <a:solidFill>
                  <a:srgbClr val="00B050"/>
                </a:solidFill>
                <a:latin typeface="Arial"/>
                <a:cs typeface="Arial"/>
              </a:rPr>
              <a:t>~44,000 </a:t>
            </a:r>
            <a:r>
              <a:rPr spc="-5" dirty="0">
                <a:solidFill>
                  <a:srgbClr val="00B050"/>
                </a:solidFill>
              </a:rPr>
              <a:t>patients </a:t>
            </a:r>
            <a:r>
              <a:rPr dirty="0">
                <a:solidFill>
                  <a:srgbClr val="00B050"/>
                </a:solidFill>
              </a:rPr>
              <a:t>if </a:t>
            </a:r>
            <a:r>
              <a:rPr spc="-5" dirty="0">
                <a:solidFill>
                  <a:srgbClr val="00B050"/>
                </a:solidFill>
              </a:rPr>
              <a:t>age group 15-19 years</a:t>
            </a:r>
            <a:r>
              <a:rPr spc="190" dirty="0">
                <a:solidFill>
                  <a:srgbClr val="00B050"/>
                </a:solidFill>
              </a:rPr>
              <a:t> </a:t>
            </a:r>
            <a:r>
              <a:rPr spc="-5" dirty="0">
                <a:solidFill>
                  <a:srgbClr val="00B050"/>
                </a:solidFill>
              </a:rPr>
              <a:t>considered</a:t>
            </a:r>
          </a:p>
        </p:txBody>
      </p:sp>
      <p:sp>
        <p:nvSpPr>
          <p:cNvPr id="5" name="object 5"/>
          <p:cNvSpPr/>
          <p:nvPr/>
        </p:nvSpPr>
        <p:spPr>
          <a:xfrm>
            <a:off x="822258" y="5425544"/>
            <a:ext cx="861694" cy="221615"/>
          </a:xfrm>
          <a:custGeom>
            <a:avLst/>
            <a:gdLst/>
            <a:ahLst/>
            <a:cxnLst/>
            <a:rect l="l" t="t" r="r" b="b"/>
            <a:pathLst>
              <a:path w="861694" h="221614">
                <a:moveTo>
                  <a:pt x="0" y="221304"/>
                </a:moveTo>
                <a:lnTo>
                  <a:pt x="861419" y="221304"/>
                </a:lnTo>
                <a:lnTo>
                  <a:pt x="861419" y="0"/>
                </a:lnTo>
                <a:lnTo>
                  <a:pt x="0" y="0"/>
                </a:lnTo>
                <a:lnTo>
                  <a:pt x="0" y="221304"/>
                </a:lnTo>
                <a:close/>
              </a:path>
            </a:pathLst>
          </a:custGeom>
          <a:solidFill>
            <a:srgbClr val="333333"/>
          </a:solidFill>
        </p:spPr>
        <p:txBody>
          <a:bodyPr wrap="square" lIns="0" tIns="0" rIns="0" bIns="0" rtlCol="0"/>
          <a:lstStyle/>
          <a:p>
            <a:endParaRPr/>
          </a:p>
        </p:txBody>
      </p:sp>
      <p:sp>
        <p:nvSpPr>
          <p:cNvPr id="6" name="object 6"/>
          <p:cNvSpPr/>
          <p:nvPr/>
        </p:nvSpPr>
        <p:spPr>
          <a:xfrm>
            <a:off x="822258" y="5295570"/>
            <a:ext cx="861694" cy="130175"/>
          </a:xfrm>
          <a:custGeom>
            <a:avLst/>
            <a:gdLst/>
            <a:ahLst/>
            <a:cxnLst/>
            <a:rect l="l" t="t" r="r" b="b"/>
            <a:pathLst>
              <a:path w="861694" h="130175">
                <a:moveTo>
                  <a:pt x="0" y="129973"/>
                </a:moveTo>
                <a:lnTo>
                  <a:pt x="861419" y="129973"/>
                </a:lnTo>
                <a:lnTo>
                  <a:pt x="861419" y="0"/>
                </a:lnTo>
                <a:lnTo>
                  <a:pt x="0" y="0"/>
                </a:lnTo>
                <a:lnTo>
                  <a:pt x="0" y="129973"/>
                </a:lnTo>
                <a:close/>
              </a:path>
            </a:pathLst>
          </a:custGeom>
          <a:solidFill>
            <a:srgbClr val="5C5C5C"/>
          </a:solidFill>
        </p:spPr>
        <p:txBody>
          <a:bodyPr wrap="square" lIns="0" tIns="0" rIns="0" bIns="0" rtlCol="0"/>
          <a:lstStyle/>
          <a:p>
            <a:endParaRPr/>
          </a:p>
        </p:txBody>
      </p:sp>
      <p:sp>
        <p:nvSpPr>
          <p:cNvPr id="7" name="object 7"/>
          <p:cNvSpPr/>
          <p:nvPr/>
        </p:nvSpPr>
        <p:spPr>
          <a:xfrm>
            <a:off x="822258" y="5147852"/>
            <a:ext cx="861694" cy="147955"/>
          </a:xfrm>
          <a:custGeom>
            <a:avLst/>
            <a:gdLst/>
            <a:ahLst/>
            <a:cxnLst/>
            <a:rect l="l" t="t" r="r" b="b"/>
            <a:pathLst>
              <a:path w="861694" h="147954">
                <a:moveTo>
                  <a:pt x="0" y="147709"/>
                </a:moveTo>
                <a:lnTo>
                  <a:pt x="861419" y="147709"/>
                </a:lnTo>
                <a:lnTo>
                  <a:pt x="861419" y="0"/>
                </a:lnTo>
                <a:lnTo>
                  <a:pt x="0" y="0"/>
                </a:lnTo>
                <a:lnTo>
                  <a:pt x="0" y="147709"/>
                </a:lnTo>
                <a:close/>
              </a:path>
            </a:pathLst>
          </a:custGeom>
          <a:solidFill>
            <a:srgbClr val="858585"/>
          </a:solidFill>
        </p:spPr>
        <p:txBody>
          <a:bodyPr wrap="square" lIns="0" tIns="0" rIns="0" bIns="0" rtlCol="0"/>
          <a:lstStyle/>
          <a:p>
            <a:endParaRPr/>
          </a:p>
        </p:txBody>
      </p:sp>
      <p:sp>
        <p:nvSpPr>
          <p:cNvPr id="8" name="object 8"/>
          <p:cNvSpPr/>
          <p:nvPr/>
        </p:nvSpPr>
        <p:spPr>
          <a:xfrm>
            <a:off x="822258" y="5046633"/>
            <a:ext cx="861694" cy="101600"/>
          </a:xfrm>
          <a:custGeom>
            <a:avLst/>
            <a:gdLst/>
            <a:ahLst/>
            <a:cxnLst/>
            <a:rect l="l" t="t" r="r" b="b"/>
            <a:pathLst>
              <a:path w="861694" h="101600">
                <a:moveTo>
                  <a:pt x="0" y="101217"/>
                </a:moveTo>
                <a:lnTo>
                  <a:pt x="861419" y="101217"/>
                </a:lnTo>
                <a:lnTo>
                  <a:pt x="861419" y="0"/>
                </a:lnTo>
                <a:lnTo>
                  <a:pt x="0" y="0"/>
                </a:lnTo>
                <a:lnTo>
                  <a:pt x="0" y="101217"/>
                </a:lnTo>
                <a:close/>
              </a:path>
            </a:pathLst>
          </a:custGeom>
          <a:solidFill>
            <a:srgbClr val="B4B4B4"/>
          </a:solidFill>
        </p:spPr>
        <p:txBody>
          <a:bodyPr wrap="square" lIns="0" tIns="0" rIns="0" bIns="0" rtlCol="0"/>
          <a:lstStyle/>
          <a:p>
            <a:endParaRPr/>
          </a:p>
        </p:txBody>
      </p:sp>
      <p:sp>
        <p:nvSpPr>
          <p:cNvPr id="9" name="object 9"/>
          <p:cNvSpPr/>
          <p:nvPr/>
        </p:nvSpPr>
        <p:spPr>
          <a:xfrm>
            <a:off x="822258" y="5646849"/>
            <a:ext cx="861694" cy="349250"/>
          </a:xfrm>
          <a:custGeom>
            <a:avLst/>
            <a:gdLst/>
            <a:ahLst/>
            <a:cxnLst/>
            <a:rect l="l" t="t" r="r" b="b"/>
            <a:pathLst>
              <a:path w="861694" h="349250">
                <a:moveTo>
                  <a:pt x="0" y="349254"/>
                </a:moveTo>
                <a:lnTo>
                  <a:pt x="861419" y="349254"/>
                </a:lnTo>
                <a:lnTo>
                  <a:pt x="861419" y="0"/>
                </a:lnTo>
                <a:lnTo>
                  <a:pt x="0" y="0"/>
                </a:lnTo>
                <a:lnTo>
                  <a:pt x="0" y="349254"/>
                </a:lnTo>
                <a:close/>
              </a:path>
            </a:pathLst>
          </a:custGeom>
          <a:solidFill>
            <a:srgbClr val="2C465A"/>
          </a:solidFill>
        </p:spPr>
        <p:txBody>
          <a:bodyPr wrap="square" lIns="0" tIns="0" rIns="0" bIns="0" rtlCol="0"/>
          <a:lstStyle/>
          <a:p>
            <a:endParaRPr/>
          </a:p>
        </p:txBody>
      </p:sp>
      <p:sp>
        <p:nvSpPr>
          <p:cNvPr id="10" name="object 10"/>
          <p:cNvSpPr/>
          <p:nvPr/>
        </p:nvSpPr>
        <p:spPr>
          <a:xfrm>
            <a:off x="822258" y="4941113"/>
            <a:ext cx="861694" cy="106045"/>
          </a:xfrm>
          <a:custGeom>
            <a:avLst/>
            <a:gdLst/>
            <a:ahLst/>
            <a:cxnLst/>
            <a:rect l="l" t="t" r="r" b="b"/>
            <a:pathLst>
              <a:path w="861694" h="106045">
                <a:moveTo>
                  <a:pt x="0" y="105524"/>
                </a:moveTo>
                <a:lnTo>
                  <a:pt x="861419" y="105524"/>
                </a:lnTo>
                <a:lnTo>
                  <a:pt x="861419" y="0"/>
                </a:lnTo>
                <a:lnTo>
                  <a:pt x="0" y="0"/>
                </a:lnTo>
                <a:lnTo>
                  <a:pt x="0" y="105524"/>
                </a:lnTo>
                <a:close/>
              </a:path>
            </a:pathLst>
          </a:custGeom>
          <a:solidFill>
            <a:srgbClr val="46637A"/>
          </a:solidFill>
        </p:spPr>
        <p:txBody>
          <a:bodyPr wrap="square" lIns="0" tIns="0" rIns="0" bIns="0" rtlCol="0"/>
          <a:lstStyle/>
          <a:p>
            <a:endParaRPr/>
          </a:p>
        </p:txBody>
      </p:sp>
      <p:sp>
        <p:nvSpPr>
          <p:cNvPr id="11" name="object 11"/>
          <p:cNvSpPr/>
          <p:nvPr/>
        </p:nvSpPr>
        <p:spPr>
          <a:xfrm>
            <a:off x="822258" y="4221381"/>
            <a:ext cx="861694" cy="720090"/>
          </a:xfrm>
          <a:custGeom>
            <a:avLst/>
            <a:gdLst/>
            <a:ahLst/>
            <a:cxnLst/>
            <a:rect l="l" t="t" r="r" b="b"/>
            <a:pathLst>
              <a:path w="861694" h="720089">
                <a:moveTo>
                  <a:pt x="0" y="719710"/>
                </a:moveTo>
                <a:lnTo>
                  <a:pt x="861419" y="719710"/>
                </a:lnTo>
                <a:lnTo>
                  <a:pt x="861419" y="0"/>
                </a:lnTo>
                <a:lnTo>
                  <a:pt x="0" y="0"/>
                </a:lnTo>
                <a:lnTo>
                  <a:pt x="0" y="719710"/>
                </a:lnTo>
                <a:close/>
              </a:path>
            </a:pathLst>
          </a:custGeom>
          <a:solidFill>
            <a:srgbClr val="7891AA"/>
          </a:solidFill>
        </p:spPr>
        <p:txBody>
          <a:bodyPr wrap="square" lIns="0" tIns="0" rIns="0" bIns="0" rtlCol="0"/>
          <a:lstStyle/>
          <a:p>
            <a:endParaRPr/>
          </a:p>
        </p:txBody>
      </p:sp>
      <p:sp>
        <p:nvSpPr>
          <p:cNvPr id="12" name="object 12"/>
          <p:cNvSpPr/>
          <p:nvPr/>
        </p:nvSpPr>
        <p:spPr>
          <a:xfrm>
            <a:off x="822258" y="3670921"/>
            <a:ext cx="861419" cy="550493"/>
          </a:xfrm>
          <a:prstGeom prst="rect">
            <a:avLst/>
          </a:prstGeom>
          <a:blipFill>
            <a:blip r:embed="rId2" cstate="print"/>
            <a:stretch>
              <a:fillRect/>
            </a:stretch>
          </a:blipFill>
        </p:spPr>
        <p:txBody>
          <a:bodyPr wrap="square" lIns="0" tIns="0" rIns="0" bIns="0" rtlCol="0"/>
          <a:lstStyle/>
          <a:p>
            <a:endParaRPr/>
          </a:p>
        </p:txBody>
      </p:sp>
      <p:sp>
        <p:nvSpPr>
          <p:cNvPr id="13" name="object 13"/>
          <p:cNvSpPr/>
          <p:nvPr/>
        </p:nvSpPr>
        <p:spPr>
          <a:xfrm>
            <a:off x="2114438" y="5391017"/>
            <a:ext cx="861694" cy="236220"/>
          </a:xfrm>
          <a:custGeom>
            <a:avLst/>
            <a:gdLst/>
            <a:ahLst/>
            <a:cxnLst/>
            <a:rect l="l" t="t" r="r" b="b"/>
            <a:pathLst>
              <a:path w="861694" h="236220">
                <a:moveTo>
                  <a:pt x="0" y="236172"/>
                </a:moveTo>
                <a:lnTo>
                  <a:pt x="861419" y="236172"/>
                </a:lnTo>
                <a:lnTo>
                  <a:pt x="861419" y="0"/>
                </a:lnTo>
                <a:lnTo>
                  <a:pt x="0" y="0"/>
                </a:lnTo>
                <a:lnTo>
                  <a:pt x="0" y="236172"/>
                </a:lnTo>
                <a:close/>
              </a:path>
            </a:pathLst>
          </a:custGeom>
          <a:solidFill>
            <a:srgbClr val="333333"/>
          </a:solidFill>
        </p:spPr>
        <p:txBody>
          <a:bodyPr wrap="square" lIns="0" tIns="0" rIns="0" bIns="0" rtlCol="0"/>
          <a:lstStyle/>
          <a:p>
            <a:endParaRPr/>
          </a:p>
        </p:txBody>
      </p:sp>
      <p:sp>
        <p:nvSpPr>
          <p:cNvPr id="14" name="object 14"/>
          <p:cNvSpPr/>
          <p:nvPr/>
        </p:nvSpPr>
        <p:spPr>
          <a:xfrm>
            <a:off x="2114438" y="5257656"/>
            <a:ext cx="861694" cy="133985"/>
          </a:xfrm>
          <a:custGeom>
            <a:avLst/>
            <a:gdLst/>
            <a:ahLst/>
            <a:cxnLst/>
            <a:rect l="l" t="t" r="r" b="b"/>
            <a:pathLst>
              <a:path w="861694" h="133985">
                <a:moveTo>
                  <a:pt x="0" y="133377"/>
                </a:moveTo>
                <a:lnTo>
                  <a:pt x="861419" y="133377"/>
                </a:lnTo>
                <a:lnTo>
                  <a:pt x="861419" y="0"/>
                </a:lnTo>
                <a:lnTo>
                  <a:pt x="0" y="0"/>
                </a:lnTo>
                <a:lnTo>
                  <a:pt x="0" y="133377"/>
                </a:lnTo>
                <a:close/>
              </a:path>
            </a:pathLst>
          </a:custGeom>
          <a:solidFill>
            <a:srgbClr val="5C5C5C"/>
          </a:solidFill>
        </p:spPr>
        <p:txBody>
          <a:bodyPr wrap="square" lIns="0" tIns="0" rIns="0" bIns="0" rtlCol="0"/>
          <a:lstStyle/>
          <a:p>
            <a:endParaRPr/>
          </a:p>
        </p:txBody>
      </p:sp>
      <p:sp>
        <p:nvSpPr>
          <p:cNvPr id="15" name="object 15"/>
          <p:cNvSpPr/>
          <p:nvPr/>
        </p:nvSpPr>
        <p:spPr>
          <a:xfrm>
            <a:off x="2114438" y="5117990"/>
            <a:ext cx="861694" cy="139700"/>
          </a:xfrm>
          <a:custGeom>
            <a:avLst/>
            <a:gdLst/>
            <a:ahLst/>
            <a:cxnLst/>
            <a:rect l="l" t="t" r="r" b="b"/>
            <a:pathLst>
              <a:path w="861694" h="139700">
                <a:moveTo>
                  <a:pt x="0" y="139657"/>
                </a:moveTo>
                <a:lnTo>
                  <a:pt x="861419" y="139657"/>
                </a:lnTo>
                <a:lnTo>
                  <a:pt x="861419" y="0"/>
                </a:lnTo>
                <a:lnTo>
                  <a:pt x="0" y="0"/>
                </a:lnTo>
                <a:lnTo>
                  <a:pt x="0" y="139657"/>
                </a:lnTo>
                <a:close/>
              </a:path>
            </a:pathLst>
          </a:custGeom>
          <a:solidFill>
            <a:srgbClr val="858585"/>
          </a:solidFill>
        </p:spPr>
        <p:txBody>
          <a:bodyPr wrap="square" lIns="0" tIns="0" rIns="0" bIns="0" rtlCol="0"/>
          <a:lstStyle/>
          <a:p>
            <a:endParaRPr/>
          </a:p>
        </p:txBody>
      </p:sp>
      <p:sp>
        <p:nvSpPr>
          <p:cNvPr id="16" name="object 16"/>
          <p:cNvSpPr/>
          <p:nvPr/>
        </p:nvSpPr>
        <p:spPr>
          <a:xfrm>
            <a:off x="2114438" y="5009500"/>
            <a:ext cx="861694" cy="108585"/>
          </a:xfrm>
          <a:custGeom>
            <a:avLst/>
            <a:gdLst/>
            <a:ahLst/>
            <a:cxnLst/>
            <a:rect l="l" t="t" r="r" b="b"/>
            <a:pathLst>
              <a:path w="861694" h="108585">
                <a:moveTo>
                  <a:pt x="0" y="108496"/>
                </a:moveTo>
                <a:lnTo>
                  <a:pt x="861419" y="108496"/>
                </a:lnTo>
                <a:lnTo>
                  <a:pt x="861419" y="0"/>
                </a:lnTo>
                <a:lnTo>
                  <a:pt x="0" y="0"/>
                </a:lnTo>
                <a:lnTo>
                  <a:pt x="0" y="108496"/>
                </a:lnTo>
                <a:close/>
              </a:path>
            </a:pathLst>
          </a:custGeom>
          <a:solidFill>
            <a:srgbClr val="B4B4B4"/>
          </a:solidFill>
        </p:spPr>
        <p:txBody>
          <a:bodyPr wrap="square" lIns="0" tIns="0" rIns="0" bIns="0" rtlCol="0"/>
          <a:lstStyle/>
          <a:p>
            <a:endParaRPr/>
          </a:p>
        </p:txBody>
      </p:sp>
      <p:sp>
        <p:nvSpPr>
          <p:cNvPr id="17" name="object 17"/>
          <p:cNvSpPr/>
          <p:nvPr/>
        </p:nvSpPr>
        <p:spPr>
          <a:xfrm>
            <a:off x="2114438" y="5627189"/>
            <a:ext cx="861694" cy="368935"/>
          </a:xfrm>
          <a:custGeom>
            <a:avLst/>
            <a:gdLst/>
            <a:ahLst/>
            <a:cxnLst/>
            <a:rect l="l" t="t" r="r" b="b"/>
            <a:pathLst>
              <a:path w="861694" h="368935">
                <a:moveTo>
                  <a:pt x="0" y="368914"/>
                </a:moveTo>
                <a:lnTo>
                  <a:pt x="861419" y="368914"/>
                </a:lnTo>
                <a:lnTo>
                  <a:pt x="861419" y="0"/>
                </a:lnTo>
                <a:lnTo>
                  <a:pt x="0" y="0"/>
                </a:lnTo>
                <a:lnTo>
                  <a:pt x="0" y="368914"/>
                </a:lnTo>
                <a:close/>
              </a:path>
            </a:pathLst>
          </a:custGeom>
          <a:solidFill>
            <a:srgbClr val="2C465A"/>
          </a:solidFill>
        </p:spPr>
        <p:txBody>
          <a:bodyPr wrap="square" lIns="0" tIns="0" rIns="0" bIns="0" rtlCol="0"/>
          <a:lstStyle/>
          <a:p>
            <a:endParaRPr/>
          </a:p>
        </p:txBody>
      </p:sp>
      <p:sp>
        <p:nvSpPr>
          <p:cNvPr id="18" name="object 18"/>
          <p:cNvSpPr/>
          <p:nvPr/>
        </p:nvSpPr>
        <p:spPr>
          <a:xfrm>
            <a:off x="2114438" y="4898773"/>
            <a:ext cx="861694" cy="111125"/>
          </a:xfrm>
          <a:custGeom>
            <a:avLst/>
            <a:gdLst/>
            <a:ahLst/>
            <a:cxnLst/>
            <a:rect l="l" t="t" r="r" b="b"/>
            <a:pathLst>
              <a:path w="861694" h="111125">
                <a:moveTo>
                  <a:pt x="0" y="110730"/>
                </a:moveTo>
                <a:lnTo>
                  <a:pt x="861419" y="110730"/>
                </a:lnTo>
                <a:lnTo>
                  <a:pt x="861419" y="0"/>
                </a:lnTo>
                <a:lnTo>
                  <a:pt x="0" y="0"/>
                </a:lnTo>
                <a:lnTo>
                  <a:pt x="0" y="110730"/>
                </a:lnTo>
                <a:close/>
              </a:path>
            </a:pathLst>
          </a:custGeom>
          <a:solidFill>
            <a:srgbClr val="46637A"/>
          </a:solidFill>
        </p:spPr>
        <p:txBody>
          <a:bodyPr wrap="square" lIns="0" tIns="0" rIns="0" bIns="0" rtlCol="0"/>
          <a:lstStyle/>
          <a:p>
            <a:endParaRPr/>
          </a:p>
        </p:txBody>
      </p:sp>
      <p:sp>
        <p:nvSpPr>
          <p:cNvPr id="19" name="object 19"/>
          <p:cNvSpPr/>
          <p:nvPr/>
        </p:nvSpPr>
        <p:spPr>
          <a:xfrm>
            <a:off x="2114438" y="4108992"/>
            <a:ext cx="861694" cy="789940"/>
          </a:xfrm>
          <a:custGeom>
            <a:avLst/>
            <a:gdLst/>
            <a:ahLst/>
            <a:cxnLst/>
            <a:rect l="l" t="t" r="r" b="b"/>
            <a:pathLst>
              <a:path w="861694" h="789939">
                <a:moveTo>
                  <a:pt x="0" y="789764"/>
                </a:moveTo>
                <a:lnTo>
                  <a:pt x="861419" y="789764"/>
                </a:lnTo>
                <a:lnTo>
                  <a:pt x="861419" y="0"/>
                </a:lnTo>
                <a:lnTo>
                  <a:pt x="0" y="0"/>
                </a:lnTo>
                <a:lnTo>
                  <a:pt x="0" y="789764"/>
                </a:lnTo>
                <a:close/>
              </a:path>
            </a:pathLst>
          </a:custGeom>
          <a:solidFill>
            <a:srgbClr val="7891AA"/>
          </a:solidFill>
        </p:spPr>
        <p:txBody>
          <a:bodyPr wrap="square" lIns="0" tIns="0" rIns="0" bIns="0" rtlCol="0"/>
          <a:lstStyle/>
          <a:p>
            <a:endParaRPr/>
          </a:p>
        </p:txBody>
      </p:sp>
      <p:sp>
        <p:nvSpPr>
          <p:cNvPr id="20" name="object 20"/>
          <p:cNvSpPr/>
          <p:nvPr/>
        </p:nvSpPr>
        <p:spPr>
          <a:xfrm>
            <a:off x="2114438" y="3470174"/>
            <a:ext cx="861419" cy="638802"/>
          </a:xfrm>
          <a:prstGeom prst="rect">
            <a:avLst/>
          </a:prstGeom>
          <a:blipFill>
            <a:blip r:embed="rId3" cstate="print"/>
            <a:stretch>
              <a:fillRect/>
            </a:stretch>
          </a:blipFill>
        </p:spPr>
        <p:txBody>
          <a:bodyPr wrap="square" lIns="0" tIns="0" rIns="0" bIns="0" rtlCol="0"/>
          <a:lstStyle/>
          <a:p>
            <a:endParaRPr/>
          </a:p>
        </p:txBody>
      </p:sp>
      <p:sp>
        <p:nvSpPr>
          <p:cNvPr id="21" name="object 21"/>
          <p:cNvSpPr/>
          <p:nvPr/>
        </p:nvSpPr>
        <p:spPr>
          <a:xfrm>
            <a:off x="3406602" y="5322690"/>
            <a:ext cx="861694" cy="264160"/>
          </a:xfrm>
          <a:custGeom>
            <a:avLst/>
            <a:gdLst/>
            <a:ahLst/>
            <a:cxnLst/>
            <a:rect l="l" t="t" r="r" b="b"/>
            <a:pathLst>
              <a:path w="861695" h="264160">
                <a:moveTo>
                  <a:pt x="0" y="264062"/>
                </a:moveTo>
                <a:lnTo>
                  <a:pt x="861419" y="264062"/>
                </a:lnTo>
                <a:lnTo>
                  <a:pt x="861419" y="0"/>
                </a:lnTo>
                <a:lnTo>
                  <a:pt x="0" y="0"/>
                </a:lnTo>
                <a:lnTo>
                  <a:pt x="0" y="264062"/>
                </a:lnTo>
                <a:close/>
              </a:path>
            </a:pathLst>
          </a:custGeom>
          <a:solidFill>
            <a:srgbClr val="333333"/>
          </a:solidFill>
        </p:spPr>
        <p:txBody>
          <a:bodyPr wrap="square" lIns="0" tIns="0" rIns="0" bIns="0" rtlCol="0"/>
          <a:lstStyle/>
          <a:p>
            <a:endParaRPr/>
          </a:p>
        </p:txBody>
      </p:sp>
      <p:sp>
        <p:nvSpPr>
          <p:cNvPr id="22" name="object 22"/>
          <p:cNvSpPr/>
          <p:nvPr/>
        </p:nvSpPr>
        <p:spPr>
          <a:xfrm>
            <a:off x="3406602" y="5175444"/>
            <a:ext cx="861694" cy="147320"/>
          </a:xfrm>
          <a:custGeom>
            <a:avLst/>
            <a:gdLst/>
            <a:ahLst/>
            <a:cxnLst/>
            <a:rect l="l" t="t" r="r" b="b"/>
            <a:pathLst>
              <a:path w="861695" h="147320">
                <a:moveTo>
                  <a:pt x="0" y="147262"/>
                </a:moveTo>
                <a:lnTo>
                  <a:pt x="861419" y="147262"/>
                </a:lnTo>
                <a:lnTo>
                  <a:pt x="861419" y="0"/>
                </a:lnTo>
                <a:lnTo>
                  <a:pt x="0" y="0"/>
                </a:lnTo>
                <a:lnTo>
                  <a:pt x="0" y="147262"/>
                </a:lnTo>
                <a:close/>
              </a:path>
            </a:pathLst>
          </a:custGeom>
          <a:solidFill>
            <a:srgbClr val="5C5C5C"/>
          </a:solidFill>
        </p:spPr>
        <p:txBody>
          <a:bodyPr wrap="square" lIns="0" tIns="0" rIns="0" bIns="0" rtlCol="0"/>
          <a:lstStyle/>
          <a:p>
            <a:endParaRPr/>
          </a:p>
        </p:txBody>
      </p:sp>
      <p:sp>
        <p:nvSpPr>
          <p:cNvPr id="23" name="object 23"/>
          <p:cNvSpPr/>
          <p:nvPr/>
        </p:nvSpPr>
        <p:spPr>
          <a:xfrm>
            <a:off x="3406602" y="5026071"/>
            <a:ext cx="861694" cy="149860"/>
          </a:xfrm>
          <a:custGeom>
            <a:avLst/>
            <a:gdLst/>
            <a:ahLst/>
            <a:cxnLst/>
            <a:rect l="l" t="t" r="r" b="b"/>
            <a:pathLst>
              <a:path w="861695" h="149860">
                <a:moveTo>
                  <a:pt x="0" y="149364"/>
                </a:moveTo>
                <a:lnTo>
                  <a:pt x="861419" y="149364"/>
                </a:lnTo>
                <a:lnTo>
                  <a:pt x="861419" y="0"/>
                </a:lnTo>
                <a:lnTo>
                  <a:pt x="0" y="0"/>
                </a:lnTo>
                <a:lnTo>
                  <a:pt x="0" y="149364"/>
                </a:lnTo>
                <a:close/>
              </a:path>
            </a:pathLst>
          </a:custGeom>
          <a:solidFill>
            <a:srgbClr val="858585"/>
          </a:solidFill>
        </p:spPr>
        <p:txBody>
          <a:bodyPr wrap="square" lIns="0" tIns="0" rIns="0" bIns="0" rtlCol="0"/>
          <a:lstStyle/>
          <a:p>
            <a:endParaRPr/>
          </a:p>
        </p:txBody>
      </p:sp>
      <p:sp>
        <p:nvSpPr>
          <p:cNvPr id="24" name="object 24"/>
          <p:cNvSpPr/>
          <p:nvPr/>
        </p:nvSpPr>
        <p:spPr>
          <a:xfrm>
            <a:off x="3406602" y="4904981"/>
            <a:ext cx="861694" cy="121285"/>
          </a:xfrm>
          <a:custGeom>
            <a:avLst/>
            <a:gdLst/>
            <a:ahLst/>
            <a:cxnLst/>
            <a:rect l="l" t="t" r="r" b="b"/>
            <a:pathLst>
              <a:path w="861695" h="121285">
                <a:moveTo>
                  <a:pt x="0" y="121100"/>
                </a:moveTo>
                <a:lnTo>
                  <a:pt x="861419" y="121100"/>
                </a:lnTo>
                <a:lnTo>
                  <a:pt x="861419" y="0"/>
                </a:lnTo>
                <a:lnTo>
                  <a:pt x="0" y="0"/>
                </a:lnTo>
                <a:lnTo>
                  <a:pt x="0" y="121100"/>
                </a:lnTo>
                <a:close/>
              </a:path>
            </a:pathLst>
          </a:custGeom>
          <a:solidFill>
            <a:srgbClr val="B4B4B4"/>
          </a:solidFill>
        </p:spPr>
        <p:txBody>
          <a:bodyPr wrap="square" lIns="0" tIns="0" rIns="0" bIns="0" rtlCol="0"/>
          <a:lstStyle/>
          <a:p>
            <a:endParaRPr/>
          </a:p>
        </p:txBody>
      </p:sp>
      <p:sp>
        <p:nvSpPr>
          <p:cNvPr id="25" name="object 25"/>
          <p:cNvSpPr/>
          <p:nvPr/>
        </p:nvSpPr>
        <p:spPr>
          <a:xfrm>
            <a:off x="3406602" y="5586752"/>
            <a:ext cx="861694" cy="409575"/>
          </a:xfrm>
          <a:custGeom>
            <a:avLst/>
            <a:gdLst/>
            <a:ahLst/>
            <a:cxnLst/>
            <a:rect l="l" t="t" r="r" b="b"/>
            <a:pathLst>
              <a:path w="861695" h="409575">
                <a:moveTo>
                  <a:pt x="0" y="409352"/>
                </a:moveTo>
                <a:lnTo>
                  <a:pt x="861419" y="409352"/>
                </a:lnTo>
                <a:lnTo>
                  <a:pt x="861419" y="0"/>
                </a:lnTo>
                <a:lnTo>
                  <a:pt x="0" y="0"/>
                </a:lnTo>
                <a:lnTo>
                  <a:pt x="0" y="409352"/>
                </a:lnTo>
                <a:close/>
              </a:path>
            </a:pathLst>
          </a:custGeom>
          <a:solidFill>
            <a:srgbClr val="2C465A"/>
          </a:solidFill>
        </p:spPr>
        <p:txBody>
          <a:bodyPr wrap="square" lIns="0" tIns="0" rIns="0" bIns="0" rtlCol="0"/>
          <a:lstStyle/>
          <a:p>
            <a:endParaRPr/>
          </a:p>
        </p:txBody>
      </p:sp>
      <p:sp>
        <p:nvSpPr>
          <p:cNvPr id="26" name="object 26"/>
          <p:cNvSpPr/>
          <p:nvPr/>
        </p:nvSpPr>
        <p:spPr>
          <a:xfrm>
            <a:off x="3406602" y="4782808"/>
            <a:ext cx="861694" cy="122555"/>
          </a:xfrm>
          <a:custGeom>
            <a:avLst/>
            <a:gdLst/>
            <a:ahLst/>
            <a:cxnLst/>
            <a:rect l="l" t="t" r="r" b="b"/>
            <a:pathLst>
              <a:path w="861695" h="122554">
                <a:moveTo>
                  <a:pt x="0" y="122214"/>
                </a:moveTo>
                <a:lnTo>
                  <a:pt x="861419" y="122214"/>
                </a:lnTo>
                <a:lnTo>
                  <a:pt x="861419" y="0"/>
                </a:lnTo>
                <a:lnTo>
                  <a:pt x="0" y="0"/>
                </a:lnTo>
                <a:lnTo>
                  <a:pt x="0" y="122214"/>
                </a:lnTo>
                <a:close/>
              </a:path>
            </a:pathLst>
          </a:custGeom>
          <a:solidFill>
            <a:srgbClr val="46637A"/>
          </a:solidFill>
        </p:spPr>
        <p:txBody>
          <a:bodyPr wrap="square" lIns="0" tIns="0" rIns="0" bIns="0" rtlCol="0"/>
          <a:lstStyle/>
          <a:p>
            <a:endParaRPr/>
          </a:p>
        </p:txBody>
      </p:sp>
      <p:sp>
        <p:nvSpPr>
          <p:cNvPr id="27" name="object 27"/>
          <p:cNvSpPr/>
          <p:nvPr/>
        </p:nvSpPr>
        <p:spPr>
          <a:xfrm>
            <a:off x="3406602" y="3908567"/>
            <a:ext cx="861694" cy="874394"/>
          </a:xfrm>
          <a:custGeom>
            <a:avLst/>
            <a:gdLst/>
            <a:ahLst/>
            <a:cxnLst/>
            <a:rect l="l" t="t" r="r" b="b"/>
            <a:pathLst>
              <a:path w="861695" h="874395">
                <a:moveTo>
                  <a:pt x="0" y="874195"/>
                </a:moveTo>
                <a:lnTo>
                  <a:pt x="861419" y="874195"/>
                </a:lnTo>
                <a:lnTo>
                  <a:pt x="861419" y="0"/>
                </a:lnTo>
                <a:lnTo>
                  <a:pt x="0" y="0"/>
                </a:lnTo>
                <a:lnTo>
                  <a:pt x="0" y="874195"/>
                </a:lnTo>
                <a:close/>
              </a:path>
            </a:pathLst>
          </a:custGeom>
          <a:solidFill>
            <a:srgbClr val="7891AA"/>
          </a:solidFill>
        </p:spPr>
        <p:txBody>
          <a:bodyPr wrap="square" lIns="0" tIns="0" rIns="0" bIns="0" rtlCol="0"/>
          <a:lstStyle/>
          <a:p>
            <a:endParaRPr/>
          </a:p>
        </p:txBody>
      </p:sp>
      <p:sp>
        <p:nvSpPr>
          <p:cNvPr id="28" name="object 28"/>
          <p:cNvSpPr/>
          <p:nvPr/>
        </p:nvSpPr>
        <p:spPr>
          <a:xfrm>
            <a:off x="3406602" y="3181016"/>
            <a:ext cx="861419" cy="727466"/>
          </a:xfrm>
          <a:prstGeom prst="rect">
            <a:avLst/>
          </a:prstGeom>
          <a:blipFill>
            <a:blip r:embed="rId4" cstate="print"/>
            <a:stretch>
              <a:fillRect/>
            </a:stretch>
          </a:blipFill>
        </p:spPr>
        <p:txBody>
          <a:bodyPr wrap="square" lIns="0" tIns="0" rIns="0" bIns="0" rtlCol="0"/>
          <a:lstStyle/>
          <a:p>
            <a:endParaRPr/>
          </a:p>
        </p:txBody>
      </p:sp>
      <p:sp>
        <p:nvSpPr>
          <p:cNvPr id="29" name="object 29"/>
          <p:cNvSpPr/>
          <p:nvPr/>
        </p:nvSpPr>
        <p:spPr>
          <a:xfrm>
            <a:off x="4698596" y="5276918"/>
            <a:ext cx="861694" cy="283210"/>
          </a:xfrm>
          <a:custGeom>
            <a:avLst/>
            <a:gdLst/>
            <a:ahLst/>
            <a:cxnLst/>
            <a:rect l="l" t="t" r="r" b="b"/>
            <a:pathLst>
              <a:path w="861695" h="283210">
                <a:moveTo>
                  <a:pt x="0" y="283197"/>
                </a:moveTo>
                <a:lnTo>
                  <a:pt x="861419" y="283197"/>
                </a:lnTo>
                <a:lnTo>
                  <a:pt x="861419" y="0"/>
                </a:lnTo>
                <a:lnTo>
                  <a:pt x="0" y="0"/>
                </a:lnTo>
                <a:lnTo>
                  <a:pt x="0" y="283197"/>
                </a:lnTo>
                <a:close/>
              </a:path>
            </a:pathLst>
          </a:custGeom>
          <a:solidFill>
            <a:srgbClr val="333333"/>
          </a:solidFill>
        </p:spPr>
        <p:txBody>
          <a:bodyPr wrap="square" lIns="0" tIns="0" rIns="0" bIns="0" rtlCol="0"/>
          <a:lstStyle/>
          <a:p>
            <a:endParaRPr/>
          </a:p>
        </p:txBody>
      </p:sp>
      <p:sp>
        <p:nvSpPr>
          <p:cNvPr id="30" name="object 30"/>
          <p:cNvSpPr/>
          <p:nvPr/>
        </p:nvSpPr>
        <p:spPr>
          <a:xfrm>
            <a:off x="4698596" y="5121339"/>
            <a:ext cx="861694" cy="156210"/>
          </a:xfrm>
          <a:custGeom>
            <a:avLst/>
            <a:gdLst/>
            <a:ahLst/>
            <a:cxnLst/>
            <a:rect l="l" t="t" r="r" b="b"/>
            <a:pathLst>
              <a:path w="861695" h="156210">
                <a:moveTo>
                  <a:pt x="0" y="155595"/>
                </a:moveTo>
                <a:lnTo>
                  <a:pt x="861419" y="155595"/>
                </a:lnTo>
                <a:lnTo>
                  <a:pt x="861419" y="0"/>
                </a:lnTo>
                <a:lnTo>
                  <a:pt x="0" y="0"/>
                </a:lnTo>
                <a:lnTo>
                  <a:pt x="0" y="155595"/>
                </a:lnTo>
                <a:close/>
              </a:path>
            </a:pathLst>
          </a:custGeom>
          <a:solidFill>
            <a:srgbClr val="5C5C5C"/>
          </a:solidFill>
        </p:spPr>
        <p:txBody>
          <a:bodyPr wrap="square" lIns="0" tIns="0" rIns="0" bIns="0" rtlCol="0"/>
          <a:lstStyle/>
          <a:p>
            <a:endParaRPr/>
          </a:p>
        </p:txBody>
      </p:sp>
      <p:sp>
        <p:nvSpPr>
          <p:cNvPr id="31" name="object 31"/>
          <p:cNvSpPr/>
          <p:nvPr/>
        </p:nvSpPr>
        <p:spPr>
          <a:xfrm>
            <a:off x="4698596" y="4970405"/>
            <a:ext cx="861694" cy="151130"/>
          </a:xfrm>
          <a:custGeom>
            <a:avLst/>
            <a:gdLst/>
            <a:ahLst/>
            <a:cxnLst/>
            <a:rect l="l" t="t" r="r" b="b"/>
            <a:pathLst>
              <a:path w="861695" h="151129">
                <a:moveTo>
                  <a:pt x="0" y="150927"/>
                </a:moveTo>
                <a:lnTo>
                  <a:pt x="861419" y="150927"/>
                </a:lnTo>
                <a:lnTo>
                  <a:pt x="861419" y="0"/>
                </a:lnTo>
                <a:lnTo>
                  <a:pt x="0" y="0"/>
                </a:lnTo>
                <a:lnTo>
                  <a:pt x="0" y="150927"/>
                </a:lnTo>
                <a:close/>
              </a:path>
            </a:pathLst>
          </a:custGeom>
          <a:solidFill>
            <a:srgbClr val="858585"/>
          </a:solidFill>
        </p:spPr>
        <p:txBody>
          <a:bodyPr wrap="square" lIns="0" tIns="0" rIns="0" bIns="0" rtlCol="0"/>
          <a:lstStyle/>
          <a:p>
            <a:endParaRPr/>
          </a:p>
        </p:txBody>
      </p:sp>
      <p:sp>
        <p:nvSpPr>
          <p:cNvPr id="32" name="object 32"/>
          <p:cNvSpPr/>
          <p:nvPr/>
        </p:nvSpPr>
        <p:spPr>
          <a:xfrm>
            <a:off x="4698596" y="4840291"/>
            <a:ext cx="861694" cy="130175"/>
          </a:xfrm>
          <a:custGeom>
            <a:avLst/>
            <a:gdLst/>
            <a:ahLst/>
            <a:cxnLst/>
            <a:rect l="l" t="t" r="r" b="b"/>
            <a:pathLst>
              <a:path w="861695" h="130175">
                <a:moveTo>
                  <a:pt x="0" y="130095"/>
                </a:moveTo>
                <a:lnTo>
                  <a:pt x="861419" y="130095"/>
                </a:lnTo>
                <a:lnTo>
                  <a:pt x="861419" y="0"/>
                </a:lnTo>
                <a:lnTo>
                  <a:pt x="0" y="0"/>
                </a:lnTo>
                <a:lnTo>
                  <a:pt x="0" y="130095"/>
                </a:lnTo>
                <a:close/>
              </a:path>
            </a:pathLst>
          </a:custGeom>
          <a:solidFill>
            <a:srgbClr val="B4B4B4"/>
          </a:solidFill>
        </p:spPr>
        <p:txBody>
          <a:bodyPr wrap="square" lIns="0" tIns="0" rIns="0" bIns="0" rtlCol="0"/>
          <a:lstStyle/>
          <a:p>
            <a:endParaRPr/>
          </a:p>
        </p:txBody>
      </p:sp>
      <p:sp>
        <p:nvSpPr>
          <p:cNvPr id="33" name="object 33"/>
          <p:cNvSpPr/>
          <p:nvPr/>
        </p:nvSpPr>
        <p:spPr>
          <a:xfrm>
            <a:off x="4698596" y="5560115"/>
            <a:ext cx="861694" cy="436245"/>
          </a:xfrm>
          <a:custGeom>
            <a:avLst/>
            <a:gdLst/>
            <a:ahLst/>
            <a:cxnLst/>
            <a:rect l="l" t="t" r="r" b="b"/>
            <a:pathLst>
              <a:path w="861695" h="436245">
                <a:moveTo>
                  <a:pt x="0" y="435988"/>
                </a:moveTo>
                <a:lnTo>
                  <a:pt x="861419" y="435988"/>
                </a:lnTo>
                <a:lnTo>
                  <a:pt x="861419" y="0"/>
                </a:lnTo>
                <a:lnTo>
                  <a:pt x="0" y="0"/>
                </a:lnTo>
                <a:lnTo>
                  <a:pt x="0" y="435988"/>
                </a:lnTo>
                <a:close/>
              </a:path>
            </a:pathLst>
          </a:custGeom>
          <a:solidFill>
            <a:srgbClr val="2C465A"/>
          </a:solidFill>
        </p:spPr>
        <p:txBody>
          <a:bodyPr wrap="square" lIns="0" tIns="0" rIns="0" bIns="0" rtlCol="0"/>
          <a:lstStyle/>
          <a:p>
            <a:endParaRPr/>
          </a:p>
        </p:txBody>
      </p:sp>
      <p:sp>
        <p:nvSpPr>
          <p:cNvPr id="34" name="object 34"/>
          <p:cNvSpPr/>
          <p:nvPr/>
        </p:nvSpPr>
        <p:spPr>
          <a:xfrm>
            <a:off x="4698596" y="4710820"/>
            <a:ext cx="861694" cy="129539"/>
          </a:xfrm>
          <a:custGeom>
            <a:avLst/>
            <a:gdLst/>
            <a:ahLst/>
            <a:cxnLst/>
            <a:rect l="l" t="t" r="r" b="b"/>
            <a:pathLst>
              <a:path w="861695" h="129539">
                <a:moveTo>
                  <a:pt x="0" y="129516"/>
                </a:moveTo>
                <a:lnTo>
                  <a:pt x="861419" y="129516"/>
                </a:lnTo>
                <a:lnTo>
                  <a:pt x="861419" y="0"/>
                </a:lnTo>
                <a:lnTo>
                  <a:pt x="0" y="0"/>
                </a:lnTo>
                <a:lnTo>
                  <a:pt x="0" y="129516"/>
                </a:lnTo>
                <a:close/>
              </a:path>
            </a:pathLst>
          </a:custGeom>
          <a:solidFill>
            <a:srgbClr val="46637A"/>
          </a:solidFill>
        </p:spPr>
        <p:txBody>
          <a:bodyPr wrap="square" lIns="0" tIns="0" rIns="0" bIns="0" rtlCol="0"/>
          <a:lstStyle/>
          <a:p>
            <a:endParaRPr/>
          </a:p>
        </p:txBody>
      </p:sp>
      <p:sp>
        <p:nvSpPr>
          <p:cNvPr id="35" name="object 35"/>
          <p:cNvSpPr/>
          <p:nvPr/>
        </p:nvSpPr>
        <p:spPr>
          <a:xfrm>
            <a:off x="4698596" y="3782497"/>
            <a:ext cx="861694" cy="928369"/>
          </a:xfrm>
          <a:custGeom>
            <a:avLst/>
            <a:gdLst/>
            <a:ahLst/>
            <a:cxnLst/>
            <a:rect l="l" t="t" r="r" b="b"/>
            <a:pathLst>
              <a:path w="861695" h="928370">
                <a:moveTo>
                  <a:pt x="0" y="928298"/>
                </a:moveTo>
                <a:lnTo>
                  <a:pt x="861419" y="928298"/>
                </a:lnTo>
                <a:lnTo>
                  <a:pt x="861419" y="0"/>
                </a:lnTo>
                <a:lnTo>
                  <a:pt x="0" y="0"/>
                </a:lnTo>
                <a:lnTo>
                  <a:pt x="0" y="928298"/>
                </a:lnTo>
                <a:close/>
              </a:path>
            </a:pathLst>
          </a:custGeom>
          <a:solidFill>
            <a:srgbClr val="7891AA"/>
          </a:solidFill>
        </p:spPr>
        <p:txBody>
          <a:bodyPr wrap="square" lIns="0" tIns="0" rIns="0" bIns="0" rtlCol="0"/>
          <a:lstStyle/>
          <a:p>
            <a:endParaRPr/>
          </a:p>
        </p:txBody>
      </p:sp>
      <p:sp>
        <p:nvSpPr>
          <p:cNvPr id="36" name="object 36"/>
          <p:cNvSpPr/>
          <p:nvPr/>
        </p:nvSpPr>
        <p:spPr>
          <a:xfrm>
            <a:off x="4698596" y="2981860"/>
            <a:ext cx="861419" cy="800636"/>
          </a:xfrm>
          <a:prstGeom prst="rect">
            <a:avLst/>
          </a:prstGeom>
          <a:blipFill>
            <a:blip r:embed="rId5" cstate="print"/>
            <a:stretch>
              <a:fillRect/>
            </a:stretch>
          </a:blipFill>
        </p:spPr>
        <p:txBody>
          <a:bodyPr wrap="square" lIns="0" tIns="0" rIns="0" bIns="0" rtlCol="0"/>
          <a:lstStyle/>
          <a:p>
            <a:endParaRPr/>
          </a:p>
        </p:txBody>
      </p:sp>
      <p:sp>
        <p:nvSpPr>
          <p:cNvPr id="37" name="object 37"/>
          <p:cNvSpPr/>
          <p:nvPr/>
        </p:nvSpPr>
        <p:spPr>
          <a:xfrm>
            <a:off x="5990760" y="5158146"/>
            <a:ext cx="861694" cy="333375"/>
          </a:xfrm>
          <a:custGeom>
            <a:avLst/>
            <a:gdLst/>
            <a:ahLst/>
            <a:cxnLst/>
            <a:rect l="l" t="t" r="r" b="b"/>
            <a:pathLst>
              <a:path w="861695" h="333375">
                <a:moveTo>
                  <a:pt x="0" y="332812"/>
                </a:moveTo>
                <a:lnTo>
                  <a:pt x="861419" y="332812"/>
                </a:lnTo>
                <a:lnTo>
                  <a:pt x="861419" y="0"/>
                </a:lnTo>
                <a:lnTo>
                  <a:pt x="0" y="0"/>
                </a:lnTo>
                <a:lnTo>
                  <a:pt x="0" y="332812"/>
                </a:lnTo>
                <a:close/>
              </a:path>
            </a:pathLst>
          </a:custGeom>
          <a:solidFill>
            <a:srgbClr val="333333"/>
          </a:solidFill>
        </p:spPr>
        <p:txBody>
          <a:bodyPr wrap="square" lIns="0" tIns="0" rIns="0" bIns="0" rtlCol="0"/>
          <a:lstStyle/>
          <a:p>
            <a:endParaRPr/>
          </a:p>
        </p:txBody>
      </p:sp>
      <p:sp>
        <p:nvSpPr>
          <p:cNvPr id="38" name="object 38"/>
          <p:cNvSpPr/>
          <p:nvPr/>
        </p:nvSpPr>
        <p:spPr>
          <a:xfrm>
            <a:off x="5990760" y="4980073"/>
            <a:ext cx="861694" cy="178435"/>
          </a:xfrm>
          <a:custGeom>
            <a:avLst/>
            <a:gdLst/>
            <a:ahLst/>
            <a:cxnLst/>
            <a:rect l="l" t="t" r="r" b="b"/>
            <a:pathLst>
              <a:path w="861695" h="178435">
                <a:moveTo>
                  <a:pt x="0" y="178073"/>
                </a:moveTo>
                <a:lnTo>
                  <a:pt x="861419" y="178073"/>
                </a:lnTo>
                <a:lnTo>
                  <a:pt x="861419" y="0"/>
                </a:lnTo>
                <a:lnTo>
                  <a:pt x="0" y="0"/>
                </a:lnTo>
                <a:lnTo>
                  <a:pt x="0" y="178073"/>
                </a:lnTo>
                <a:close/>
              </a:path>
            </a:pathLst>
          </a:custGeom>
          <a:solidFill>
            <a:srgbClr val="5C5C5C"/>
          </a:solidFill>
        </p:spPr>
        <p:txBody>
          <a:bodyPr wrap="square" lIns="0" tIns="0" rIns="0" bIns="0" rtlCol="0"/>
          <a:lstStyle/>
          <a:p>
            <a:endParaRPr/>
          </a:p>
        </p:txBody>
      </p:sp>
      <p:sp>
        <p:nvSpPr>
          <p:cNvPr id="39" name="object 39"/>
          <p:cNvSpPr/>
          <p:nvPr/>
        </p:nvSpPr>
        <p:spPr>
          <a:xfrm>
            <a:off x="5990760" y="4820020"/>
            <a:ext cx="861694" cy="160020"/>
          </a:xfrm>
          <a:custGeom>
            <a:avLst/>
            <a:gdLst/>
            <a:ahLst/>
            <a:cxnLst/>
            <a:rect l="l" t="t" r="r" b="b"/>
            <a:pathLst>
              <a:path w="861695" h="160020">
                <a:moveTo>
                  <a:pt x="0" y="160018"/>
                </a:moveTo>
                <a:lnTo>
                  <a:pt x="861419" y="160018"/>
                </a:lnTo>
                <a:lnTo>
                  <a:pt x="861419" y="0"/>
                </a:lnTo>
                <a:lnTo>
                  <a:pt x="0" y="0"/>
                </a:lnTo>
                <a:lnTo>
                  <a:pt x="0" y="160018"/>
                </a:lnTo>
                <a:close/>
              </a:path>
            </a:pathLst>
          </a:custGeom>
          <a:solidFill>
            <a:srgbClr val="858585"/>
          </a:solidFill>
        </p:spPr>
        <p:txBody>
          <a:bodyPr wrap="square" lIns="0" tIns="0" rIns="0" bIns="0" rtlCol="0"/>
          <a:lstStyle/>
          <a:p>
            <a:endParaRPr/>
          </a:p>
        </p:txBody>
      </p:sp>
      <p:sp>
        <p:nvSpPr>
          <p:cNvPr id="40" name="object 40"/>
          <p:cNvSpPr/>
          <p:nvPr/>
        </p:nvSpPr>
        <p:spPr>
          <a:xfrm>
            <a:off x="5990760" y="4667682"/>
            <a:ext cx="861694" cy="152400"/>
          </a:xfrm>
          <a:custGeom>
            <a:avLst/>
            <a:gdLst/>
            <a:ahLst/>
            <a:cxnLst/>
            <a:rect l="l" t="t" r="r" b="b"/>
            <a:pathLst>
              <a:path w="861695" h="152400">
                <a:moveTo>
                  <a:pt x="0" y="152334"/>
                </a:moveTo>
                <a:lnTo>
                  <a:pt x="861419" y="152334"/>
                </a:lnTo>
                <a:lnTo>
                  <a:pt x="861419" y="0"/>
                </a:lnTo>
                <a:lnTo>
                  <a:pt x="0" y="0"/>
                </a:lnTo>
                <a:lnTo>
                  <a:pt x="0" y="152334"/>
                </a:lnTo>
                <a:close/>
              </a:path>
            </a:pathLst>
          </a:custGeom>
          <a:solidFill>
            <a:srgbClr val="B4B4B4"/>
          </a:solidFill>
        </p:spPr>
        <p:txBody>
          <a:bodyPr wrap="square" lIns="0" tIns="0" rIns="0" bIns="0" rtlCol="0"/>
          <a:lstStyle/>
          <a:p>
            <a:endParaRPr/>
          </a:p>
        </p:txBody>
      </p:sp>
      <p:sp>
        <p:nvSpPr>
          <p:cNvPr id="41" name="object 41"/>
          <p:cNvSpPr/>
          <p:nvPr/>
        </p:nvSpPr>
        <p:spPr>
          <a:xfrm>
            <a:off x="5990760" y="5490959"/>
            <a:ext cx="861694" cy="505459"/>
          </a:xfrm>
          <a:custGeom>
            <a:avLst/>
            <a:gdLst/>
            <a:ahLst/>
            <a:cxnLst/>
            <a:rect l="l" t="t" r="r" b="b"/>
            <a:pathLst>
              <a:path w="861695" h="505460">
                <a:moveTo>
                  <a:pt x="0" y="505145"/>
                </a:moveTo>
                <a:lnTo>
                  <a:pt x="861419" y="505145"/>
                </a:lnTo>
                <a:lnTo>
                  <a:pt x="861419" y="0"/>
                </a:lnTo>
                <a:lnTo>
                  <a:pt x="0" y="0"/>
                </a:lnTo>
                <a:lnTo>
                  <a:pt x="0" y="505145"/>
                </a:lnTo>
                <a:close/>
              </a:path>
            </a:pathLst>
          </a:custGeom>
          <a:solidFill>
            <a:srgbClr val="2C465A"/>
          </a:solidFill>
        </p:spPr>
        <p:txBody>
          <a:bodyPr wrap="square" lIns="0" tIns="0" rIns="0" bIns="0" rtlCol="0"/>
          <a:lstStyle/>
          <a:p>
            <a:endParaRPr/>
          </a:p>
        </p:txBody>
      </p:sp>
      <p:sp>
        <p:nvSpPr>
          <p:cNvPr id="42" name="object 42"/>
          <p:cNvSpPr/>
          <p:nvPr/>
        </p:nvSpPr>
        <p:spPr>
          <a:xfrm>
            <a:off x="5990760" y="4518829"/>
            <a:ext cx="861694" cy="149225"/>
          </a:xfrm>
          <a:custGeom>
            <a:avLst/>
            <a:gdLst/>
            <a:ahLst/>
            <a:cxnLst/>
            <a:rect l="l" t="t" r="r" b="b"/>
            <a:pathLst>
              <a:path w="861695" h="149225">
                <a:moveTo>
                  <a:pt x="0" y="148954"/>
                </a:moveTo>
                <a:lnTo>
                  <a:pt x="861419" y="148954"/>
                </a:lnTo>
                <a:lnTo>
                  <a:pt x="861419" y="0"/>
                </a:lnTo>
                <a:lnTo>
                  <a:pt x="0" y="0"/>
                </a:lnTo>
                <a:lnTo>
                  <a:pt x="0" y="148954"/>
                </a:lnTo>
                <a:close/>
              </a:path>
            </a:pathLst>
          </a:custGeom>
          <a:solidFill>
            <a:srgbClr val="46637A"/>
          </a:solidFill>
        </p:spPr>
        <p:txBody>
          <a:bodyPr wrap="square" lIns="0" tIns="0" rIns="0" bIns="0" rtlCol="0"/>
          <a:lstStyle/>
          <a:p>
            <a:endParaRPr/>
          </a:p>
        </p:txBody>
      </p:sp>
      <p:sp>
        <p:nvSpPr>
          <p:cNvPr id="43" name="object 43"/>
          <p:cNvSpPr/>
          <p:nvPr/>
        </p:nvSpPr>
        <p:spPr>
          <a:xfrm>
            <a:off x="5990760" y="3445044"/>
            <a:ext cx="861694" cy="1073785"/>
          </a:xfrm>
          <a:custGeom>
            <a:avLst/>
            <a:gdLst/>
            <a:ahLst/>
            <a:cxnLst/>
            <a:rect l="l" t="t" r="r" b="b"/>
            <a:pathLst>
              <a:path w="861695" h="1073785">
                <a:moveTo>
                  <a:pt x="0" y="1073724"/>
                </a:moveTo>
                <a:lnTo>
                  <a:pt x="861419" y="1073724"/>
                </a:lnTo>
                <a:lnTo>
                  <a:pt x="861419" y="0"/>
                </a:lnTo>
                <a:lnTo>
                  <a:pt x="0" y="0"/>
                </a:lnTo>
                <a:lnTo>
                  <a:pt x="0" y="1073724"/>
                </a:lnTo>
                <a:close/>
              </a:path>
            </a:pathLst>
          </a:custGeom>
          <a:solidFill>
            <a:srgbClr val="7891AA"/>
          </a:solidFill>
        </p:spPr>
        <p:txBody>
          <a:bodyPr wrap="square" lIns="0" tIns="0" rIns="0" bIns="0" rtlCol="0"/>
          <a:lstStyle/>
          <a:p>
            <a:endParaRPr/>
          </a:p>
        </p:txBody>
      </p:sp>
      <p:sp>
        <p:nvSpPr>
          <p:cNvPr id="44" name="object 44"/>
          <p:cNvSpPr/>
          <p:nvPr/>
        </p:nvSpPr>
        <p:spPr>
          <a:xfrm>
            <a:off x="5990760" y="2468417"/>
            <a:ext cx="861419" cy="976593"/>
          </a:xfrm>
          <a:prstGeom prst="rect">
            <a:avLst/>
          </a:prstGeom>
          <a:blipFill>
            <a:blip r:embed="rId6" cstate="print"/>
            <a:stretch>
              <a:fillRect/>
            </a:stretch>
          </a:blipFill>
        </p:spPr>
        <p:txBody>
          <a:bodyPr wrap="square" lIns="0" tIns="0" rIns="0" bIns="0" rtlCol="0"/>
          <a:lstStyle/>
          <a:p>
            <a:endParaRPr/>
          </a:p>
        </p:txBody>
      </p:sp>
      <p:sp>
        <p:nvSpPr>
          <p:cNvPr id="45" name="object 45"/>
          <p:cNvSpPr/>
          <p:nvPr/>
        </p:nvSpPr>
        <p:spPr>
          <a:xfrm>
            <a:off x="4698596" y="4840337"/>
            <a:ext cx="861694" cy="0"/>
          </a:xfrm>
          <a:custGeom>
            <a:avLst/>
            <a:gdLst/>
            <a:ahLst/>
            <a:cxnLst/>
            <a:rect l="l" t="t" r="r" b="b"/>
            <a:pathLst>
              <a:path w="861695">
                <a:moveTo>
                  <a:pt x="0" y="0"/>
                </a:moveTo>
                <a:lnTo>
                  <a:pt x="861555" y="0"/>
                </a:lnTo>
              </a:path>
            </a:pathLst>
          </a:custGeom>
          <a:ln w="9525">
            <a:solidFill>
              <a:srgbClr val="FFFFFF"/>
            </a:solidFill>
          </a:ln>
        </p:spPr>
        <p:txBody>
          <a:bodyPr wrap="square" lIns="0" tIns="0" rIns="0" bIns="0" rtlCol="0"/>
          <a:lstStyle/>
          <a:p>
            <a:endParaRPr/>
          </a:p>
        </p:txBody>
      </p:sp>
      <p:sp>
        <p:nvSpPr>
          <p:cNvPr id="46" name="object 46"/>
          <p:cNvSpPr/>
          <p:nvPr/>
        </p:nvSpPr>
        <p:spPr>
          <a:xfrm>
            <a:off x="4698596" y="4710795"/>
            <a:ext cx="0" cy="129539"/>
          </a:xfrm>
          <a:custGeom>
            <a:avLst/>
            <a:gdLst/>
            <a:ahLst/>
            <a:cxnLst/>
            <a:rect l="l" t="t" r="r" b="b"/>
            <a:pathLst>
              <a:path h="129539">
                <a:moveTo>
                  <a:pt x="0" y="0"/>
                </a:moveTo>
                <a:lnTo>
                  <a:pt x="0" y="129541"/>
                </a:lnTo>
              </a:path>
            </a:pathLst>
          </a:custGeom>
          <a:ln w="9524">
            <a:solidFill>
              <a:srgbClr val="FFFFFF"/>
            </a:solidFill>
          </a:ln>
        </p:spPr>
        <p:txBody>
          <a:bodyPr wrap="square" lIns="0" tIns="0" rIns="0" bIns="0" rtlCol="0"/>
          <a:lstStyle/>
          <a:p>
            <a:endParaRPr/>
          </a:p>
        </p:txBody>
      </p:sp>
      <p:sp>
        <p:nvSpPr>
          <p:cNvPr id="47" name="object 47"/>
          <p:cNvSpPr/>
          <p:nvPr/>
        </p:nvSpPr>
        <p:spPr>
          <a:xfrm>
            <a:off x="5560152" y="3782497"/>
            <a:ext cx="0" cy="928369"/>
          </a:xfrm>
          <a:custGeom>
            <a:avLst/>
            <a:gdLst/>
            <a:ahLst/>
            <a:cxnLst/>
            <a:rect l="l" t="t" r="r" b="b"/>
            <a:pathLst>
              <a:path h="928370">
                <a:moveTo>
                  <a:pt x="0" y="0"/>
                </a:moveTo>
                <a:lnTo>
                  <a:pt x="0" y="928298"/>
                </a:lnTo>
              </a:path>
            </a:pathLst>
          </a:custGeom>
          <a:ln w="9524">
            <a:solidFill>
              <a:srgbClr val="FFFFFF"/>
            </a:solidFill>
          </a:ln>
        </p:spPr>
        <p:txBody>
          <a:bodyPr wrap="square" lIns="0" tIns="0" rIns="0" bIns="0" rtlCol="0"/>
          <a:lstStyle/>
          <a:p>
            <a:endParaRPr/>
          </a:p>
        </p:txBody>
      </p:sp>
      <p:sp>
        <p:nvSpPr>
          <p:cNvPr id="48" name="object 48"/>
          <p:cNvSpPr/>
          <p:nvPr/>
        </p:nvSpPr>
        <p:spPr>
          <a:xfrm>
            <a:off x="4698596" y="5121333"/>
            <a:ext cx="861694" cy="0"/>
          </a:xfrm>
          <a:custGeom>
            <a:avLst/>
            <a:gdLst/>
            <a:ahLst/>
            <a:cxnLst/>
            <a:rect l="l" t="t" r="r" b="b"/>
            <a:pathLst>
              <a:path w="861695">
                <a:moveTo>
                  <a:pt x="0" y="0"/>
                </a:moveTo>
                <a:lnTo>
                  <a:pt x="861555" y="0"/>
                </a:lnTo>
              </a:path>
            </a:pathLst>
          </a:custGeom>
          <a:ln w="9525">
            <a:solidFill>
              <a:srgbClr val="FFFFFF"/>
            </a:solidFill>
          </a:ln>
        </p:spPr>
        <p:txBody>
          <a:bodyPr wrap="square" lIns="0" tIns="0" rIns="0" bIns="0" rtlCol="0"/>
          <a:lstStyle/>
          <a:p>
            <a:endParaRPr/>
          </a:p>
        </p:txBody>
      </p:sp>
      <p:sp>
        <p:nvSpPr>
          <p:cNvPr id="49" name="object 49"/>
          <p:cNvSpPr/>
          <p:nvPr/>
        </p:nvSpPr>
        <p:spPr>
          <a:xfrm>
            <a:off x="4698596" y="3782497"/>
            <a:ext cx="0" cy="928369"/>
          </a:xfrm>
          <a:custGeom>
            <a:avLst/>
            <a:gdLst/>
            <a:ahLst/>
            <a:cxnLst/>
            <a:rect l="l" t="t" r="r" b="b"/>
            <a:pathLst>
              <a:path h="928370">
                <a:moveTo>
                  <a:pt x="0" y="0"/>
                </a:moveTo>
                <a:lnTo>
                  <a:pt x="0" y="928298"/>
                </a:lnTo>
              </a:path>
            </a:pathLst>
          </a:custGeom>
          <a:ln w="9524">
            <a:solidFill>
              <a:srgbClr val="FFFFFF"/>
            </a:solidFill>
          </a:ln>
        </p:spPr>
        <p:txBody>
          <a:bodyPr wrap="square" lIns="0" tIns="0" rIns="0" bIns="0" rtlCol="0"/>
          <a:lstStyle/>
          <a:p>
            <a:endParaRPr/>
          </a:p>
        </p:txBody>
      </p:sp>
      <p:sp>
        <p:nvSpPr>
          <p:cNvPr id="50" name="object 50"/>
          <p:cNvSpPr/>
          <p:nvPr/>
        </p:nvSpPr>
        <p:spPr>
          <a:xfrm>
            <a:off x="4698596" y="4710795"/>
            <a:ext cx="861694" cy="0"/>
          </a:xfrm>
          <a:custGeom>
            <a:avLst/>
            <a:gdLst/>
            <a:ahLst/>
            <a:cxnLst/>
            <a:rect l="l" t="t" r="r" b="b"/>
            <a:pathLst>
              <a:path w="861695">
                <a:moveTo>
                  <a:pt x="0" y="0"/>
                </a:moveTo>
                <a:lnTo>
                  <a:pt x="861555" y="0"/>
                </a:lnTo>
              </a:path>
            </a:pathLst>
          </a:custGeom>
          <a:ln w="9525">
            <a:solidFill>
              <a:srgbClr val="FFFFFF"/>
            </a:solidFill>
          </a:ln>
        </p:spPr>
        <p:txBody>
          <a:bodyPr wrap="square" lIns="0" tIns="0" rIns="0" bIns="0" rtlCol="0"/>
          <a:lstStyle/>
          <a:p>
            <a:endParaRPr/>
          </a:p>
        </p:txBody>
      </p:sp>
      <p:sp>
        <p:nvSpPr>
          <p:cNvPr id="51" name="object 51"/>
          <p:cNvSpPr/>
          <p:nvPr/>
        </p:nvSpPr>
        <p:spPr>
          <a:xfrm>
            <a:off x="4698596" y="5121333"/>
            <a:ext cx="861694" cy="0"/>
          </a:xfrm>
          <a:custGeom>
            <a:avLst/>
            <a:gdLst/>
            <a:ahLst/>
            <a:cxnLst/>
            <a:rect l="l" t="t" r="r" b="b"/>
            <a:pathLst>
              <a:path w="861695">
                <a:moveTo>
                  <a:pt x="0" y="0"/>
                </a:moveTo>
                <a:lnTo>
                  <a:pt x="861555" y="0"/>
                </a:lnTo>
              </a:path>
            </a:pathLst>
          </a:custGeom>
          <a:ln w="9525">
            <a:solidFill>
              <a:srgbClr val="FFFFFF"/>
            </a:solidFill>
          </a:ln>
        </p:spPr>
        <p:txBody>
          <a:bodyPr wrap="square" lIns="0" tIns="0" rIns="0" bIns="0" rtlCol="0"/>
          <a:lstStyle/>
          <a:p>
            <a:endParaRPr/>
          </a:p>
        </p:txBody>
      </p:sp>
      <p:sp>
        <p:nvSpPr>
          <p:cNvPr id="52" name="object 52"/>
          <p:cNvSpPr/>
          <p:nvPr/>
        </p:nvSpPr>
        <p:spPr>
          <a:xfrm>
            <a:off x="4698596" y="4970387"/>
            <a:ext cx="861694" cy="0"/>
          </a:xfrm>
          <a:custGeom>
            <a:avLst/>
            <a:gdLst/>
            <a:ahLst/>
            <a:cxnLst/>
            <a:rect l="l" t="t" r="r" b="b"/>
            <a:pathLst>
              <a:path w="861695">
                <a:moveTo>
                  <a:pt x="0" y="0"/>
                </a:moveTo>
                <a:lnTo>
                  <a:pt x="861555" y="0"/>
                </a:lnTo>
              </a:path>
            </a:pathLst>
          </a:custGeom>
          <a:ln w="9525">
            <a:solidFill>
              <a:srgbClr val="FFFFFF"/>
            </a:solidFill>
          </a:ln>
        </p:spPr>
        <p:txBody>
          <a:bodyPr wrap="square" lIns="0" tIns="0" rIns="0" bIns="0" rtlCol="0"/>
          <a:lstStyle/>
          <a:p>
            <a:endParaRPr/>
          </a:p>
        </p:txBody>
      </p:sp>
      <p:sp>
        <p:nvSpPr>
          <p:cNvPr id="53" name="object 53"/>
          <p:cNvSpPr/>
          <p:nvPr/>
        </p:nvSpPr>
        <p:spPr>
          <a:xfrm>
            <a:off x="5560152" y="4970387"/>
            <a:ext cx="0" cy="151130"/>
          </a:xfrm>
          <a:custGeom>
            <a:avLst/>
            <a:gdLst/>
            <a:ahLst/>
            <a:cxnLst/>
            <a:rect l="l" t="t" r="r" b="b"/>
            <a:pathLst>
              <a:path h="151129">
                <a:moveTo>
                  <a:pt x="0" y="0"/>
                </a:moveTo>
                <a:lnTo>
                  <a:pt x="0" y="150945"/>
                </a:lnTo>
              </a:path>
            </a:pathLst>
          </a:custGeom>
          <a:ln w="9524">
            <a:solidFill>
              <a:srgbClr val="FFFFFF"/>
            </a:solidFill>
          </a:ln>
        </p:spPr>
        <p:txBody>
          <a:bodyPr wrap="square" lIns="0" tIns="0" rIns="0" bIns="0" rtlCol="0"/>
          <a:lstStyle/>
          <a:p>
            <a:endParaRPr/>
          </a:p>
        </p:txBody>
      </p:sp>
      <p:sp>
        <p:nvSpPr>
          <p:cNvPr id="54" name="object 54"/>
          <p:cNvSpPr/>
          <p:nvPr/>
        </p:nvSpPr>
        <p:spPr>
          <a:xfrm>
            <a:off x="4698596" y="4970387"/>
            <a:ext cx="0" cy="151130"/>
          </a:xfrm>
          <a:custGeom>
            <a:avLst/>
            <a:gdLst/>
            <a:ahLst/>
            <a:cxnLst/>
            <a:rect l="l" t="t" r="r" b="b"/>
            <a:pathLst>
              <a:path h="151129">
                <a:moveTo>
                  <a:pt x="0" y="0"/>
                </a:moveTo>
                <a:lnTo>
                  <a:pt x="0" y="150945"/>
                </a:lnTo>
              </a:path>
            </a:pathLst>
          </a:custGeom>
          <a:ln w="9524">
            <a:solidFill>
              <a:srgbClr val="FFFFFF"/>
            </a:solidFill>
          </a:ln>
        </p:spPr>
        <p:txBody>
          <a:bodyPr wrap="square" lIns="0" tIns="0" rIns="0" bIns="0" rtlCol="0"/>
          <a:lstStyle/>
          <a:p>
            <a:endParaRPr/>
          </a:p>
        </p:txBody>
      </p:sp>
      <p:sp>
        <p:nvSpPr>
          <p:cNvPr id="55" name="object 55"/>
          <p:cNvSpPr/>
          <p:nvPr/>
        </p:nvSpPr>
        <p:spPr>
          <a:xfrm>
            <a:off x="5560152" y="4840337"/>
            <a:ext cx="0" cy="130175"/>
          </a:xfrm>
          <a:custGeom>
            <a:avLst/>
            <a:gdLst/>
            <a:ahLst/>
            <a:cxnLst/>
            <a:rect l="l" t="t" r="r" b="b"/>
            <a:pathLst>
              <a:path h="130175">
                <a:moveTo>
                  <a:pt x="0" y="0"/>
                </a:moveTo>
                <a:lnTo>
                  <a:pt x="0" y="130049"/>
                </a:lnTo>
              </a:path>
            </a:pathLst>
          </a:custGeom>
          <a:ln w="9524">
            <a:solidFill>
              <a:srgbClr val="FFFFFF"/>
            </a:solidFill>
          </a:ln>
        </p:spPr>
        <p:txBody>
          <a:bodyPr wrap="square" lIns="0" tIns="0" rIns="0" bIns="0" rtlCol="0"/>
          <a:lstStyle/>
          <a:p>
            <a:endParaRPr/>
          </a:p>
        </p:txBody>
      </p:sp>
      <p:sp>
        <p:nvSpPr>
          <p:cNvPr id="56" name="object 56"/>
          <p:cNvSpPr/>
          <p:nvPr/>
        </p:nvSpPr>
        <p:spPr>
          <a:xfrm>
            <a:off x="4698596" y="4840337"/>
            <a:ext cx="861694" cy="0"/>
          </a:xfrm>
          <a:custGeom>
            <a:avLst/>
            <a:gdLst/>
            <a:ahLst/>
            <a:cxnLst/>
            <a:rect l="l" t="t" r="r" b="b"/>
            <a:pathLst>
              <a:path w="861695">
                <a:moveTo>
                  <a:pt x="0" y="0"/>
                </a:moveTo>
                <a:lnTo>
                  <a:pt x="861555" y="0"/>
                </a:lnTo>
              </a:path>
            </a:pathLst>
          </a:custGeom>
          <a:ln w="9525">
            <a:solidFill>
              <a:srgbClr val="FFFFFF"/>
            </a:solidFill>
          </a:ln>
        </p:spPr>
        <p:txBody>
          <a:bodyPr wrap="square" lIns="0" tIns="0" rIns="0" bIns="0" rtlCol="0"/>
          <a:lstStyle/>
          <a:p>
            <a:endParaRPr/>
          </a:p>
        </p:txBody>
      </p:sp>
      <p:sp>
        <p:nvSpPr>
          <p:cNvPr id="57" name="object 57"/>
          <p:cNvSpPr/>
          <p:nvPr/>
        </p:nvSpPr>
        <p:spPr>
          <a:xfrm>
            <a:off x="5560152" y="4710795"/>
            <a:ext cx="0" cy="129539"/>
          </a:xfrm>
          <a:custGeom>
            <a:avLst/>
            <a:gdLst/>
            <a:ahLst/>
            <a:cxnLst/>
            <a:rect l="l" t="t" r="r" b="b"/>
            <a:pathLst>
              <a:path h="129539">
                <a:moveTo>
                  <a:pt x="0" y="0"/>
                </a:moveTo>
                <a:lnTo>
                  <a:pt x="0" y="129541"/>
                </a:lnTo>
              </a:path>
            </a:pathLst>
          </a:custGeom>
          <a:ln w="9524">
            <a:solidFill>
              <a:srgbClr val="FFFFFF"/>
            </a:solidFill>
          </a:ln>
        </p:spPr>
        <p:txBody>
          <a:bodyPr wrap="square" lIns="0" tIns="0" rIns="0" bIns="0" rtlCol="0"/>
          <a:lstStyle/>
          <a:p>
            <a:endParaRPr/>
          </a:p>
        </p:txBody>
      </p:sp>
      <p:sp>
        <p:nvSpPr>
          <p:cNvPr id="58" name="object 58"/>
          <p:cNvSpPr/>
          <p:nvPr/>
        </p:nvSpPr>
        <p:spPr>
          <a:xfrm>
            <a:off x="4698596" y="4840337"/>
            <a:ext cx="0" cy="130175"/>
          </a:xfrm>
          <a:custGeom>
            <a:avLst/>
            <a:gdLst/>
            <a:ahLst/>
            <a:cxnLst/>
            <a:rect l="l" t="t" r="r" b="b"/>
            <a:pathLst>
              <a:path h="130175">
                <a:moveTo>
                  <a:pt x="0" y="0"/>
                </a:moveTo>
                <a:lnTo>
                  <a:pt x="0" y="130049"/>
                </a:lnTo>
              </a:path>
            </a:pathLst>
          </a:custGeom>
          <a:ln w="9524">
            <a:solidFill>
              <a:srgbClr val="FFFFFF"/>
            </a:solidFill>
          </a:ln>
        </p:spPr>
        <p:txBody>
          <a:bodyPr wrap="square" lIns="0" tIns="0" rIns="0" bIns="0" rtlCol="0"/>
          <a:lstStyle/>
          <a:p>
            <a:endParaRPr/>
          </a:p>
        </p:txBody>
      </p:sp>
      <p:sp>
        <p:nvSpPr>
          <p:cNvPr id="59" name="object 59"/>
          <p:cNvSpPr/>
          <p:nvPr/>
        </p:nvSpPr>
        <p:spPr>
          <a:xfrm>
            <a:off x="4698596" y="4970387"/>
            <a:ext cx="861694" cy="0"/>
          </a:xfrm>
          <a:custGeom>
            <a:avLst/>
            <a:gdLst/>
            <a:ahLst/>
            <a:cxnLst/>
            <a:rect l="l" t="t" r="r" b="b"/>
            <a:pathLst>
              <a:path w="861695">
                <a:moveTo>
                  <a:pt x="0" y="0"/>
                </a:moveTo>
                <a:lnTo>
                  <a:pt x="861555" y="0"/>
                </a:lnTo>
              </a:path>
            </a:pathLst>
          </a:custGeom>
          <a:ln w="9525">
            <a:solidFill>
              <a:srgbClr val="FFFFFF"/>
            </a:solidFill>
          </a:ln>
        </p:spPr>
        <p:txBody>
          <a:bodyPr wrap="square" lIns="0" tIns="0" rIns="0" bIns="0" rtlCol="0"/>
          <a:lstStyle/>
          <a:p>
            <a:endParaRPr/>
          </a:p>
        </p:txBody>
      </p:sp>
      <p:sp>
        <p:nvSpPr>
          <p:cNvPr id="60" name="object 60"/>
          <p:cNvSpPr/>
          <p:nvPr/>
        </p:nvSpPr>
        <p:spPr>
          <a:xfrm>
            <a:off x="5315711" y="3782497"/>
            <a:ext cx="244475" cy="0"/>
          </a:xfrm>
          <a:custGeom>
            <a:avLst/>
            <a:gdLst/>
            <a:ahLst/>
            <a:cxnLst/>
            <a:rect l="l" t="t" r="r" b="b"/>
            <a:pathLst>
              <a:path w="244475">
                <a:moveTo>
                  <a:pt x="0" y="0"/>
                </a:moveTo>
                <a:lnTo>
                  <a:pt x="244440" y="0"/>
                </a:lnTo>
              </a:path>
            </a:pathLst>
          </a:custGeom>
          <a:ln w="9525">
            <a:solidFill>
              <a:srgbClr val="FFFFFF"/>
            </a:solidFill>
          </a:ln>
        </p:spPr>
        <p:txBody>
          <a:bodyPr wrap="square" lIns="0" tIns="0" rIns="0" bIns="0" rtlCol="0"/>
          <a:lstStyle/>
          <a:p>
            <a:endParaRPr/>
          </a:p>
        </p:txBody>
      </p:sp>
      <p:sp>
        <p:nvSpPr>
          <p:cNvPr id="61" name="object 61"/>
          <p:cNvSpPr/>
          <p:nvPr/>
        </p:nvSpPr>
        <p:spPr>
          <a:xfrm>
            <a:off x="4698596" y="3782497"/>
            <a:ext cx="243840" cy="0"/>
          </a:xfrm>
          <a:custGeom>
            <a:avLst/>
            <a:gdLst/>
            <a:ahLst/>
            <a:cxnLst/>
            <a:rect l="l" t="t" r="r" b="b"/>
            <a:pathLst>
              <a:path w="243839">
                <a:moveTo>
                  <a:pt x="0" y="0"/>
                </a:moveTo>
                <a:lnTo>
                  <a:pt x="243735" y="0"/>
                </a:lnTo>
              </a:path>
            </a:pathLst>
          </a:custGeom>
          <a:ln w="9525">
            <a:solidFill>
              <a:srgbClr val="FFFFFF"/>
            </a:solidFill>
          </a:ln>
        </p:spPr>
        <p:txBody>
          <a:bodyPr wrap="square" lIns="0" tIns="0" rIns="0" bIns="0" rtlCol="0"/>
          <a:lstStyle/>
          <a:p>
            <a:endParaRPr/>
          </a:p>
        </p:txBody>
      </p:sp>
      <p:sp>
        <p:nvSpPr>
          <p:cNvPr id="62" name="object 62"/>
          <p:cNvSpPr/>
          <p:nvPr/>
        </p:nvSpPr>
        <p:spPr>
          <a:xfrm>
            <a:off x="3406602" y="5175435"/>
            <a:ext cx="861694" cy="0"/>
          </a:xfrm>
          <a:custGeom>
            <a:avLst/>
            <a:gdLst/>
            <a:ahLst/>
            <a:cxnLst/>
            <a:rect l="l" t="t" r="r" b="b"/>
            <a:pathLst>
              <a:path w="861695">
                <a:moveTo>
                  <a:pt x="0" y="0"/>
                </a:moveTo>
                <a:lnTo>
                  <a:pt x="861385" y="0"/>
                </a:lnTo>
              </a:path>
            </a:pathLst>
          </a:custGeom>
          <a:ln w="9525">
            <a:solidFill>
              <a:srgbClr val="FFFFFF"/>
            </a:solidFill>
          </a:ln>
        </p:spPr>
        <p:txBody>
          <a:bodyPr wrap="square" lIns="0" tIns="0" rIns="0" bIns="0" rtlCol="0"/>
          <a:lstStyle/>
          <a:p>
            <a:endParaRPr/>
          </a:p>
        </p:txBody>
      </p:sp>
      <p:sp>
        <p:nvSpPr>
          <p:cNvPr id="63" name="object 63"/>
          <p:cNvSpPr/>
          <p:nvPr/>
        </p:nvSpPr>
        <p:spPr>
          <a:xfrm>
            <a:off x="4267988" y="5026081"/>
            <a:ext cx="0" cy="149860"/>
          </a:xfrm>
          <a:custGeom>
            <a:avLst/>
            <a:gdLst/>
            <a:ahLst/>
            <a:cxnLst/>
            <a:rect l="l" t="t" r="r" b="b"/>
            <a:pathLst>
              <a:path h="149860">
                <a:moveTo>
                  <a:pt x="0" y="0"/>
                </a:moveTo>
                <a:lnTo>
                  <a:pt x="0" y="149354"/>
                </a:lnTo>
              </a:path>
            </a:pathLst>
          </a:custGeom>
          <a:ln w="9524">
            <a:solidFill>
              <a:srgbClr val="FFFFFF"/>
            </a:solidFill>
          </a:ln>
        </p:spPr>
        <p:txBody>
          <a:bodyPr wrap="square" lIns="0" tIns="0" rIns="0" bIns="0" rtlCol="0"/>
          <a:lstStyle/>
          <a:p>
            <a:endParaRPr/>
          </a:p>
        </p:txBody>
      </p:sp>
      <p:sp>
        <p:nvSpPr>
          <p:cNvPr id="64" name="object 64"/>
          <p:cNvSpPr/>
          <p:nvPr/>
        </p:nvSpPr>
        <p:spPr>
          <a:xfrm>
            <a:off x="3406602" y="5175435"/>
            <a:ext cx="0" cy="147320"/>
          </a:xfrm>
          <a:custGeom>
            <a:avLst/>
            <a:gdLst/>
            <a:ahLst/>
            <a:cxnLst/>
            <a:rect l="l" t="t" r="r" b="b"/>
            <a:pathLst>
              <a:path h="147320">
                <a:moveTo>
                  <a:pt x="0" y="0"/>
                </a:moveTo>
                <a:lnTo>
                  <a:pt x="0" y="147271"/>
                </a:lnTo>
              </a:path>
            </a:pathLst>
          </a:custGeom>
          <a:ln w="9524">
            <a:solidFill>
              <a:srgbClr val="FFFFFF"/>
            </a:solidFill>
          </a:ln>
        </p:spPr>
        <p:txBody>
          <a:bodyPr wrap="square" lIns="0" tIns="0" rIns="0" bIns="0" rtlCol="0"/>
          <a:lstStyle/>
          <a:p>
            <a:endParaRPr/>
          </a:p>
        </p:txBody>
      </p:sp>
      <p:sp>
        <p:nvSpPr>
          <p:cNvPr id="65" name="object 65"/>
          <p:cNvSpPr/>
          <p:nvPr/>
        </p:nvSpPr>
        <p:spPr>
          <a:xfrm>
            <a:off x="3406602" y="5322706"/>
            <a:ext cx="861694" cy="0"/>
          </a:xfrm>
          <a:custGeom>
            <a:avLst/>
            <a:gdLst/>
            <a:ahLst/>
            <a:cxnLst/>
            <a:rect l="l" t="t" r="r" b="b"/>
            <a:pathLst>
              <a:path w="861695">
                <a:moveTo>
                  <a:pt x="0" y="0"/>
                </a:moveTo>
                <a:lnTo>
                  <a:pt x="861385" y="0"/>
                </a:lnTo>
              </a:path>
            </a:pathLst>
          </a:custGeom>
          <a:ln w="9525">
            <a:solidFill>
              <a:srgbClr val="FFFFFF"/>
            </a:solidFill>
          </a:ln>
        </p:spPr>
        <p:txBody>
          <a:bodyPr wrap="square" lIns="0" tIns="0" rIns="0" bIns="0" rtlCol="0"/>
          <a:lstStyle/>
          <a:p>
            <a:endParaRPr/>
          </a:p>
        </p:txBody>
      </p:sp>
      <p:sp>
        <p:nvSpPr>
          <p:cNvPr id="66" name="object 66"/>
          <p:cNvSpPr/>
          <p:nvPr/>
        </p:nvSpPr>
        <p:spPr>
          <a:xfrm>
            <a:off x="3406602" y="5026081"/>
            <a:ext cx="0" cy="149860"/>
          </a:xfrm>
          <a:custGeom>
            <a:avLst/>
            <a:gdLst/>
            <a:ahLst/>
            <a:cxnLst/>
            <a:rect l="l" t="t" r="r" b="b"/>
            <a:pathLst>
              <a:path h="149860">
                <a:moveTo>
                  <a:pt x="0" y="0"/>
                </a:moveTo>
                <a:lnTo>
                  <a:pt x="0" y="149354"/>
                </a:lnTo>
              </a:path>
            </a:pathLst>
          </a:custGeom>
          <a:ln w="9524">
            <a:solidFill>
              <a:srgbClr val="FFFFFF"/>
            </a:solidFill>
          </a:ln>
        </p:spPr>
        <p:txBody>
          <a:bodyPr wrap="square" lIns="0" tIns="0" rIns="0" bIns="0" rtlCol="0"/>
          <a:lstStyle/>
          <a:p>
            <a:endParaRPr/>
          </a:p>
        </p:txBody>
      </p:sp>
      <p:sp>
        <p:nvSpPr>
          <p:cNvPr id="67" name="object 67"/>
          <p:cNvSpPr/>
          <p:nvPr/>
        </p:nvSpPr>
        <p:spPr>
          <a:xfrm>
            <a:off x="6852146" y="5490959"/>
            <a:ext cx="0" cy="505459"/>
          </a:xfrm>
          <a:custGeom>
            <a:avLst/>
            <a:gdLst/>
            <a:ahLst/>
            <a:cxnLst/>
            <a:rect l="l" t="t" r="r" b="b"/>
            <a:pathLst>
              <a:path h="505460">
                <a:moveTo>
                  <a:pt x="0" y="0"/>
                </a:moveTo>
                <a:lnTo>
                  <a:pt x="0" y="505145"/>
                </a:lnTo>
              </a:path>
            </a:pathLst>
          </a:custGeom>
          <a:ln w="9524">
            <a:solidFill>
              <a:srgbClr val="FFFFFF"/>
            </a:solidFill>
          </a:ln>
        </p:spPr>
        <p:txBody>
          <a:bodyPr wrap="square" lIns="0" tIns="0" rIns="0" bIns="0" rtlCol="0"/>
          <a:lstStyle/>
          <a:p>
            <a:endParaRPr/>
          </a:p>
        </p:txBody>
      </p:sp>
      <p:sp>
        <p:nvSpPr>
          <p:cNvPr id="68" name="object 68"/>
          <p:cNvSpPr/>
          <p:nvPr/>
        </p:nvSpPr>
        <p:spPr>
          <a:xfrm>
            <a:off x="3406602" y="4905023"/>
            <a:ext cx="0" cy="121285"/>
          </a:xfrm>
          <a:custGeom>
            <a:avLst/>
            <a:gdLst/>
            <a:ahLst/>
            <a:cxnLst/>
            <a:rect l="l" t="t" r="r" b="b"/>
            <a:pathLst>
              <a:path h="121285">
                <a:moveTo>
                  <a:pt x="0" y="0"/>
                </a:moveTo>
                <a:lnTo>
                  <a:pt x="0" y="121058"/>
                </a:lnTo>
              </a:path>
            </a:pathLst>
          </a:custGeom>
          <a:ln w="9524">
            <a:solidFill>
              <a:srgbClr val="FFFFFF"/>
            </a:solidFill>
          </a:ln>
        </p:spPr>
        <p:txBody>
          <a:bodyPr wrap="square" lIns="0" tIns="0" rIns="0" bIns="0" rtlCol="0"/>
          <a:lstStyle/>
          <a:p>
            <a:endParaRPr/>
          </a:p>
        </p:txBody>
      </p:sp>
      <p:sp>
        <p:nvSpPr>
          <p:cNvPr id="69" name="object 69"/>
          <p:cNvSpPr/>
          <p:nvPr/>
        </p:nvSpPr>
        <p:spPr>
          <a:xfrm>
            <a:off x="3406602" y="5175435"/>
            <a:ext cx="861694" cy="0"/>
          </a:xfrm>
          <a:custGeom>
            <a:avLst/>
            <a:gdLst/>
            <a:ahLst/>
            <a:cxnLst/>
            <a:rect l="l" t="t" r="r" b="b"/>
            <a:pathLst>
              <a:path w="861695">
                <a:moveTo>
                  <a:pt x="0" y="0"/>
                </a:moveTo>
                <a:lnTo>
                  <a:pt x="861385" y="0"/>
                </a:lnTo>
              </a:path>
            </a:pathLst>
          </a:custGeom>
          <a:ln w="9525">
            <a:solidFill>
              <a:srgbClr val="FFFFFF"/>
            </a:solidFill>
          </a:ln>
        </p:spPr>
        <p:txBody>
          <a:bodyPr wrap="square" lIns="0" tIns="0" rIns="0" bIns="0" rtlCol="0"/>
          <a:lstStyle/>
          <a:p>
            <a:endParaRPr/>
          </a:p>
        </p:txBody>
      </p:sp>
      <p:sp>
        <p:nvSpPr>
          <p:cNvPr id="70" name="object 70"/>
          <p:cNvSpPr/>
          <p:nvPr/>
        </p:nvSpPr>
        <p:spPr>
          <a:xfrm>
            <a:off x="3406602" y="5026081"/>
            <a:ext cx="861694" cy="0"/>
          </a:xfrm>
          <a:custGeom>
            <a:avLst/>
            <a:gdLst/>
            <a:ahLst/>
            <a:cxnLst/>
            <a:rect l="l" t="t" r="r" b="b"/>
            <a:pathLst>
              <a:path w="861695">
                <a:moveTo>
                  <a:pt x="0" y="0"/>
                </a:moveTo>
                <a:lnTo>
                  <a:pt x="861385" y="0"/>
                </a:lnTo>
              </a:path>
            </a:pathLst>
          </a:custGeom>
          <a:ln w="9525">
            <a:solidFill>
              <a:srgbClr val="FFFFFF"/>
            </a:solidFill>
          </a:ln>
        </p:spPr>
        <p:txBody>
          <a:bodyPr wrap="square" lIns="0" tIns="0" rIns="0" bIns="0" rtlCol="0"/>
          <a:lstStyle/>
          <a:p>
            <a:endParaRPr/>
          </a:p>
        </p:txBody>
      </p:sp>
      <p:sp>
        <p:nvSpPr>
          <p:cNvPr id="71" name="object 71"/>
          <p:cNvSpPr/>
          <p:nvPr/>
        </p:nvSpPr>
        <p:spPr>
          <a:xfrm>
            <a:off x="3406602" y="5996104"/>
            <a:ext cx="861694" cy="0"/>
          </a:xfrm>
          <a:custGeom>
            <a:avLst/>
            <a:gdLst/>
            <a:ahLst/>
            <a:cxnLst/>
            <a:rect l="l" t="t" r="r" b="b"/>
            <a:pathLst>
              <a:path w="861695">
                <a:moveTo>
                  <a:pt x="0" y="0"/>
                </a:moveTo>
                <a:lnTo>
                  <a:pt x="861385" y="0"/>
                </a:lnTo>
              </a:path>
            </a:pathLst>
          </a:custGeom>
          <a:ln w="9525">
            <a:solidFill>
              <a:srgbClr val="FFFFFF"/>
            </a:solidFill>
          </a:ln>
        </p:spPr>
        <p:txBody>
          <a:bodyPr wrap="square" lIns="0" tIns="0" rIns="0" bIns="0" rtlCol="0"/>
          <a:lstStyle/>
          <a:p>
            <a:endParaRPr/>
          </a:p>
        </p:txBody>
      </p:sp>
      <p:sp>
        <p:nvSpPr>
          <p:cNvPr id="72" name="object 72"/>
          <p:cNvSpPr/>
          <p:nvPr/>
        </p:nvSpPr>
        <p:spPr>
          <a:xfrm>
            <a:off x="3406602" y="5586752"/>
            <a:ext cx="861694" cy="0"/>
          </a:xfrm>
          <a:custGeom>
            <a:avLst/>
            <a:gdLst/>
            <a:ahLst/>
            <a:cxnLst/>
            <a:rect l="l" t="t" r="r" b="b"/>
            <a:pathLst>
              <a:path w="861695">
                <a:moveTo>
                  <a:pt x="0" y="0"/>
                </a:moveTo>
                <a:lnTo>
                  <a:pt x="861385" y="0"/>
                </a:lnTo>
              </a:path>
            </a:pathLst>
          </a:custGeom>
          <a:ln w="9525">
            <a:solidFill>
              <a:srgbClr val="FFFFFF"/>
            </a:solidFill>
          </a:ln>
        </p:spPr>
        <p:txBody>
          <a:bodyPr wrap="square" lIns="0" tIns="0" rIns="0" bIns="0" rtlCol="0"/>
          <a:lstStyle/>
          <a:p>
            <a:endParaRPr/>
          </a:p>
        </p:txBody>
      </p:sp>
      <p:sp>
        <p:nvSpPr>
          <p:cNvPr id="73" name="object 73"/>
          <p:cNvSpPr/>
          <p:nvPr/>
        </p:nvSpPr>
        <p:spPr>
          <a:xfrm>
            <a:off x="4267988" y="5586752"/>
            <a:ext cx="0" cy="409575"/>
          </a:xfrm>
          <a:custGeom>
            <a:avLst/>
            <a:gdLst/>
            <a:ahLst/>
            <a:cxnLst/>
            <a:rect l="l" t="t" r="r" b="b"/>
            <a:pathLst>
              <a:path h="409575">
                <a:moveTo>
                  <a:pt x="0" y="0"/>
                </a:moveTo>
                <a:lnTo>
                  <a:pt x="0" y="409352"/>
                </a:lnTo>
              </a:path>
            </a:pathLst>
          </a:custGeom>
          <a:ln w="9524">
            <a:solidFill>
              <a:srgbClr val="FFFFFF"/>
            </a:solidFill>
          </a:ln>
        </p:spPr>
        <p:txBody>
          <a:bodyPr wrap="square" lIns="0" tIns="0" rIns="0" bIns="0" rtlCol="0"/>
          <a:lstStyle/>
          <a:p>
            <a:endParaRPr/>
          </a:p>
        </p:txBody>
      </p:sp>
      <p:sp>
        <p:nvSpPr>
          <p:cNvPr id="74" name="object 74"/>
          <p:cNvSpPr/>
          <p:nvPr/>
        </p:nvSpPr>
        <p:spPr>
          <a:xfrm>
            <a:off x="3406602" y="5586752"/>
            <a:ext cx="0" cy="409575"/>
          </a:xfrm>
          <a:custGeom>
            <a:avLst/>
            <a:gdLst/>
            <a:ahLst/>
            <a:cxnLst/>
            <a:rect l="l" t="t" r="r" b="b"/>
            <a:pathLst>
              <a:path h="409575">
                <a:moveTo>
                  <a:pt x="0" y="0"/>
                </a:moveTo>
                <a:lnTo>
                  <a:pt x="0" y="409352"/>
                </a:lnTo>
              </a:path>
            </a:pathLst>
          </a:custGeom>
          <a:ln w="9524">
            <a:solidFill>
              <a:srgbClr val="FFFFFF"/>
            </a:solidFill>
          </a:ln>
        </p:spPr>
        <p:txBody>
          <a:bodyPr wrap="square" lIns="0" tIns="0" rIns="0" bIns="0" rtlCol="0"/>
          <a:lstStyle/>
          <a:p>
            <a:endParaRPr/>
          </a:p>
        </p:txBody>
      </p:sp>
      <p:sp>
        <p:nvSpPr>
          <p:cNvPr id="75" name="object 75"/>
          <p:cNvSpPr/>
          <p:nvPr/>
        </p:nvSpPr>
        <p:spPr>
          <a:xfrm>
            <a:off x="4267988" y="5322706"/>
            <a:ext cx="0" cy="264160"/>
          </a:xfrm>
          <a:custGeom>
            <a:avLst/>
            <a:gdLst/>
            <a:ahLst/>
            <a:cxnLst/>
            <a:rect l="l" t="t" r="r" b="b"/>
            <a:pathLst>
              <a:path h="264160">
                <a:moveTo>
                  <a:pt x="0" y="0"/>
                </a:moveTo>
                <a:lnTo>
                  <a:pt x="0" y="264045"/>
                </a:lnTo>
              </a:path>
            </a:pathLst>
          </a:custGeom>
          <a:ln w="9524">
            <a:solidFill>
              <a:srgbClr val="FFFFFF"/>
            </a:solidFill>
          </a:ln>
        </p:spPr>
        <p:txBody>
          <a:bodyPr wrap="square" lIns="0" tIns="0" rIns="0" bIns="0" rtlCol="0"/>
          <a:lstStyle/>
          <a:p>
            <a:endParaRPr/>
          </a:p>
        </p:txBody>
      </p:sp>
      <p:sp>
        <p:nvSpPr>
          <p:cNvPr id="76" name="object 76"/>
          <p:cNvSpPr/>
          <p:nvPr/>
        </p:nvSpPr>
        <p:spPr>
          <a:xfrm>
            <a:off x="3406602" y="5322706"/>
            <a:ext cx="861694" cy="0"/>
          </a:xfrm>
          <a:custGeom>
            <a:avLst/>
            <a:gdLst/>
            <a:ahLst/>
            <a:cxnLst/>
            <a:rect l="l" t="t" r="r" b="b"/>
            <a:pathLst>
              <a:path w="861695">
                <a:moveTo>
                  <a:pt x="0" y="0"/>
                </a:moveTo>
                <a:lnTo>
                  <a:pt x="861385" y="0"/>
                </a:lnTo>
              </a:path>
            </a:pathLst>
          </a:custGeom>
          <a:ln w="9525">
            <a:solidFill>
              <a:srgbClr val="FFFFFF"/>
            </a:solidFill>
          </a:ln>
        </p:spPr>
        <p:txBody>
          <a:bodyPr wrap="square" lIns="0" tIns="0" rIns="0" bIns="0" rtlCol="0"/>
          <a:lstStyle/>
          <a:p>
            <a:endParaRPr/>
          </a:p>
        </p:txBody>
      </p:sp>
      <p:sp>
        <p:nvSpPr>
          <p:cNvPr id="77" name="object 77"/>
          <p:cNvSpPr/>
          <p:nvPr/>
        </p:nvSpPr>
        <p:spPr>
          <a:xfrm>
            <a:off x="4267988" y="5175435"/>
            <a:ext cx="0" cy="147320"/>
          </a:xfrm>
          <a:custGeom>
            <a:avLst/>
            <a:gdLst/>
            <a:ahLst/>
            <a:cxnLst/>
            <a:rect l="l" t="t" r="r" b="b"/>
            <a:pathLst>
              <a:path h="147320">
                <a:moveTo>
                  <a:pt x="0" y="0"/>
                </a:moveTo>
                <a:lnTo>
                  <a:pt x="0" y="147271"/>
                </a:lnTo>
              </a:path>
            </a:pathLst>
          </a:custGeom>
          <a:ln w="9524">
            <a:solidFill>
              <a:srgbClr val="FFFFFF"/>
            </a:solidFill>
          </a:ln>
        </p:spPr>
        <p:txBody>
          <a:bodyPr wrap="square" lIns="0" tIns="0" rIns="0" bIns="0" rtlCol="0"/>
          <a:lstStyle/>
          <a:p>
            <a:endParaRPr/>
          </a:p>
        </p:txBody>
      </p:sp>
      <p:sp>
        <p:nvSpPr>
          <p:cNvPr id="78" name="object 78"/>
          <p:cNvSpPr/>
          <p:nvPr/>
        </p:nvSpPr>
        <p:spPr>
          <a:xfrm>
            <a:off x="3406602" y="5322706"/>
            <a:ext cx="0" cy="264160"/>
          </a:xfrm>
          <a:custGeom>
            <a:avLst/>
            <a:gdLst/>
            <a:ahLst/>
            <a:cxnLst/>
            <a:rect l="l" t="t" r="r" b="b"/>
            <a:pathLst>
              <a:path h="264160">
                <a:moveTo>
                  <a:pt x="0" y="0"/>
                </a:moveTo>
                <a:lnTo>
                  <a:pt x="0" y="264045"/>
                </a:lnTo>
              </a:path>
            </a:pathLst>
          </a:custGeom>
          <a:ln w="9524">
            <a:solidFill>
              <a:srgbClr val="FFFFFF"/>
            </a:solidFill>
          </a:ln>
        </p:spPr>
        <p:txBody>
          <a:bodyPr wrap="square" lIns="0" tIns="0" rIns="0" bIns="0" rtlCol="0"/>
          <a:lstStyle/>
          <a:p>
            <a:endParaRPr/>
          </a:p>
        </p:txBody>
      </p:sp>
      <p:sp>
        <p:nvSpPr>
          <p:cNvPr id="79" name="object 79"/>
          <p:cNvSpPr/>
          <p:nvPr/>
        </p:nvSpPr>
        <p:spPr>
          <a:xfrm>
            <a:off x="3406602" y="5586752"/>
            <a:ext cx="861694" cy="0"/>
          </a:xfrm>
          <a:custGeom>
            <a:avLst/>
            <a:gdLst/>
            <a:ahLst/>
            <a:cxnLst/>
            <a:rect l="l" t="t" r="r" b="b"/>
            <a:pathLst>
              <a:path w="861695">
                <a:moveTo>
                  <a:pt x="0" y="0"/>
                </a:moveTo>
                <a:lnTo>
                  <a:pt x="861385" y="0"/>
                </a:lnTo>
              </a:path>
            </a:pathLst>
          </a:custGeom>
          <a:ln w="9525">
            <a:solidFill>
              <a:srgbClr val="FFFFFF"/>
            </a:solidFill>
          </a:ln>
        </p:spPr>
        <p:txBody>
          <a:bodyPr wrap="square" lIns="0" tIns="0" rIns="0" bIns="0" rtlCol="0"/>
          <a:lstStyle/>
          <a:p>
            <a:endParaRPr/>
          </a:p>
        </p:txBody>
      </p:sp>
      <p:sp>
        <p:nvSpPr>
          <p:cNvPr id="80" name="object 80"/>
          <p:cNvSpPr/>
          <p:nvPr/>
        </p:nvSpPr>
        <p:spPr>
          <a:xfrm>
            <a:off x="4698596" y="5276935"/>
            <a:ext cx="861694" cy="0"/>
          </a:xfrm>
          <a:custGeom>
            <a:avLst/>
            <a:gdLst/>
            <a:ahLst/>
            <a:cxnLst/>
            <a:rect l="l" t="t" r="r" b="b"/>
            <a:pathLst>
              <a:path w="861695">
                <a:moveTo>
                  <a:pt x="0" y="0"/>
                </a:moveTo>
                <a:lnTo>
                  <a:pt x="861555" y="0"/>
                </a:lnTo>
              </a:path>
            </a:pathLst>
          </a:custGeom>
          <a:ln w="9525">
            <a:solidFill>
              <a:srgbClr val="FFFFFF"/>
            </a:solidFill>
          </a:ln>
        </p:spPr>
        <p:txBody>
          <a:bodyPr wrap="square" lIns="0" tIns="0" rIns="0" bIns="0" rtlCol="0"/>
          <a:lstStyle/>
          <a:p>
            <a:endParaRPr/>
          </a:p>
        </p:txBody>
      </p:sp>
      <p:sp>
        <p:nvSpPr>
          <p:cNvPr id="81" name="object 81"/>
          <p:cNvSpPr/>
          <p:nvPr/>
        </p:nvSpPr>
        <p:spPr>
          <a:xfrm>
            <a:off x="6852146" y="4820017"/>
            <a:ext cx="0" cy="160020"/>
          </a:xfrm>
          <a:custGeom>
            <a:avLst/>
            <a:gdLst/>
            <a:ahLst/>
            <a:cxnLst/>
            <a:rect l="l" t="t" r="r" b="b"/>
            <a:pathLst>
              <a:path h="160020">
                <a:moveTo>
                  <a:pt x="0" y="0"/>
                </a:moveTo>
                <a:lnTo>
                  <a:pt x="0" y="160022"/>
                </a:lnTo>
              </a:path>
            </a:pathLst>
          </a:custGeom>
          <a:ln w="9524">
            <a:solidFill>
              <a:srgbClr val="FFFFFF"/>
            </a:solidFill>
          </a:ln>
        </p:spPr>
        <p:txBody>
          <a:bodyPr wrap="square" lIns="0" tIns="0" rIns="0" bIns="0" rtlCol="0"/>
          <a:lstStyle/>
          <a:p>
            <a:endParaRPr/>
          </a:p>
        </p:txBody>
      </p:sp>
      <p:sp>
        <p:nvSpPr>
          <p:cNvPr id="82" name="object 82"/>
          <p:cNvSpPr/>
          <p:nvPr/>
        </p:nvSpPr>
        <p:spPr>
          <a:xfrm>
            <a:off x="5990760" y="4820017"/>
            <a:ext cx="0" cy="160020"/>
          </a:xfrm>
          <a:custGeom>
            <a:avLst/>
            <a:gdLst/>
            <a:ahLst/>
            <a:cxnLst/>
            <a:rect l="l" t="t" r="r" b="b"/>
            <a:pathLst>
              <a:path h="160020">
                <a:moveTo>
                  <a:pt x="0" y="0"/>
                </a:moveTo>
                <a:lnTo>
                  <a:pt x="0" y="160022"/>
                </a:lnTo>
              </a:path>
            </a:pathLst>
          </a:custGeom>
          <a:ln w="9524">
            <a:solidFill>
              <a:srgbClr val="FFFFFF"/>
            </a:solidFill>
          </a:ln>
        </p:spPr>
        <p:txBody>
          <a:bodyPr wrap="square" lIns="0" tIns="0" rIns="0" bIns="0" rtlCol="0"/>
          <a:lstStyle/>
          <a:p>
            <a:endParaRPr/>
          </a:p>
        </p:txBody>
      </p:sp>
      <p:sp>
        <p:nvSpPr>
          <p:cNvPr id="83" name="object 83"/>
          <p:cNvSpPr/>
          <p:nvPr/>
        </p:nvSpPr>
        <p:spPr>
          <a:xfrm>
            <a:off x="5990760" y="5158146"/>
            <a:ext cx="861694" cy="0"/>
          </a:xfrm>
          <a:custGeom>
            <a:avLst/>
            <a:gdLst/>
            <a:ahLst/>
            <a:cxnLst/>
            <a:rect l="l" t="t" r="r" b="b"/>
            <a:pathLst>
              <a:path w="861695">
                <a:moveTo>
                  <a:pt x="0" y="0"/>
                </a:moveTo>
                <a:lnTo>
                  <a:pt x="861385" y="0"/>
                </a:lnTo>
              </a:path>
            </a:pathLst>
          </a:custGeom>
          <a:ln w="9525">
            <a:solidFill>
              <a:srgbClr val="FFFFFF"/>
            </a:solidFill>
          </a:ln>
        </p:spPr>
        <p:txBody>
          <a:bodyPr wrap="square" lIns="0" tIns="0" rIns="0" bIns="0" rtlCol="0"/>
          <a:lstStyle/>
          <a:p>
            <a:endParaRPr/>
          </a:p>
        </p:txBody>
      </p:sp>
      <p:sp>
        <p:nvSpPr>
          <p:cNvPr id="84" name="object 84"/>
          <p:cNvSpPr/>
          <p:nvPr/>
        </p:nvSpPr>
        <p:spPr>
          <a:xfrm>
            <a:off x="5990760" y="4980039"/>
            <a:ext cx="861694" cy="0"/>
          </a:xfrm>
          <a:custGeom>
            <a:avLst/>
            <a:gdLst/>
            <a:ahLst/>
            <a:cxnLst/>
            <a:rect l="l" t="t" r="r" b="b"/>
            <a:pathLst>
              <a:path w="861695">
                <a:moveTo>
                  <a:pt x="0" y="0"/>
                </a:moveTo>
                <a:lnTo>
                  <a:pt x="861385" y="0"/>
                </a:lnTo>
              </a:path>
            </a:pathLst>
          </a:custGeom>
          <a:ln w="9525">
            <a:solidFill>
              <a:srgbClr val="FFFFFF"/>
            </a:solidFill>
          </a:ln>
        </p:spPr>
        <p:txBody>
          <a:bodyPr wrap="square" lIns="0" tIns="0" rIns="0" bIns="0" rtlCol="0"/>
          <a:lstStyle/>
          <a:p>
            <a:endParaRPr/>
          </a:p>
        </p:txBody>
      </p:sp>
      <p:sp>
        <p:nvSpPr>
          <p:cNvPr id="85" name="object 85"/>
          <p:cNvSpPr/>
          <p:nvPr/>
        </p:nvSpPr>
        <p:spPr>
          <a:xfrm>
            <a:off x="5990760" y="4667784"/>
            <a:ext cx="0" cy="152400"/>
          </a:xfrm>
          <a:custGeom>
            <a:avLst/>
            <a:gdLst/>
            <a:ahLst/>
            <a:cxnLst/>
            <a:rect l="l" t="t" r="r" b="b"/>
            <a:pathLst>
              <a:path h="152400">
                <a:moveTo>
                  <a:pt x="0" y="0"/>
                </a:moveTo>
                <a:lnTo>
                  <a:pt x="0" y="152232"/>
                </a:lnTo>
              </a:path>
            </a:pathLst>
          </a:custGeom>
          <a:ln w="9524">
            <a:solidFill>
              <a:srgbClr val="FFFFFF"/>
            </a:solidFill>
          </a:ln>
        </p:spPr>
        <p:txBody>
          <a:bodyPr wrap="square" lIns="0" tIns="0" rIns="0" bIns="0" rtlCol="0"/>
          <a:lstStyle/>
          <a:p>
            <a:endParaRPr/>
          </a:p>
        </p:txBody>
      </p:sp>
      <p:sp>
        <p:nvSpPr>
          <p:cNvPr id="86" name="object 86"/>
          <p:cNvSpPr/>
          <p:nvPr/>
        </p:nvSpPr>
        <p:spPr>
          <a:xfrm>
            <a:off x="5990760" y="4820017"/>
            <a:ext cx="861694" cy="0"/>
          </a:xfrm>
          <a:custGeom>
            <a:avLst/>
            <a:gdLst/>
            <a:ahLst/>
            <a:cxnLst/>
            <a:rect l="l" t="t" r="r" b="b"/>
            <a:pathLst>
              <a:path w="861695">
                <a:moveTo>
                  <a:pt x="0" y="0"/>
                </a:moveTo>
                <a:lnTo>
                  <a:pt x="861385" y="0"/>
                </a:lnTo>
              </a:path>
            </a:pathLst>
          </a:custGeom>
          <a:ln w="9525">
            <a:solidFill>
              <a:srgbClr val="FFFFFF"/>
            </a:solidFill>
          </a:ln>
        </p:spPr>
        <p:txBody>
          <a:bodyPr wrap="square" lIns="0" tIns="0" rIns="0" bIns="0" rtlCol="0"/>
          <a:lstStyle/>
          <a:p>
            <a:endParaRPr/>
          </a:p>
        </p:txBody>
      </p:sp>
      <p:sp>
        <p:nvSpPr>
          <p:cNvPr id="87" name="object 87"/>
          <p:cNvSpPr/>
          <p:nvPr/>
        </p:nvSpPr>
        <p:spPr>
          <a:xfrm>
            <a:off x="6852146" y="4667784"/>
            <a:ext cx="0" cy="152400"/>
          </a:xfrm>
          <a:custGeom>
            <a:avLst/>
            <a:gdLst/>
            <a:ahLst/>
            <a:cxnLst/>
            <a:rect l="l" t="t" r="r" b="b"/>
            <a:pathLst>
              <a:path h="152400">
                <a:moveTo>
                  <a:pt x="0" y="0"/>
                </a:moveTo>
                <a:lnTo>
                  <a:pt x="0" y="152232"/>
                </a:lnTo>
              </a:path>
            </a:pathLst>
          </a:custGeom>
          <a:ln w="9524">
            <a:solidFill>
              <a:srgbClr val="FFFFFF"/>
            </a:solidFill>
          </a:ln>
        </p:spPr>
        <p:txBody>
          <a:bodyPr wrap="square" lIns="0" tIns="0" rIns="0" bIns="0" rtlCol="0"/>
          <a:lstStyle/>
          <a:p>
            <a:endParaRPr/>
          </a:p>
        </p:txBody>
      </p:sp>
      <p:sp>
        <p:nvSpPr>
          <p:cNvPr id="88" name="object 88"/>
          <p:cNvSpPr/>
          <p:nvPr/>
        </p:nvSpPr>
        <p:spPr>
          <a:xfrm>
            <a:off x="5990760" y="5490959"/>
            <a:ext cx="861694" cy="0"/>
          </a:xfrm>
          <a:custGeom>
            <a:avLst/>
            <a:gdLst/>
            <a:ahLst/>
            <a:cxnLst/>
            <a:rect l="l" t="t" r="r" b="b"/>
            <a:pathLst>
              <a:path w="861695">
                <a:moveTo>
                  <a:pt x="0" y="0"/>
                </a:moveTo>
                <a:lnTo>
                  <a:pt x="861385" y="0"/>
                </a:lnTo>
              </a:path>
            </a:pathLst>
          </a:custGeom>
          <a:ln w="9525">
            <a:solidFill>
              <a:srgbClr val="FFFFFF"/>
            </a:solidFill>
          </a:ln>
        </p:spPr>
        <p:txBody>
          <a:bodyPr wrap="square" lIns="0" tIns="0" rIns="0" bIns="0" rtlCol="0"/>
          <a:lstStyle/>
          <a:p>
            <a:endParaRPr/>
          </a:p>
        </p:txBody>
      </p:sp>
      <p:sp>
        <p:nvSpPr>
          <p:cNvPr id="89" name="object 89"/>
          <p:cNvSpPr/>
          <p:nvPr/>
        </p:nvSpPr>
        <p:spPr>
          <a:xfrm>
            <a:off x="6852146" y="5158146"/>
            <a:ext cx="0" cy="333375"/>
          </a:xfrm>
          <a:custGeom>
            <a:avLst/>
            <a:gdLst/>
            <a:ahLst/>
            <a:cxnLst/>
            <a:rect l="l" t="t" r="r" b="b"/>
            <a:pathLst>
              <a:path h="333375">
                <a:moveTo>
                  <a:pt x="0" y="0"/>
                </a:moveTo>
                <a:lnTo>
                  <a:pt x="0" y="332812"/>
                </a:lnTo>
              </a:path>
            </a:pathLst>
          </a:custGeom>
          <a:ln w="9524">
            <a:solidFill>
              <a:srgbClr val="FFFFFF"/>
            </a:solidFill>
          </a:ln>
        </p:spPr>
        <p:txBody>
          <a:bodyPr wrap="square" lIns="0" tIns="0" rIns="0" bIns="0" rtlCol="0"/>
          <a:lstStyle/>
          <a:p>
            <a:endParaRPr/>
          </a:p>
        </p:txBody>
      </p:sp>
      <p:sp>
        <p:nvSpPr>
          <p:cNvPr id="90" name="object 90"/>
          <p:cNvSpPr/>
          <p:nvPr/>
        </p:nvSpPr>
        <p:spPr>
          <a:xfrm>
            <a:off x="5990760" y="5490959"/>
            <a:ext cx="0" cy="505459"/>
          </a:xfrm>
          <a:custGeom>
            <a:avLst/>
            <a:gdLst/>
            <a:ahLst/>
            <a:cxnLst/>
            <a:rect l="l" t="t" r="r" b="b"/>
            <a:pathLst>
              <a:path h="505460">
                <a:moveTo>
                  <a:pt x="0" y="0"/>
                </a:moveTo>
                <a:lnTo>
                  <a:pt x="0" y="505145"/>
                </a:lnTo>
              </a:path>
            </a:pathLst>
          </a:custGeom>
          <a:ln w="9524">
            <a:solidFill>
              <a:srgbClr val="FFFFFF"/>
            </a:solidFill>
          </a:ln>
        </p:spPr>
        <p:txBody>
          <a:bodyPr wrap="square" lIns="0" tIns="0" rIns="0" bIns="0" rtlCol="0"/>
          <a:lstStyle/>
          <a:p>
            <a:endParaRPr/>
          </a:p>
        </p:txBody>
      </p:sp>
      <p:sp>
        <p:nvSpPr>
          <p:cNvPr id="91" name="object 91"/>
          <p:cNvSpPr/>
          <p:nvPr/>
        </p:nvSpPr>
        <p:spPr>
          <a:xfrm>
            <a:off x="5990760" y="5996104"/>
            <a:ext cx="861694" cy="0"/>
          </a:xfrm>
          <a:custGeom>
            <a:avLst/>
            <a:gdLst/>
            <a:ahLst/>
            <a:cxnLst/>
            <a:rect l="l" t="t" r="r" b="b"/>
            <a:pathLst>
              <a:path w="861695">
                <a:moveTo>
                  <a:pt x="0" y="0"/>
                </a:moveTo>
                <a:lnTo>
                  <a:pt x="861385" y="0"/>
                </a:lnTo>
              </a:path>
            </a:pathLst>
          </a:custGeom>
          <a:ln w="9525">
            <a:solidFill>
              <a:srgbClr val="FFFFFF"/>
            </a:solidFill>
          </a:ln>
        </p:spPr>
        <p:txBody>
          <a:bodyPr wrap="square" lIns="0" tIns="0" rIns="0" bIns="0" rtlCol="0"/>
          <a:lstStyle/>
          <a:p>
            <a:endParaRPr/>
          </a:p>
        </p:txBody>
      </p:sp>
      <p:sp>
        <p:nvSpPr>
          <p:cNvPr id="92" name="object 92"/>
          <p:cNvSpPr/>
          <p:nvPr/>
        </p:nvSpPr>
        <p:spPr>
          <a:xfrm>
            <a:off x="5990760" y="5158146"/>
            <a:ext cx="0" cy="333375"/>
          </a:xfrm>
          <a:custGeom>
            <a:avLst/>
            <a:gdLst/>
            <a:ahLst/>
            <a:cxnLst/>
            <a:rect l="l" t="t" r="r" b="b"/>
            <a:pathLst>
              <a:path h="333375">
                <a:moveTo>
                  <a:pt x="0" y="0"/>
                </a:moveTo>
                <a:lnTo>
                  <a:pt x="0" y="332812"/>
                </a:lnTo>
              </a:path>
            </a:pathLst>
          </a:custGeom>
          <a:ln w="9524">
            <a:solidFill>
              <a:srgbClr val="FFFFFF"/>
            </a:solidFill>
          </a:ln>
        </p:spPr>
        <p:txBody>
          <a:bodyPr wrap="square" lIns="0" tIns="0" rIns="0" bIns="0" rtlCol="0"/>
          <a:lstStyle/>
          <a:p>
            <a:endParaRPr/>
          </a:p>
        </p:txBody>
      </p:sp>
      <p:sp>
        <p:nvSpPr>
          <p:cNvPr id="93" name="object 93"/>
          <p:cNvSpPr/>
          <p:nvPr/>
        </p:nvSpPr>
        <p:spPr>
          <a:xfrm>
            <a:off x="6852146" y="4980039"/>
            <a:ext cx="0" cy="178435"/>
          </a:xfrm>
          <a:custGeom>
            <a:avLst/>
            <a:gdLst/>
            <a:ahLst/>
            <a:cxnLst/>
            <a:rect l="l" t="t" r="r" b="b"/>
            <a:pathLst>
              <a:path h="178435">
                <a:moveTo>
                  <a:pt x="0" y="0"/>
                </a:moveTo>
                <a:lnTo>
                  <a:pt x="0" y="178107"/>
                </a:lnTo>
              </a:path>
            </a:pathLst>
          </a:custGeom>
          <a:ln w="9524">
            <a:solidFill>
              <a:srgbClr val="FFFFFF"/>
            </a:solidFill>
          </a:ln>
        </p:spPr>
        <p:txBody>
          <a:bodyPr wrap="square" lIns="0" tIns="0" rIns="0" bIns="0" rtlCol="0"/>
          <a:lstStyle/>
          <a:p>
            <a:endParaRPr/>
          </a:p>
        </p:txBody>
      </p:sp>
      <p:sp>
        <p:nvSpPr>
          <p:cNvPr id="94" name="object 94"/>
          <p:cNvSpPr/>
          <p:nvPr/>
        </p:nvSpPr>
        <p:spPr>
          <a:xfrm>
            <a:off x="5990760" y="4980039"/>
            <a:ext cx="0" cy="178435"/>
          </a:xfrm>
          <a:custGeom>
            <a:avLst/>
            <a:gdLst/>
            <a:ahLst/>
            <a:cxnLst/>
            <a:rect l="l" t="t" r="r" b="b"/>
            <a:pathLst>
              <a:path h="178435">
                <a:moveTo>
                  <a:pt x="0" y="0"/>
                </a:moveTo>
                <a:lnTo>
                  <a:pt x="0" y="178107"/>
                </a:lnTo>
              </a:path>
            </a:pathLst>
          </a:custGeom>
          <a:ln w="9524">
            <a:solidFill>
              <a:srgbClr val="FFFFFF"/>
            </a:solidFill>
          </a:ln>
        </p:spPr>
        <p:txBody>
          <a:bodyPr wrap="square" lIns="0" tIns="0" rIns="0" bIns="0" rtlCol="0"/>
          <a:lstStyle/>
          <a:p>
            <a:endParaRPr/>
          </a:p>
        </p:txBody>
      </p:sp>
      <p:sp>
        <p:nvSpPr>
          <p:cNvPr id="95" name="object 95"/>
          <p:cNvSpPr/>
          <p:nvPr/>
        </p:nvSpPr>
        <p:spPr>
          <a:xfrm>
            <a:off x="5990760" y="5490959"/>
            <a:ext cx="861694" cy="0"/>
          </a:xfrm>
          <a:custGeom>
            <a:avLst/>
            <a:gdLst/>
            <a:ahLst/>
            <a:cxnLst/>
            <a:rect l="l" t="t" r="r" b="b"/>
            <a:pathLst>
              <a:path w="861695">
                <a:moveTo>
                  <a:pt x="0" y="0"/>
                </a:moveTo>
                <a:lnTo>
                  <a:pt x="861385" y="0"/>
                </a:lnTo>
              </a:path>
            </a:pathLst>
          </a:custGeom>
          <a:ln w="9525">
            <a:solidFill>
              <a:srgbClr val="FFFFFF"/>
            </a:solidFill>
          </a:ln>
        </p:spPr>
        <p:txBody>
          <a:bodyPr wrap="square" lIns="0" tIns="0" rIns="0" bIns="0" rtlCol="0"/>
          <a:lstStyle/>
          <a:p>
            <a:endParaRPr/>
          </a:p>
        </p:txBody>
      </p:sp>
      <p:sp>
        <p:nvSpPr>
          <p:cNvPr id="96" name="object 96"/>
          <p:cNvSpPr/>
          <p:nvPr/>
        </p:nvSpPr>
        <p:spPr>
          <a:xfrm>
            <a:off x="5990760" y="5158146"/>
            <a:ext cx="861694" cy="0"/>
          </a:xfrm>
          <a:custGeom>
            <a:avLst/>
            <a:gdLst/>
            <a:ahLst/>
            <a:cxnLst/>
            <a:rect l="l" t="t" r="r" b="b"/>
            <a:pathLst>
              <a:path w="861695">
                <a:moveTo>
                  <a:pt x="0" y="0"/>
                </a:moveTo>
                <a:lnTo>
                  <a:pt x="861385" y="0"/>
                </a:lnTo>
              </a:path>
            </a:pathLst>
          </a:custGeom>
          <a:ln w="9525">
            <a:solidFill>
              <a:srgbClr val="FFFFFF"/>
            </a:solidFill>
          </a:ln>
        </p:spPr>
        <p:txBody>
          <a:bodyPr wrap="square" lIns="0" tIns="0" rIns="0" bIns="0" rtlCol="0"/>
          <a:lstStyle/>
          <a:p>
            <a:endParaRPr/>
          </a:p>
        </p:txBody>
      </p:sp>
      <p:sp>
        <p:nvSpPr>
          <p:cNvPr id="97" name="object 97"/>
          <p:cNvSpPr/>
          <p:nvPr/>
        </p:nvSpPr>
        <p:spPr>
          <a:xfrm>
            <a:off x="5990760" y="4667784"/>
            <a:ext cx="861694" cy="0"/>
          </a:xfrm>
          <a:custGeom>
            <a:avLst/>
            <a:gdLst/>
            <a:ahLst/>
            <a:cxnLst/>
            <a:rect l="l" t="t" r="r" b="b"/>
            <a:pathLst>
              <a:path w="861695">
                <a:moveTo>
                  <a:pt x="0" y="0"/>
                </a:moveTo>
                <a:lnTo>
                  <a:pt x="861385" y="0"/>
                </a:lnTo>
              </a:path>
            </a:pathLst>
          </a:custGeom>
          <a:ln w="9525">
            <a:solidFill>
              <a:srgbClr val="FFFFFF"/>
            </a:solidFill>
          </a:ln>
        </p:spPr>
        <p:txBody>
          <a:bodyPr wrap="square" lIns="0" tIns="0" rIns="0" bIns="0" rtlCol="0"/>
          <a:lstStyle/>
          <a:p>
            <a:endParaRPr/>
          </a:p>
        </p:txBody>
      </p:sp>
      <p:sp>
        <p:nvSpPr>
          <p:cNvPr id="98" name="object 98"/>
          <p:cNvSpPr/>
          <p:nvPr/>
        </p:nvSpPr>
        <p:spPr>
          <a:xfrm>
            <a:off x="4698596" y="5560115"/>
            <a:ext cx="861694" cy="0"/>
          </a:xfrm>
          <a:custGeom>
            <a:avLst/>
            <a:gdLst/>
            <a:ahLst/>
            <a:cxnLst/>
            <a:rect l="l" t="t" r="r" b="b"/>
            <a:pathLst>
              <a:path w="861695">
                <a:moveTo>
                  <a:pt x="0" y="0"/>
                </a:moveTo>
                <a:lnTo>
                  <a:pt x="861555" y="0"/>
                </a:lnTo>
              </a:path>
            </a:pathLst>
          </a:custGeom>
          <a:ln w="9525">
            <a:solidFill>
              <a:srgbClr val="FFFFFF"/>
            </a:solidFill>
          </a:ln>
        </p:spPr>
        <p:txBody>
          <a:bodyPr wrap="square" lIns="0" tIns="0" rIns="0" bIns="0" rtlCol="0"/>
          <a:lstStyle/>
          <a:p>
            <a:endParaRPr/>
          </a:p>
        </p:txBody>
      </p:sp>
      <p:sp>
        <p:nvSpPr>
          <p:cNvPr id="99" name="object 99"/>
          <p:cNvSpPr/>
          <p:nvPr/>
        </p:nvSpPr>
        <p:spPr>
          <a:xfrm>
            <a:off x="5560152" y="5276935"/>
            <a:ext cx="0" cy="283210"/>
          </a:xfrm>
          <a:custGeom>
            <a:avLst/>
            <a:gdLst/>
            <a:ahLst/>
            <a:cxnLst/>
            <a:rect l="l" t="t" r="r" b="b"/>
            <a:pathLst>
              <a:path h="283210">
                <a:moveTo>
                  <a:pt x="0" y="0"/>
                </a:moveTo>
                <a:lnTo>
                  <a:pt x="0" y="283180"/>
                </a:lnTo>
              </a:path>
            </a:pathLst>
          </a:custGeom>
          <a:ln w="9524">
            <a:solidFill>
              <a:srgbClr val="FFFFFF"/>
            </a:solidFill>
          </a:ln>
        </p:spPr>
        <p:txBody>
          <a:bodyPr wrap="square" lIns="0" tIns="0" rIns="0" bIns="0" rtlCol="0"/>
          <a:lstStyle/>
          <a:p>
            <a:endParaRPr/>
          </a:p>
        </p:txBody>
      </p:sp>
      <p:sp>
        <p:nvSpPr>
          <p:cNvPr id="100" name="object 100"/>
          <p:cNvSpPr/>
          <p:nvPr/>
        </p:nvSpPr>
        <p:spPr>
          <a:xfrm>
            <a:off x="4698596" y="5560115"/>
            <a:ext cx="0" cy="436245"/>
          </a:xfrm>
          <a:custGeom>
            <a:avLst/>
            <a:gdLst/>
            <a:ahLst/>
            <a:cxnLst/>
            <a:rect l="l" t="t" r="r" b="b"/>
            <a:pathLst>
              <a:path h="436245">
                <a:moveTo>
                  <a:pt x="0" y="0"/>
                </a:moveTo>
                <a:lnTo>
                  <a:pt x="0" y="435988"/>
                </a:lnTo>
              </a:path>
            </a:pathLst>
          </a:custGeom>
          <a:ln w="9524">
            <a:solidFill>
              <a:srgbClr val="FFFFFF"/>
            </a:solidFill>
          </a:ln>
        </p:spPr>
        <p:txBody>
          <a:bodyPr wrap="square" lIns="0" tIns="0" rIns="0" bIns="0" rtlCol="0"/>
          <a:lstStyle/>
          <a:p>
            <a:endParaRPr/>
          </a:p>
        </p:txBody>
      </p:sp>
      <p:sp>
        <p:nvSpPr>
          <p:cNvPr id="101" name="object 101"/>
          <p:cNvSpPr/>
          <p:nvPr/>
        </p:nvSpPr>
        <p:spPr>
          <a:xfrm>
            <a:off x="4698596" y="5996104"/>
            <a:ext cx="861694" cy="0"/>
          </a:xfrm>
          <a:custGeom>
            <a:avLst/>
            <a:gdLst/>
            <a:ahLst/>
            <a:cxnLst/>
            <a:rect l="l" t="t" r="r" b="b"/>
            <a:pathLst>
              <a:path w="861695">
                <a:moveTo>
                  <a:pt x="0" y="0"/>
                </a:moveTo>
                <a:lnTo>
                  <a:pt x="861555" y="0"/>
                </a:lnTo>
              </a:path>
            </a:pathLst>
          </a:custGeom>
          <a:ln w="9525">
            <a:solidFill>
              <a:srgbClr val="FFFFFF"/>
            </a:solidFill>
          </a:ln>
        </p:spPr>
        <p:txBody>
          <a:bodyPr wrap="square" lIns="0" tIns="0" rIns="0" bIns="0" rtlCol="0"/>
          <a:lstStyle/>
          <a:p>
            <a:endParaRPr/>
          </a:p>
        </p:txBody>
      </p:sp>
      <p:sp>
        <p:nvSpPr>
          <p:cNvPr id="102" name="object 102"/>
          <p:cNvSpPr/>
          <p:nvPr/>
        </p:nvSpPr>
        <p:spPr>
          <a:xfrm>
            <a:off x="4698596" y="5276935"/>
            <a:ext cx="0" cy="283210"/>
          </a:xfrm>
          <a:custGeom>
            <a:avLst/>
            <a:gdLst/>
            <a:ahLst/>
            <a:cxnLst/>
            <a:rect l="l" t="t" r="r" b="b"/>
            <a:pathLst>
              <a:path h="283210">
                <a:moveTo>
                  <a:pt x="0" y="0"/>
                </a:moveTo>
                <a:lnTo>
                  <a:pt x="0" y="283180"/>
                </a:lnTo>
              </a:path>
            </a:pathLst>
          </a:custGeom>
          <a:ln w="9524">
            <a:solidFill>
              <a:srgbClr val="FFFFFF"/>
            </a:solidFill>
          </a:ln>
        </p:spPr>
        <p:txBody>
          <a:bodyPr wrap="square" lIns="0" tIns="0" rIns="0" bIns="0" rtlCol="0"/>
          <a:lstStyle/>
          <a:p>
            <a:endParaRPr/>
          </a:p>
        </p:txBody>
      </p:sp>
      <p:sp>
        <p:nvSpPr>
          <p:cNvPr id="103" name="object 103"/>
          <p:cNvSpPr/>
          <p:nvPr/>
        </p:nvSpPr>
        <p:spPr>
          <a:xfrm>
            <a:off x="5560152" y="5121333"/>
            <a:ext cx="0" cy="156210"/>
          </a:xfrm>
          <a:custGeom>
            <a:avLst/>
            <a:gdLst/>
            <a:ahLst/>
            <a:cxnLst/>
            <a:rect l="l" t="t" r="r" b="b"/>
            <a:pathLst>
              <a:path h="156210">
                <a:moveTo>
                  <a:pt x="0" y="0"/>
                </a:moveTo>
                <a:lnTo>
                  <a:pt x="0" y="155602"/>
                </a:lnTo>
              </a:path>
            </a:pathLst>
          </a:custGeom>
          <a:ln w="9524">
            <a:solidFill>
              <a:srgbClr val="FFFFFF"/>
            </a:solidFill>
          </a:ln>
        </p:spPr>
        <p:txBody>
          <a:bodyPr wrap="square" lIns="0" tIns="0" rIns="0" bIns="0" rtlCol="0"/>
          <a:lstStyle/>
          <a:p>
            <a:endParaRPr/>
          </a:p>
        </p:txBody>
      </p:sp>
      <p:sp>
        <p:nvSpPr>
          <p:cNvPr id="104" name="object 104"/>
          <p:cNvSpPr/>
          <p:nvPr/>
        </p:nvSpPr>
        <p:spPr>
          <a:xfrm>
            <a:off x="4698596" y="5121333"/>
            <a:ext cx="0" cy="156210"/>
          </a:xfrm>
          <a:custGeom>
            <a:avLst/>
            <a:gdLst/>
            <a:ahLst/>
            <a:cxnLst/>
            <a:rect l="l" t="t" r="r" b="b"/>
            <a:pathLst>
              <a:path h="156210">
                <a:moveTo>
                  <a:pt x="0" y="0"/>
                </a:moveTo>
                <a:lnTo>
                  <a:pt x="0" y="155602"/>
                </a:lnTo>
              </a:path>
            </a:pathLst>
          </a:custGeom>
          <a:ln w="9524">
            <a:solidFill>
              <a:srgbClr val="FFFFFF"/>
            </a:solidFill>
          </a:ln>
        </p:spPr>
        <p:txBody>
          <a:bodyPr wrap="square" lIns="0" tIns="0" rIns="0" bIns="0" rtlCol="0"/>
          <a:lstStyle/>
          <a:p>
            <a:endParaRPr/>
          </a:p>
        </p:txBody>
      </p:sp>
      <p:sp>
        <p:nvSpPr>
          <p:cNvPr id="105" name="object 105"/>
          <p:cNvSpPr/>
          <p:nvPr/>
        </p:nvSpPr>
        <p:spPr>
          <a:xfrm>
            <a:off x="4698596" y="5560115"/>
            <a:ext cx="861694" cy="0"/>
          </a:xfrm>
          <a:custGeom>
            <a:avLst/>
            <a:gdLst/>
            <a:ahLst/>
            <a:cxnLst/>
            <a:rect l="l" t="t" r="r" b="b"/>
            <a:pathLst>
              <a:path w="861695">
                <a:moveTo>
                  <a:pt x="0" y="0"/>
                </a:moveTo>
                <a:lnTo>
                  <a:pt x="861555" y="0"/>
                </a:lnTo>
              </a:path>
            </a:pathLst>
          </a:custGeom>
          <a:ln w="9525">
            <a:solidFill>
              <a:srgbClr val="FFFFFF"/>
            </a:solidFill>
          </a:ln>
        </p:spPr>
        <p:txBody>
          <a:bodyPr wrap="square" lIns="0" tIns="0" rIns="0" bIns="0" rtlCol="0"/>
          <a:lstStyle/>
          <a:p>
            <a:endParaRPr/>
          </a:p>
        </p:txBody>
      </p:sp>
      <p:sp>
        <p:nvSpPr>
          <p:cNvPr id="106" name="object 106"/>
          <p:cNvSpPr/>
          <p:nvPr/>
        </p:nvSpPr>
        <p:spPr>
          <a:xfrm>
            <a:off x="4698596" y="5276935"/>
            <a:ext cx="861694" cy="0"/>
          </a:xfrm>
          <a:custGeom>
            <a:avLst/>
            <a:gdLst/>
            <a:ahLst/>
            <a:cxnLst/>
            <a:rect l="l" t="t" r="r" b="b"/>
            <a:pathLst>
              <a:path w="861695">
                <a:moveTo>
                  <a:pt x="0" y="0"/>
                </a:moveTo>
                <a:lnTo>
                  <a:pt x="861555" y="0"/>
                </a:lnTo>
              </a:path>
            </a:pathLst>
          </a:custGeom>
          <a:ln w="9525">
            <a:solidFill>
              <a:srgbClr val="FFFFFF"/>
            </a:solidFill>
          </a:ln>
        </p:spPr>
        <p:txBody>
          <a:bodyPr wrap="square" lIns="0" tIns="0" rIns="0" bIns="0" rtlCol="0"/>
          <a:lstStyle/>
          <a:p>
            <a:endParaRPr/>
          </a:p>
        </p:txBody>
      </p:sp>
      <p:sp>
        <p:nvSpPr>
          <p:cNvPr id="107" name="object 107"/>
          <p:cNvSpPr/>
          <p:nvPr/>
        </p:nvSpPr>
        <p:spPr>
          <a:xfrm>
            <a:off x="5990760" y="4667784"/>
            <a:ext cx="861694" cy="0"/>
          </a:xfrm>
          <a:custGeom>
            <a:avLst/>
            <a:gdLst/>
            <a:ahLst/>
            <a:cxnLst/>
            <a:rect l="l" t="t" r="r" b="b"/>
            <a:pathLst>
              <a:path w="861695">
                <a:moveTo>
                  <a:pt x="0" y="0"/>
                </a:moveTo>
                <a:lnTo>
                  <a:pt x="861385" y="0"/>
                </a:lnTo>
              </a:path>
            </a:pathLst>
          </a:custGeom>
          <a:ln w="9525">
            <a:solidFill>
              <a:srgbClr val="FFFFFF"/>
            </a:solidFill>
          </a:ln>
        </p:spPr>
        <p:txBody>
          <a:bodyPr wrap="square" lIns="0" tIns="0" rIns="0" bIns="0" rtlCol="0"/>
          <a:lstStyle/>
          <a:p>
            <a:endParaRPr/>
          </a:p>
        </p:txBody>
      </p:sp>
      <p:sp>
        <p:nvSpPr>
          <p:cNvPr id="108" name="object 108"/>
          <p:cNvSpPr/>
          <p:nvPr/>
        </p:nvSpPr>
        <p:spPr>
          <a:xfrm>
            <a:off x="5990760" y="4518768"/>
            <a:ext cx="861694" cy="0"/>
          </a:xfrm>
          <a:custGeom>
            <a:avLst/>
            <a:gdLst/>
            <a:ahLst/>
            <a:cxnLst/>
            <a:rect l="l" t="t" r="r" b="b"/>
            <a:pathLst>
              <a:path w="861695">
                <a:moveTo>
                  <a:pt x="0" y="0"/>
                </a:moveTo>
                <a:lnTo>
                  <a:pt x="861385" y="0"/>
                </a:lnTo>
              </a:path>
            </a:pathLst>
          </a:custGeom>
          <a:ln w="9525">
            <a:solidFill>
              <a:srgbClr val="FFFFFF"/>
            </a:solidFill>
          </a:ln>
        </p:spPr>
        <p:txBody>
          <a:bodyPr wrap="square" lIns="0" tIns="0" rIns="0" bIns="0" rtlCol="0"/>
          <a:lstStyle/>
          <a:p>
            <a:endParaRPr/>
          </a:p>
        </p:txBody>
      </p:sp>
      <p:sp>
        <p:nvSpPr>
          <p:cNvPr id="109" name="object 109"/>
          <p:cNvSpPr/>
          <p:nvPr/>
        </p:nvSpPr>
        <p:spPr>
          <a:xfrm>
            <a:off x="6852146" y="4518768"/>
            <a:ext cx="0" cy="149225"/>
          </a:xfrm>
          <a:custGeom>
            <a:avLst/>
            <a:gdLst/>
            <a:ahLst/>
            <a:cxnLst/>
            <a:rect l="l" t="t" r="r" b="b"/>
            <a:pathLst>
              <a:path h="149225">
                <a:moveTo>
                  <a:pt x="0" y="0"/>
                </a:moveTo>
                <a:lnTo>
                  <a:pt x="0" y="149015"/>
                </a:lnTo>
              </a:path>
            </a:pathLst>
          </a:custGeom>
          <a:ln w="9524">
            <a:solidFill>
              <a:srgbClr val="FFFFFF"/>
            </a:solidFill>
          </a:ln>
        </p:spPr>
        <p:txBody>
          <a:bodyPr wrap="square" lIns="0" tIns="0" rIns="0" bIns="0" rtlCol="0"/>
          <a:lstStyle/>
          <a:p>
            <a:endParaRPr/>
          </a:p>
        </p:txBody>
      </p:sp>
      <p:sp>
        <p:nvSpPr>
          <p:cNvPr id="110" name="object 110"/>
          <p:cNvSpPr/>
          <p:nvPr/>
        </p:nvSpPr>
        <p:spPr>
          <a:xfrm>
            <a:off x="5990760" y="4518768"/>
            <a:ext cx="0" cy="149225"/>
          </a:xfrm>
          <a:custGeom>
            <a:avLst/>
            <a:gdLst/>
            <a:ahLst/>
            <a:cxnLst/>
            <a:rect l="l" t="t" r="r" b="b"/>
            <a:pathLst>
              <a:path h="149225">
                <a:moveTo>
                  <a:pt x="0" y="0"/>
                </a:moveTo>
                <a:lnTo>
                  <a:pt x="0" y="149015"/>
                </a:lnTo>
              </a:path>
            </a:pathLst>
          </a:custGeom>
          <a:ln w="9524">
            <a:solidFill>
              <a:srgbClr val="FFFFFF"/>
            </a:solidFill>
          </a:ln>
        </p:spPr>
        <p:txBody>
          <a:bodyPr wrap="square" lIns="0" tIns="0" rIns="0" bIns="0" rtlCol="0"/>
          <a:lstStyle/>
          <a:p>
            <a:endParaRPr/>
          </a:p>
        </p:txBody>
      </p:sp>
      <p:sp>
        <p:nvSpPr>
          <p:cNvPr id="111" name="object 111"/>
          <p:cNvSpPr/>
          <p:nvPr/>
        </p:nvSpPr>
        <p:spPr>
          <a:xfrm>
            <a:off x="6852146" y="3445011"/>
            <a:ext cx="0" cy="1073785"/>
          </a:xfrm>
          <a:custGeom>
            <a:avLst/>
            <a:gdLst/>
            <a:ahLst/>
            <a:cxnLst/>
            <a:rect l="l" t="t" r="r" b="b"/>
            <a:pathLst>
              <a:path h="1073785">
                <a:moveTo>
                  <a:pt x="0" y="0"/>
                </a:moveTo>
                <a:lnTo>
                  <a:pt x="0" y="1073757"/>
                </a:lnTo>
              </a:path>
            </a:pathLst>
          </a:custGeom>
          <a:ln w="9524">
            <a:solidFill>
              <a:srgbClr val="FFFFFF"/>
            </a:solidFill>
          </a:ln>
        </p:spPr>
        <p:txBody>
          <a:bodyPr wrap="square" lIns="0" tIns="0" rIns="0" bIns="0" rtlCol="0"/>
          <a:lstStyle/>
          <a:p>
            <a:endParaRPr/>
          </a:p>
        </p:txBody>
      </p:sp>
      <p:sp>
        <p:nvSpPr>
          <p:cNvPr id="112" name="object 112"/>
          <p:cNvSpPr/>
          <p:nvPr/>
        </p:nvSpPr>
        <p:spPr>
          <a:xfrm>
            <a:off x="6595871" y="3445011"/>
            <a:ext cx="256540" cy="0"/>
          </a:xfrm>
          <a:custGeom>
            <a:avLst/>
            <a:gdLst/>
            <a:ahLst/>
            <a:cxnLst/>
            <a:rect l="l" t="t" r="r" b="b"/>
            <a:pathLst>
              <a:path w="256540">
                <a:moveTo>
                  <a:pt x="0" y="0"/>
                </a:moveTo>
                <a:lnTo>
                  <a:pt x="256274" y="0"/>
                </a:lnTo>
              </a:path>
            </a:pathLst>
          </a:custGeom>
          <a:ln w="9525">
            <a:solidFill>
              <a:srgbClr val="FFFFFF"/>
            </a:solidFill>
          </a:ln>
        </p:spPr>
        <p:txBody>
          <a:bodyPr wrap="square" lIns="0" tIns="0" rIns="0" bIns="0" rtlCol="0"/>
          <a:lstStyle/>
          <a:p>
            <a:endParaRPr/>
          </a:p>
        </p:txBody>
      </p:sp>
      <p:sp>
        <p:nvSpPr>
          <p:cNvPr id="113" name="object 113"/>
          <p:cNvSpPr/>
          <p:nvPr/>
        </p:nvSpPr>
        <p:spPr>
          <a:xfrm>
            <a:off x="5990760" y="3445011"/>
            <a:ext cx="231775" cy="0"/>
          </a:xfrm>
          <a:custGeom>
            <a:avLst/>
            <a:gdLst/>
            <a:ahLst/>
            <a:cxnLst/>
            <a:rect l="l" t="t" r="r" b="b"/>
            <a:pathLst>
              <a:path w="231775">
                <a:moveTo>
                  <a:pt x="0" y="0"/>
                </a:moveTo>
                <a:lnTo>
                  <a:pt x="231731" y="0"/>
                </a:lnTo>
              </a:path>
            </a:pathLst>
          </a:custGeom>
          <a:ln w="9525">
            <a:solidFill>
              <a:srgbClr val="FFFFFF"/>
            </a:solidFill>
          </a:ln>
        </p:spPr>
        <p:txBody>
          <a:bodyPr wrap="square" lIns="0" tIns="0" rIns="0" bIns="0" rtlCol="0"/>
          <a:lstStyle/>
          <a:p>
            <a:endParaRPr/>
          </a:p>
        </p:txBody>
      </p:sp>
      <p:sp>
        <p:nvSpPr>
          <p:cNvPr id="114" name="object 114"/>
          <p:cNvSpPr/>
          <p:nvPr/>
        </p:nvSpPr>
        <p:spPr>
          <a:xfrm>
            <a:off x="5560152" y="5560115"/>
            <a:ext cx="0" cy="436245"/>
          </a:xfrm>
          <a:custGeom>
            <a:avLst/>
            <a:gdLst/>
            <a:ahLst/>
            <a:cxnLst/>
            <a:rect l="l" t="t" r="r" b="b"/>
            <a:pathLst>
              <a:path h="436245">
                <a:moveTo>
                  <a:pt x="0" y="0"/>
                </a:moveTo>
                <a:lnTo>
                  <a:pt x="0" y="435988"/>
                </a:lnTo>
              </a:path>
            </a:pathLst>
          </a:custGeom>
          <a:ln w="9524">
            <a:solidFill>
              <a:srgbClr val="FFFFFF"/>
            </a:solidFill>
          </a:ln>
        </p:spPr>
        <p:txBody>
          <a:bodyPr wrap="square" lIns="0" tIns="0" rIns="0" bIns="0" rtlCol="0"/>
          <a:lstStyle/>
          <a:p>
            <a:endParaRPr/>
          </a:p>
        </p:txBody>
      </p:sp>
      <p:sp>
        <p:nvSpPr>
          <p:cNvPr id="115" name="object 115"/>
          <p:cNvSpPr/>
          <p:nvPr/>
        </p:nvSpPr>
        <p:spPr>
          <a:xfrm>
            <a:off x="5990760" y="3445011"/>
            <a:ext cx="0" cy="1073785"/>
          </a:xfrm>
          <a:custGeom>
            <a:avLst/>
            <a:gdLst/>
            <a:ahLst/>
            <a:cxnLst/>
            <a:rect l="l" t="t" r="r" b="b"/>
            <a:pathLst>
              <a:path h="1073785">
                <a:moveTo>
                  <a:pt x="0" y="0"/>
                </a:moveTo>
                <a:lnTo>
                  <a:pt x="0" y="1073757"/>
                </a:lnTo>
              </a:path>
            </a:pathLst>
          </a:custGeom>
          <a:ln w="9524">
            <a:solidFill>
              <a:srgbClr val="FFFFFF"/>
            </a:solidFill>
          </a:ln>
        </p:spPr>
        <p:txBody>
          <a:bodyPr wrap="square" lIns="0" tIns="0" rIns="0" bIns="0" rtlCol="0"/>
          <a:lstStyle/>
          <a:p>
            <a:endParaRPr/>
          </a:p>
        </p:txBody>
      </p:sp>
      <p:sp>
        <p:nvSpPr>
          <p:cNvPr id="116" name="object 116"/>
          <p:cNvSpPr/>
          <p:nvPr/>
        </p:nvSpPr>
        <p:spPr>
          <a:xfrm>
            <a:off x="5990760" y="4518768"/>
            <a:ext cx="861694" cy="0"/>
          </a:xfrm>
          <a:custGeom>
            <a:avLst/>
            <a:gdLst/>
            <a:ahLst/>
            <a:cxnLst/>
            <a:rect l="l" t="t" r="r" b="b"/>
            <a:pathLst>
              <a:path w="861695">
                <a:moveTo>
                  <a:pt x="0" y="0"/>
                </a:moveTo>
                <a:lnTo>
                  <a:pt x="861385" y="0"/>
                </a:lnTo>
              </a:path>
            </a:pathLst>
          </a:custGeom>
          <a:ln w="9525">
            <a:solidFill>
              <a:srgbClr val="FFFFFF"/>
            </a:solidFill>
          </a:ln>
        </p:spPr>
        <p:txBody>
          <a:bodyPr wrap="square" lIns="0" tIns="0" rIns="0" bIns="0" rtlCol="0"/>
          <a:lstStyle/>
          <a:p>
            <a:endParaRPr/>
          </a:p>
        </p:txBody>
      </p:sp>
      <p:sp>
        <p:nvSpPr>
          <p:cNvPr id="117" name="object 117"/>
          <p:cNvSpPr/>
          <p:nvPr/>
        </p:nvSpPr>
        <p:spPr>
          <a:xfrm>
            <a:off x="1683678" y="5425544"/>
            <a:ext cx="0" cy="221615"/>
          </a:xfrm>
          <a:custGeom>
            <a:avLst/>
            <a:gdLst/>
            <a:ahLst/>
            <a:cxnLst/>
            <a:rect l="l" t="t" r="r" b="b"/>
            <a:pathLst>
              <a:path h="221614">
                <a:moveTo>
                  <a:pt x="0" y="0"/>
                </a:moveTo>
                <a:lnTo>
                  <a:pt x="0" y="221304"/>
                </a:lnTo>
              </a:path>
            </a:pathLst>
          </a:custGeom>
          <a:ln w="9524">
            <a:solidFill>
              <a:srgbClr val="FFFFFF"/>
            </a:solidFill>
          </a:ln>
        </p:spPr>
        <p:txBody>
          <a:bodyPr wrap="square" lIns="0" tIns="0" rIns="0" bIns="0" rtlCol="0"/>
          <a:lstStyle/>
          <a:p>
            <a:endParaRPr/>
          </a:p>
        </p:txBody>
      </p:sp>
      <p:sp>
        <p:nvSpPr>
          <p:cNvPr id="118" name="object 118"/>
          <p:cNvSpPr/>
          <p:nvPr/>
        </p:nvSpPr>
        <p:spPr>
          <a:xfrm>
            <a:off x="822258" y="5425544"/>
            <a:ext cx="0" cy="221615"/>
          </a:xfrm>
          <a:custGeom>
            <a:avLst/>
            <a:gdLst/>
            <a:ahLst/>
            <a:cxnLst/>
            <a:rect l="l" t="t" r="r" b="b"/>
            <a:pathLst>
              <a:path h="221614">
                <a:moveTo>
                  <a:pt x="0" y="0"/>
                </a:moveTo>
                <a:lnTo>
                  <a:pt x="0" y="221304"/>
                </a:lnTo>
              </a:path>
            </a:pathLst>
          </a:custGeom>
          <a:ln w="9524">
            <a:solidFill>
              <a:srgbClr val="FFFFFF"/>
            </a:solidFill>
          </a:ln>
        </p:spPr>
        <p:txBody>
          <a:bodyPr wrap="square" lIns="0" tIns="0" rIns="0" bIns="0" rtlCol="0"/>
          <a:lstStyle/>
          <a:p>
            <a:endParaRPr/>
          </a:p>
        </p:txBody>
      </p:sp>
      <p:sp>
        <p:nvSpPr>
          <p:cNvPr id="119" name="object 119"/>
          <p:cNvSpPr/>
          <p:nvPr/>
        </p:nvSpPr>
        <p:spPr>
          <a:xfrm>
            <a:off x="822258" y="5996104"/>
            <a:ext cx="861694" cy="0"/>
          </a:xfrm>
          <a:custGeom>
            <a:avLst/>
            <a:gdLst/>
            <a:ahLst/>
            <a:cxnLst/>
            <a:rect l="l" t="t" r="r" b="b"/>
            <a:pathLst>
              <a:path w="861694">
                <a:moveTo>
                  <a:pt x="0" y="0"/>
                </a:moveTo>
                <a:lnTo>
                  <a:pt x="861419" y="0"/>
                </a:lnTo>
              </a:path>
            </a:pathLst>
          </a:custGeom>
          <a:ln w="9525">
            <a:solidFill>
              <a:srgbClr val="FFFFFF"/>
            </a:solidFill>
          </a:ln>
        </p:spPr>
        <p:txBody>
          <a:bodyPr wrap="square" lIns="0" tIns="0" rIns="0" bIns="0" rtlCol="0"/>
          <a:lstStyle/>
          <a:p>
            <a:endParaRPr/>
          </a:p>
        </p:txBody>
      </p:sp>
      <p:sp>
        <p:nvSpPr>
          <p:cNvPr id="120" name="object 120"/>
          <p:cNvSpPr/>
          <p:nvPr/>
        </p:nvSpPr>
        <p:spPr>
          <a:xfrm>
            <a:off x="822258" y="5646849"/>
            <a:ext cx="861694" cy="0"/>
          </a:xfrm>
          <a:custGeom>
            <a:avLst/>
            <a:gdLst/>
            <a:ahLst/>
            <a:cxnLst/>
            <a:rect l="l" t="t" r="r" b="b"/>
            <a:pathLst>
              <a:path w="861694">
                <a:moveTo>
                  <a:pt x="0" y="0"/>
                </a:moveTo>
                <a:lnTo>
                  <a:pt x="861419" y="0"/>
                </a:lnTo>
              </a:path>
            </a:pathLst>
          </a:custGeom>
          <a:ln w="9525">
            <a:solidFill>
              <a:srgbClr val="FFFFFF"/>
            </a:solidFill>
          </a:ln>
        </p:spPr>
        <p:txBody>
          <a:bodyPr wrap="square" lIns="0" tIns="0" rIns="0" bIns="0" rtlCol="0"/>
          <a:lstStyle/>
          <a:p>
            <a:endParaRPr/>
          </a:p>
        </p:txBody>
      </p:sp>
      <p:sp>
        <p:nvSpPr>
          <p:cNvPr id="121" name="object 121"/>
          <p:cNvSpPr/>
          <p:nvPr/>
        </p:nvSpPr>
        <p:spPr>
          <a:xfrm>
            <a:off x="822258" y="5295562"/>
            <a:ext cx="0" cy="130175"/>
          </a:xfrm>
          <a:custGeom>
            <a:avLst/>
            <a:gdLst/>
            <a:ahLst/>
            <a:cxnLst/>
            <a:rect l="l" t="t" r="r" b="b"/>
            <a:pathLst>
              <a:path h="130175">
                <a:moveTo>
                  <a:pt x="0" y="0"/>
                </a:moveTo>
                <a:lnTo>
                  <a:pt x="0" y="129982"/>
                </a:lnTo>
              </a:path>
            </a:pathLst>
          </a:custGeom>
          <a:ln w="9524">
            <a:solidFill>
              <a:srgbClr val="FFFFFF"/>
            </a:solidFill>
          </a:ln>
        </p:spPr>
        <p:txBody>
          <a:bodyPr wrap="square" lIns="0" tIns="0" rIns="0" bIns="0" rtlCol="0"/>
          <a:lstStyle/>
          <a:p>
            <a:endParaRPr/>
          </a:p>
        </p:txBody>
      </p:sp>
      <p:sp>
        <p:nvSpPr>
          <p:cNvPr id="122" name="object 122"/>
          <p:cNvSpPr/>
          <p:nvPr/>
        </p:nvSpPr>
        <p:spPr>
          <a:xfrm>
            <a:off x="822258" y="5425544"/>
            <a:ext cx="861694" cy="0"/>
          </a:xfrm>
          <a:custGeom>
            <a:avLst/>
            <a:gdLst/>
            <a:ahLst/>
            <a:cxnLst/>
            <a:rect l="l" t="t" r="r" b="b"/>
            <a:pathLst>
              <a:path w="861694">
                <a:moveTo>
                  <a:pt x="0" y="0"/>
                </a:moveTo>
                <a:lnTo>
                  <a:pt x="861419" y="0"/>
                </a:lnTo>
              </a:path>
            </a:pathLst>
          </a:custGeom>
          <a:ln w="9525">
            <a:solidFill>
              <a:srgbClr val="FFFFFF"/>
            </a:solidFill>
          </a:ln>
        </p:spPr>
        <p:txBody>
          <a:bodyPr wrap="square" lIns="0" tIns="0" rIns="0" bIns="0" rtlCol="0"/>
          <a:lstStyle/>
          <a:p>
            <a:endParaRPr/>
          </a:p>
        </p:txBody>
      </p:sp>
      <p:sp>
        <p:nvSpPr>
          <p:cNvPr id="123" name="object 123"/>
          <p:cNvSpPr/>
          <p:nvPr/>
        </p:nvSpPr>
        <p:spPr>
          <a:xfrm>
            <a:off x="1683678" y="5295562"/>
            <a:ext cx="0" cy="130175"/>
          </a:xfrm>
          <a:custGeom>
            <a:avLst/>
            <a:gdLst/>
            <a:ahLst/>
            <a:cxnLst/>
            <a:rect l="l" t="t" r="r" b="b"/>
            <a:pathLst>
              <a:path h="130175">
                <a:moveTo>
                  <a:pt x="0" y="0"/>
                </a:moveTo>
                <a:lnTo>
                  <a:pt x="0" y="129982"/>
                </a:lnTo>
              </a:path>
            </a:pathLst>
          </a:custGeom>
          <a:ln w="9524">
            <a:solidFill>
              <a:srgbClr val="FFFFFF"/>
            </a:solidFill>
          </a:ln>
        </p:spPr>
        <p:txBody>
          <a:bodyPr wrap="square" lIns="0" tIns="0" rIns="0" bIns="0" rtlCol="0"/>
          <a:lstStyle/>
          <a:p>
            <a:endParaRPr/>
          </a:p>
        </p:txBody>
      </p:sp>
      <p:sp>
        <p:nvSpPr>
          <p:cNvPr id="124" name="object 124"/>
          <p:cNvSpPr/>
          <p:nvPr/>
        </p:nvSpPr>
        <p:spPr>
          <a:xfrm>
            <a:off x="2114438" y="4898757"/>
            <a:ext cx="861694" cy="0"/>
          </a:xfrm>
          <a:custGeom>
            <a:avLst/>
            <a:gdLst/>
            <a:ahLst/>
            <a:cxnLst/>
            <a:rect l="l" t="t" r="r" b="b"/>
            <a:pathLst>
              <a:path w="861694">
                <a:moveTo>
                  <a:pt x="0" y="0"/>
                </a:moveTo>
                <a:lnTo>
                  <a:pt x="861385" y="0"/>
                </a:lnTo>
              </a:path>
            </a:pathLst>
          </a:custGeom>
          <a:ln w="9525">
            <a:solidFill>
              <a:srgbClr val="FFFFFF"/>
            </a:solidFill>
          </a:ln>
        </p:spPr>
        <p:txBody>
          <a:bodyPr wrap="square" lIns="0" tIns="0" rIns="0" bIns="0" rtlCol="0"/>
          <a:lstStyle/>
          <a:p>
            <a:endParaRPr/>
          </a:p>
        </p:txBody>
      </p:sp>
      <p:sp>
        <p:nvSpPr>
          <p:cNvPr id="125" name="object 125"/>
          <p:cNvSpPr/>
          <p:nvPr/>
        </p:nvSpPr>
        <p:spPr>
          <a:xfrm>
            <a:off x="2975824" y="4108976"/>
            <a:ext cx="0" cy="789940"/>
          </a:xfrm>
          <a:custGeom>
            <a:avLst/>
            <a:gdLst/>
            <a:ahLst/>
            <a:cxnLst/>
            <a:rect l="l" t="t" r="r" b="b"/>
            <a:pathLst>
              <a:path h="789939">
                <a:moveTo>
                  <a:pt x="0" y="0"/>
                </a:moveTo>
                <a:lnTo>
                  <a:pt x="0" y="789781"/>
                </a:lnTo>
              </a:path>
            </a:pathLst>
          </a:custGeom>
          <a:ln w="9524">
            <a:solidFill>
              <a:srgbClr val="FFFFFF"/>
            </a:solidFill>
          </a:ln>
        </p:spPr>
        <p:txBody>
          <a:bodyPr wrap="square" lIns="0" tIns="0" rIns="0" bIns="0" rtlCol="0"/>
          <a:lstStyle/>
          <a:p>
            <a:endParaRPr/>
          </a:p>
        </p:txBody>
      </p:sp>
      <p:sp>
        <p:nvSpPr>
          <p:cNvPr id="126" name="object 126"/>
          <p:cNvSpPr/>
          <p:nvPr/>
        </p:nvSpPr>
        <p:spPr>
          <a:xfrm>
            <a:off x="2114438" y="4898757"/>
            <a:ext cx="0" cy="111125"/>
          </a:xfrm>
          <a:custGeom>
            <a:avLst/>
            <a:gdLst/>
            <a:ahLst/>
            <a:cxnLst/>
            <a:rect l="l" t="t" r="r" b="b"/>
            <a:pathLst>
              <a:path h="111125">
                <a:moveTo>
                  <a:pt x="0" y="0"/>
                </a:moveTo>
                <a:lnTo>
                  <a:pt x="0" y="110745"/>
                </a:lnTo>
              </a:path>
            </a:pathLst>
          </a:custGeom>
          <a:ln w="9524">
            <a:solidFill>
              <a:srgbClr val="FFFFFF"/>
            </a:solidFill>
          </a:ln>
        </p:spPr>
        <p:txBody>
          <a:bodyPr wrap="square" lIns="0" tIns="0" rIns="0" bIns="0" rtlCol="0"/>
          <a:lstStyle/>
          <a:p>
            <a:endParaRPr/>
          </a:p>
        </p:txBody>
      </p:sp>
      <p:sp>
        <p:nvSpPr>
          <p:cNvPr id="127" name="object 127"/>
          <p:cNvSpPr/>
          <p:nvPr/>
        </p:nvSpPr>
        <p:spPr>
          <a:xfrm>
            <a:off x="2114438" y="5009503"/>
            <a:ext cx="861694" cy="0"/>
          </a:xfrm>
          <a:custGeom>
            <a:avLst/>
            <a:gdLst/>
            <a:ahLst/>
            <a:cxnLst/>
            <a:rect l="l" t="t" r="r" b="b"/>
            <a:pathLst>
              <a:path w="861694">
                <a:moveTo>
                  <a:pt x="0" y="0"/>
                </a:moveTo>
                <a:lnTo>
                  <a:pt x="861385" y="0"/>
                </a:lnTo>
              </a:path>
            </a:pathLst>
          </a:custGeom>
          <a:ln w="9525">
            <a:solidFill>
              <a:srgbClr val="FFFFFF"/>
            </a:solidFill>
          </a:ln>
        </p:spPr>
        <p:txBody>
          <a:bodyPr wrap="square" lIns="0" tIns="0" rIns="0" bIns="0" rtlCol="0"/>
          <a:lstStyle/>
          <a:p>
            <a:endParaRPr/>
          </a:p>
        </p:txBody>
      </p:sp>
      <p:sp>
        <p:nvSpPr>
          <p:cNvPr id="128" name="object 128"/>
          <p:cNvSpPr/>
          <p:nvPr/>
        </p:nvSpPr>
        <p:spPr>
          <a:xfrm>
            <a:off x="2114438" y="4108976"/>
            <a:ext cx="0" cy="789940"/>
          </a:xfrm>
          <a:custGeom>
            <a:avLst/>
            <a:gdLst/>
            <a:ahLst/>
            <a:cxnLst/>
            <a:rect l="l" t="t" r="r" b="b"/>
            <a:pathLst>
              <a:path h="789939">
                <a:moveTo>
                  <a:pt x="0" y="0"/>
                </a:moveTo>
                <a:lnTo>
                  <a:pt x="0" y="789781"/>
                </a:lnTo>
              </a:path>
            </a:pathLst>
          </a:custGeom>
          <a:ln w="9524">
            <a:solidFill>
              <a:srgbClr val="FFFFFF"/>
            </a:solidFill>
          </a:ln>
        </p:spPr>
        <p:txBody>
          <a:bodyPr wrap="square" lIns="0" tIns="0" rIns="0" bIns="0" rtlCol="0"/>
          <a:lstStyle/>
          <a:p>
            <a:endParaRPr/>
          </a:p>
        </p:txBody>
      </p:sp>
      <p:sp>
        <p:nvSpPr>
          <p:cNvPr id="129" name="object 129"/>
          <p:cNvSpPr/>
          <p:nvPr/>
        </p:nvSpPr>
        <p:spPr>
          <a:xfrm>
            <a:off x="1683678" y="5646849"/>
            <a:ext cx="0" cy="349250"/>
          </a:xfrm>
          <a:custGeom>
            <a:avLst/>
            <a:gdLst/>
            <a:ahLst/>
            <a:cxnLst/>
            <a:rect l="l" t="t" r="r" b="b"/>
            <a:pathLst>
              <a:path h="349250">
                <a:moveTo>
                  <a:pt x="0" y="0"/>
                </a:moveTo>
                <a:lnTo>
                  <a:pt x="0" y="349254"/>
                </a:lnTo>
              </a:path>
            </a:pathLst>
          </a:custGeom>
          <a:ln w="9524">
            <a:solidFill>
              <a:srgbClr val="FFFFFF"/>
            </a:solidFill>
          </a:ln>
        </p:spPr>
        <p:txBody>
          <a:bodyPr wrap="square" lIns="0" tIns="0" rIns="0" bIns="0" rtlCol="0"/>
          <a:lstStyle/>
          <a:p>
            <a:endParaRPr/>
          </a:p>
        </p:txBody>
      </p:sp>
      <p:sp>
        <p:nvSpPr>
          <p:cNvPr id="130" name="object 130"/>
          <p:cNvSpPr/>
          <p:nvPr/>
        </p:nvSpPr>
        <p:spPr>
          <a:xfrm>
            <a:off x="822258" y="5646849"/>
            <a:ext cx="0" cy="349250"/>
          </a:xfrm>
          <a:custGeom>
            <a:avLst/>
            <a:gdLst/>
            <a:ahLst/>
            <a:cxnLst/>
            <a:rect l="l" t="t" r="r" b="b"/>
            <a:pathLst>
              <a:path h="349250">
                <a:moveTo>
                  <a:pt x="0" y="0"/>
                </a:moveTo>
                <a:lnTo>
                  <a:pt x="0" y="349254"/>
                </a:lnTo>
              </a:path>
            </a:pathLst>
          </a:custGeom>
          <a:ln w="9524">
            <a:solidFill>
              <a:srgbClr val="FFFFFF"/>
            </a:solidFill>
          </a:ln>
        </p:spPr>
        <p:txBody>
          <a:bodyPr wrap="square" lIns="0" tIns="0" rIns="0" bIns="0" rtlCol="0"/>
          <a:lstStyle/>
          <a:p>
            <a:endParaRPr/>
          </a:p>
        </p:txBody>
      </p:sp>
      <p:sp>
        <p:nvSpPr>
          <p:cNvPr id="131" name="object 131"/>
          <p:cNvSpPr/>
          <p:nvPr/>
        </p:nvSpPr>
        <p:spPr>
          <a:xfrm>
            <a:off x="2114438" y="4898757"/>
            <a:ext cx="861694" cy="0"/>
          </a:xfrm>
          <a:custGeom>
            <a:avLst/>
            <a:gdLst/>
            <a:ahLst/>
            <a:cxnLst/>
            <a:rect l="l" t="t" r="r" b="b"/>
            <a:pathLst>
              <a:path w="861694">
                <a:moveTo>
                  <a:pt x="0" y="0"/>
                </a:moveTo>
                <a:lnTo>
                  <a:pt x="861385" y="0"/>
                </a:lnTo>
              </a:path>
            </a:pathLst>
          </a:custGeom>
          <a:ln w="9525">
            <a:solidFill>
              <a:srgbClr val="FFFFFF"/>
            </a:solidFill>
          </a:ln>
        </p:spPr>
        <p:txBody>
          <a:bodyPr wrap="square" lIns="0" tIns="0" rIns="0" bIns="0" rtlCol="0"/>
          <a:lstStyle/>
          <a:p>
            <a:endParaRPr/>
          </a:p>
        </p:txBody>
      </p:sp>
      <p:sp>
        <p:nvSpPr>
          <p:cNvPr id="132" name="object 132"/>
          <p:cNvSpPr/>
          <p:nvPr/>
        </p:nvSpPr>
        <p:spPr>
          <a:xfrm>
            <a:off x="2743200" y="4108976"/>
            <a:ext cx="233045" cy="0"/>
          </a:xfrm>
          <a:custGeom>
            <a:avLst/>
            <a:gdLst/>
            <a:ahLst/>
            <a:cxnLst/>
            <a:rect l="l" t="t" r="r" b="b"/>
            <a:pathLst>
              <a:path w="233044">
                <a:moveTo>
                  <a:pt x="0" y="0"/>
                </a:moveTo>
                <a:lnTo>
                  <a:pt x="232624" y="0"/>
                </a:lnTo>
              </a:path>
            </a:pathLst>
          </a:custGeom>
          <a:ln w="9525">
            <a:solidFill>
              <a:srgbClr val="FFFFFF"/>
            </a:solidFill>
          </a:ln>
        </p:spPr>
        <p:txBody>
          <a:bodyPr wrap="square" lIns="0" tIns="0" rIns="0" bIns="0" rtlCol="0"/>
          <a:lstStyle/>
          <a:p>
            <a:endParaRPr/>
          </a:p>
        </p:txBody>
      </p:sp>
      <p:sp>
        <p:nvSpPr>
          <p:cNvPr id="133" name="object 133"/>
          <p:cNvSpPr/>
          <p:nvPr/>
        </p:nvSpPr>
        <p:spPr>
          <a:xfrm>
            <a:off x="2114438" y="4108976"/>
            <a:ext cx="257175" cy="0"/>
          </a:xfrm>
          <a:custGeom>
            <a:avLst/>
            <a:gdLst/>
            <a:ahLst/>
            <a:cxnLst/>
            <a:rect l="l" t="t" r="r" b="b"/>
            <a:pathLst>
              <a:path w="257175">
                <a:moveTo>
                  <a:pt x="0" y="0"/>
                </a:moveTo>
                <a:lnTo>
                  <a:pt x="256905" y="0"/>
                </a:lnTo>
              </a:path>
            </a:pathLst>
          </a:custGeom>
          <a:ln w="9525">
            <a:solidFill>
              <a:srgbClr val="FFFFFF"/>
            </a:solidFill>
          </a:ln>
        </p:spPr>
        <p:txBody>
          <a:bodyPr wrap="square" lIns="0" tIns="0" rIns="0" bIns="0" rtlCol="0"/>
          <a:lstStyle/>
          <a:p>
            <a:endParaRPr/>
          </a:p>
        </p:txBody>
      </p:sp>
      <p:sp>
        <p:nvSpPr>
          <p:cNvPr id="134" name="object 134"/>
          <p:cNvSpPr/>
          <p:nvPr/>
        </p:nvSpPr>
        <p:spPr>
          <a:xfrm>
            <a:off x="822258" y="5046638"/>
            <a:ext cx="861694" cy="0"/>
          </a:xfrm>
          <a:custGeom>
            <a:avLst/>
            <a:gdLst/>
            <a:ahLst/>
            <a:cxnLst/>
            <a:rect l="l" t="t" r="r" b="b"/>
            <a:pathLst>
              <a:path w="861694">
                <a:moveTo>
                  <a:pt x="0" y="0"/>
                </a:moveTo>
                <a:lnTo>
                  <a:pt x="861419" y="0"/>
                </a:lnTo>
              </a:path>
            </a:pathLst>
          </a:custGeom>
          <a:ln w="9525">
            <a:solidFill>
              <a:srgbClr val="FFFFFF"/>
            </a:solidFill>
          </a:ln>
        </p:spPr>
        <p:txBody>
          <a:bodyPr wrap="square" lIns="0" tIns="0" rIns="0" bIns="0" rtlCol="0"/>
          <a:lstStyle/>
          <a:p>
            <a:endParaRPr/>
          </a:p>
        </p:txBody>
      </p:sp>
      <p:sp>
        <p:nvSpPr>
          <p:cNvPr id="135" name="object 135"/>
          <p:cNvSpPr/>
          <p:nvPr/>
        </p:nvSpPr>
        <p:spPr>
          <a:xfrm>
            <a:off x="822258" y="4941092"/>
            <a:ext cx="861694" cy="0"/>
          </a:xfrm>
          <a:custGeom>
            <a:avLst/>
            <a:gdLst/>
            <a:ahLst/>
            <a:cxnLst/>
            <a:rect l="l" t="t" r="r" b="b"/>
            <a:pathLst>
              <a:path w="861694">
                <a:moveTo>
                  <a:pt x="0" y="0"/>
                </a:moveTo>
                <a:lnTo>
                  <a:pt x="861419" y="0"/>
                </a:lnTo>
              </a:path>
            </a:pathLst>
          </a:custGeom>
          <a:ln w="9525">
            <a:solidFill>
              <a:srgbClr val="FFFFFF"/>
            </a:solidFill>
          </a:ln>
        </p:spPr>
        <p:txBody>
          <a:bodyPr wrap="square" lIns="0" tIns="0" rIns="0" bIns="0" rtlCol="0"/>
          <a:lstStyle/>
          <a:p>
            <a:endParaRPr/>
          </a:p>
        </p:txBody>
      </p:sp>
      <p:sp>
        <p:nvSpPr>
          <p:cNvPr id="136" name="object 136"/>
          <p:cNvSpPr/>
          <p:nvPr/>
        </p:nvSpPr>
        <p:spPr>
          <a:xfrm>
            <a:off x="1683678" y="4941092"/>
            <a:ext cx="0" cy="106045"/>
          </a:xfrm>
          <a:custGeom>
            <a:avLst/>
            <a:gdLst/>
            <a:ahLst/>
            <a:cxnLst/>
            <a:rect l="l" t="t" r="r" b="b"/>
            <a:pathLst>
              <a:path h="106045">
                <a:moveTo>
                  <a:pt x="0" y="0"/>
                </a:moveTo>
                <a:lnTo>
                  <a:pt x="0" y="105546"/>
                </a:lnTo>
              </a:path>
            </a:pathLst>
          </a:custGeom>
          <a:ln w="9524">
            <a:solidFill>
              <a:srgbClr val="FFFFFF"/>
            </a:solidFill>
          </a:ln>
        </p:spPr>
        <p:txBody>
          <a:bodyPr wrap="square" lIns="0" tIns="0" rIns="0" bIns="0" rtlCol="0"/>
          <a:lstStyle/>
          <a:p>
            <a:endParaRPr/>
          </a:p>
        </p:txBody>
      </p:sp>
      <p:sp>
        <p:nvSpPr>
          <p:cNvPr id="137" name="object 137"/>
          <p:cNvSpPr/>
          <p:nvPr/>
        </p:nvSpPr>
        <p:spPr>
          <a:xfrm>
            <a:off x="822258" y="4941092"/>
            <a:ext cx="0" cy="106045"/>
          </a:xfrm>
          <a:custGeom>
            <a:avLst/>
            <a:gdLst/>
            <a:ahLst/>
            <a:cxnLst/>
            <a:rect l="l" t="t" r="r" b="b"/>
            <a:pathLst>
              <a:path h="106045">
                <a:moveTo>
                  <a:pt x="0" y="0"/>
                </a:moveTo>
                <a:lnTo>
                  <a:pt x="0" y="105546"/>
                </a:lnTo>
              </a:path>
            </a:pathLst>
          </a:custGeom>
          <a:ln w="9524">
            <a:solidFill>
              <a:srgbClr val="FFFFFF"/>
            </a:solidFill>
          </a:ln>
        </p:spPr>
        <p:txBody>
          <a:bodyPr wrap="square" lIns="0" tIns="0" rIns="0" bIns="0" rtlCol="0"/>
          <a:lstStyle/>
          <a:p>
            <a:endParaRPr/>
          </a:p>
        </p:txBody>
      </p:sp>
      <p:sp>
        <p:nvSpPr>
          <p:cNvPr id="138" name="object 138"/>
          <p:cNvSpPr/>
          <p:nvPr/>
        </p:nvSpPr>
        <p:spPr>
          <a:xfrm>
            <a:off x="1683678" y="4221415"/>
            <a:ext cx="0" cy="720090"/>
          </a:xfrm>
          <a:custGeom>
            <a:avLst/>
            <a:gdLst/>
            <a:ahLst/>
            <a:cxnLst/>
            <a:rect l="l" t="t" r="r" b="b"/>
            <a:pathLst>
              <a:path h="720089">
                <a:moveTo>
                  <a:pt x="0" y="0"/>
                </a:moveTo>
                <a:lnTo>
                  <a:pt x="0" y="719676"/>
                </a:lnTo>
              </a:path>
            </a:pathLst>
          </a:custGeom>
          <a:ln w="9524">
            <a:solidFill>
              <a:srgbClr val="FFFFFF"/>
            </a:solidFill>
          </a:ln>
        </p:spPr>
        <p:txBody>
          <a:bodyPr wrap="square" lIns="0" tIns="0" rIns="0" bIns="0" rtlCol="0"/>
          <a:lstStyle/>
          <a:p>
            <a:endParaRPr/>
          </a:p>
        </p:txBody>
      </p:sp>
      <p:sp>
        <p:nvSpPr>
          <p:cNvPr id="139" name="object 139"/>
          <p:cNvSpPr/>
          <p:nvPr/>
        </p:nvSpPr>
        <p:spPr>
          <a:xfrm>
            <a:off x="1414272" y="4221415"/>
            <a:ext cx="269875" cy="0"/>
          </a:xfrm>
          <a:custGeom>
            <a:avLst/>
            <a:gdLst/>
            <a:ahLst/>
            <a:cxnLst/>
            <a:rect l="l" t="t" r="r" b="b"/>
            <a:pathLst>
              <a:path w="269875">
                <a:moveTo>
                  <a:pt x="0" y="0"/>
                </a:moveTo>
                <a:lnTo>
                  <a:pt x="269406" y="0"/>
                </a:lnTo>
              </a:path>
            </a:pathLst>
          </a:custGeom>
          <a:ln w="9525">
            <a:solidFill>
              <a:srgbClr val="FFFFFF"/>
            </a:solidFill>
          </a:ln>
        </p:spPr>
        <p:txBody>
          <a:bodyPr wrap="square" lIns="0" tIns="0" rIns="0" bIns="0" rtlCol="0"/>
          <a:lstStyle/>
          <a:p>
            <a:endParaRPr/>
          </a:p>
        </p:txBody>
      </p:sp>
      <p:sp>
        <p:nvSpPr>
          <p:cNvPr id="140" name="object 140"/>
          <p:cNvSpPr/>
          <p:nvPr/>
        </p:nvSpPr>
        <p:spPr>
          <a:xfrm>
            <a:off x="822258" y="4221415"/>
            <a:ext cx="219075" cy="0"/>
          </a:xfrm>
          <a:custGeom>
            <a:avLst/>
            <a:gdLst/>
            <a:ahLst/>
            <a:cxnLst/>
            <a:rect l="l" t="t" r="r" b="b"/>
            <a:pathLst>
              <a:path w="219075">
                <a:moveTo>
                  <a:pt x="0" y="0"/>
                </a:moveTo>
                <a:lnTo>
                  <a:pt x="218633" y="0"/>
                </a:lnTo>
              </a:path>
            </a:pathLst>
          </a:custGeom>
          <a:ln w="9525">
            <a:solidFill>
              <a:srgbClr val="FFFFFF"/>
            </a:solidFill>
          </a:ln>
        </p:spPr>
        <p:txBody>
          <a:bodyPr wrap="square" lIns="0" tIns="0" rIns="0" bIns="0" rtlCol="0"/>
          <a:lstStyle/>
          <a:p>
            <a:endParaRPr/>
          </a:p>
        </p:txBody>
      </p:sp>
      <p:sp>
        <p:nvSpPr>
          <p:cNvPr id="141" name="object 141"/>
          <p:cNvSpPr/>
          <p:nvPr/>
        </p:nvSpPr>
        <p:spPr>
          <a:xfrm>
            <a:off x="4267988" y="4905023"/>
            <a:ext cx="0" cy="121285"/>
          </a:xfrm>
          <a:custGeom>
            <a:avLst/>
            <a:gdLst/>
            <a:ahLst/>
            <a:cxnLst/>
            <a:rect l="l" t="t" r="r" b="b"/>
            <a:pathLst>
              <a:path h="121285">
                <a:moveTo>
                  <a:pt x="0" y="0"/>
                </a:moveTo>
                <a:lnTo>
                  <a:pt x="0" y="121058"/>
                </a:lnTo>
              </a:path>
            </a:pathLst>
          </a:custGeom>
          <a:ln w="9524">
            <a:solidFill>
              <a:srgbClr val="FFFFFF"/>
            </a:solidFill>
          </a:ln>
        </p:spPr>
        <p:txBody>
          <a:bodyPr wrap="square" lIns="0" tIns="0" rIns="0" bIns="0" rtlCol="0"/>
          <a:lstStyle/>
          <a:p>
            <a:endParaRPr/>
          </a:p>
        </p:txBody>
      </p:sp>
      <p:sp>
        <p:nvSpPr>
          <p:cNvPr id="142" name="object 142"/>
          <p:cNvSpPr/>
          <p:nvPr/>
        </p:nvSpPr>
        <p:spPr>
          <a:xfrm>
            <a:off x="822258" y="4221415"/>
            <a:ext cx="0" cy="720090"/>
          </a:xfrm>
          <a:custGeom>
            <a:avLst/>
            <a:gdLst/>
            <a:ahLst/>
            <a:cxnLst/>
            <a:rect l="l" t="t" r="r" b="b"/>
            <a:pathLst>
              <a:path h="720089">
                <a:moveTo>
                  <a:pt x="0" y="0"/>
                </a:moveTo>
                <a:lnTo>
                  <a:pt x="0" y="719676"/>
                </a:lnTo>
              </a:path>
            </a:pathLst>
          </a:custGeom>
          <a:ln w="9524">
            <a:solidFill>
              <a:srgbClr val="FFFFFF"/>
            </a:solidFill>
          </a:ln>
        </p:spPr>
        <p:txBody>
          <a:bodyPr wrap="square" lIns="0" tIns="0" rIns="0" bIns="0" rtlCol="0"/>
          <a:lstStyle/>
          <a:p>
            <a:endParaRPr/>
          </a:p>
        </p:txBody>
      </p:sp>
      <p:sp>
        <p:nvSpPr>
          <p:cNvPr id="143" name="object 143"/>
          <p:cNvSpPr/>
          <p:nvPr/>
        </p:nvSpPr>
        <p:spPr>
          <a:xfrm>
            <a:off x="822258" y="4941092"/>
            <a:ext cx="861694" cy="0"/>
          </a:xfrm>
          <a:custGeom>
            <a:avLst/>
            <a:gdLst/>
            <a:ahLst/>
            <a:cxnLst/>
            <a:rect l="l" t="t" r="r" b="b"/>
            <a:pathLst>
              <a:path w="861694">
                <a:moveTo>
                  <a:pt x="0" y="0"/>
                </a:moveTo>
                <a:lnTo>
                  <a:pt x="861419" y="0"/>
                </a:lnTo>
              </a:path>
            </a:pathLst>
          </a:custGeom>
          <a:ln w="9525">
            <a:solidFill>
              <a:srgbClr val="FFFFFF"/>
            </a:solidFill>
          </a:ln>
        </p:spPr>
        <p:txBody>
          <a:bodyPr wrap="square" lIns="0" tIns="0" rIns="0" bIns="0" rtlCol="0"/>
          <a:lstStyle/>
          <a:p>
            <a:endParaRPr/>
          </a:p>
        </p:txBody>
      </p:sp>
      <p:sp>
        <p:nvSpPr>
          <p:cNvPr id="144" name="object 144"/>
          <p:cNvSpPr/>
          <p:nvPr/>
        </p:nvSpPr>
        <p:spPr>
          <a:xfrm>
            <a:off x="822258" y="5147850"/>
            <a:ext cx="0" cy="147955"/>
          </a:xfrm>
          <a:custGeom>
            <a:avLst/>
            <a:gdLst/>
            <a:ahLst/>
            <a:cxnLst/>
            <a:rect l="l" t="t" r="r" b="b"/>
            <a:pathLst>
              <a:path h="147954">
                <a:moveTo>
                  <a:pt x="0" y="0"/>
                </a:moveTo>
                <a:lnTo>
                  <a:pt x="0" y="147711"/>
                </a:lnTo>
              </a:path>
            </a:pathLst>
          </a:custGeom>
          <a:ln w="9524">
            <a:solidFill>
              <a:srgbClr val="FFFFFF"/>
            </a:solidFill>
          </a:ln>
        </p:spPr>
        <p:txBody>
          <a:bodyPr wrap="square" lIns="0" tIns="0" rIns="0" bIns="0" rtlCol="0"/>
          <a:lstStyle/>
          <a:p>
            <a:endParaRPr/>
          </a:p>
        </p:txBody>
      </p:sp>
      <p:sp>
        <p:nvSpPr>
          <p:cNvPr id="145" name="object 145"/>
          <p:cNvSpPr/>
          <p:nvPr/>
        </p:nvSpPr>
        <p:spPr>
          <a:xfrm>
            <a:off x="822258" y="5295562"/>
            <a:ext cx="861694" cy="0"/>
          </a:xfrm>
          <a:custGeom>
            <a:avLst/>
            <a:gdLst/>
            <a:ahLst/>
            <a:cxnLst/>
            <a:rect l="l" t="t" r="r" b="b"/>
            <a:pathLst>
              <a:path w="861694">
                <a:moveTo>
                  <a:pt x="0" y="0"/>
                </a:moveTo>
                <a:lnTo>
                  <a:pt x="861419" y="0"/>
                </a:lnTo>
              </a:path>
            </a:pathLst>
          </a:custGeom>
          <a:ln w="9525">
            <a:solidFill>
              <a:srgbClr val="FFFFFF"/>
            </a:solidFill>
          </a:ln>
        </p:spPr>
        <p:txBody>
          <a:bodyPr wrap="square" lIns="0" tIns="0" rIns="0" bIns="0" rtlCol="0"/>
          <a:lstStyle/>
          <a:p>
            <a:endParaRPr/>
          </a:p>
        </p:txBody>
      </p:sp>
      <p:sp>
        <p:nvSpPr>
          <p:cNvPr id="146" name="object 146"/>
          <p:cNvSpPr/>
          <p:nvPr/>
        </p:nvSpPr>
        <p:spPr>
          <a:xfrm>
            <a:off x="1683678" y="5147850"/>
            <a:ext cx="0" cy="147955"/>
          </a:xfrm>
          <a:custGeom>
            <a:avLst/>
            <a:gdLst/>
            <a:ahLst/>
            <a:cxnLst/>
            <a:rect l="l" t="t" r="r" b="b"/>
            <a:pathLst>
              <a:path h="147954">
                <a:moveTo>
                  <a:pt x="0" y="0"/>
                </a:moveTo>
                <a:lnTo>
                  <a:pt x="0" y="147711"/>
                </a:lnTo>
              </a:path>
            </a:pathLst>
          </a:custGeom>
          <a:ln w="9524">
            <a:solidFill>
              <a:srgbClr val="FFFFFF"/>
            </a:solidFill>
          </a:ln>
        </p:spPr>
        <p:txBody>
          <a:bodyPr wrap="square" lIns="0" tIns="0" rIns="0" bIns="0" rtlCol="0"/>
          <a:lstStyle/>
          <a:p>
            <a:endParaRPr/>
          </a:p>
        </p:txBody>
      </p:sp>
      <p:sp>
        <p:nvSpPr>
          <p:cNvPr id="147" name="object 147"/>
          <p:cNvSpPr/>
          <p:nvPr/>
        </p:nvSpPr>
        <p:spPr>
          <a:xfrm>
            <a:off x="822258" y="5147850"/>
            <a:ext cx="861694" cy="0"/>
          </a:xfrm>
          <a:custGeom>
            <a:avLst/>
            <a:gdLst/>
            <a:ahLst/>
            <a:cxnLst/>
            <a:rect l="l" t="t" r="r" b="b"/>
            <a:pathLst>
              <a:path w="861694">
                <a:moveTo>
                  <a:pt x="0" y="0"/>
                </a:moveTo>
                <a:lnTo>
                  <a:pt x="861419" y="0"/>
                </a:lnTo>
              </a:path>
            </a:pathLst>
          </a:custGeom>
          <a:ln w="9525">
            <a:solidFill>
              <a:srgbClr val="FFFFFF"/>
            </a:solidFill>
          </a:ln>
        </p:spPr>
        <p:txBody>
          <a:bodyPr wrap="square" lIns="0" tIns="0" rIns="0" bIns="0" rtlCol="0"/>
          <a:lstStyle/>
          <a:p>
            <a:endParaRPr/>
          </a:p>
        </p:txBody>
      </p:sp>
      <p:sp>
        <p:nvSpPr>
          <p:cNvPr id="148" name="object 148"/>
          <p:cNvSpPr/>
          <p:nvPr/>
        </p:nvSpPr>
        <p:spPr>
          <a:xfrm>
            <a:off x="822258" y="5046638"/>
            <a:ext cx="861694" cy="0"/>
          </a:xfrm>
          <a:custGeom>
            <a:avLst/>
            <a:gdLst/>
            <a:ahLst/>
            <a:cxnLst/>
            <a:rect l="l" t="t" r="r" b="b"/>
            <a:pathLst>
              <a:path w="861694">
                <a:moveTo>
                  <a:pt x="0" y="0"/>
                </a:moveTo>
                <a:lnTo>
                  <a:pt x="861419" y="0"/>
                </a:lnTo>
              </a:path>
            </a:pathLst>
          </a:custGeom>
          <a:ln w="9525">
            <a:solidFill>
              <a:srgbClr val="FFFFFF"/>
            </a:solidFill>
          </a:ln>
        </p:spPr>
        <p:txBody>
          <a:bodyPr wrap="square" lIns="0" tIns="0" rIns="0" bIns="0" rtlCol="0"/>
          <a:lstStyle/>
          <a:p>
            <a:endParaRPr/>
          </a:p>
        </p:txBody>
      </p:sp>
      <p:sp>
        <p:nvSpPr>
          <p:cNvPr id="149" name="object 149"/>
          <p:cNvSpPr/>
          <p:nvPr/>
        </p:nvSpPr>
        <p:spPr>
          <a:xfrm>
            <a:off x="1683678" y="5046638"/>
            <a:ext cx="0" cy="101600"/>
          </a:xfrm>
          <a:custGeom>
            <a:avLst/>
            <a:gdLst/>
            <a:ahLst/>
            <a:cxnLst/>
            <a:rect l="l" t="t" r="r" b="b"/>
            <a:pathLst>
              <a:path h="101600">
                <a:moveTo>
                  <a:pt x="0" y="0"/>
                </a:moveTo>
                <a:lnTo>
                  <a:pt x="0" y="101211"/>
                </a:lnTo>
              </a:path>
            </a:pathLst>
          </a:custGeom>
          <a:ln w="9524">
            <a:solidFill>
              <a:srgbClr val="FFFFFF"/>
            </a:solidFill>
          </a:ln>
        </p:spPr>
        <p:txBody>
          <a:bodyPr wrap="square" lIns="0" tIns="0" rIns="0" bIns="0" rtlCol="0"/>
          <a:lstStyle/>
          <a:p>
            <a:endParaRPr/>
          </a:p>
        </p:txBody>
      </p:sp>
      <p:sp>
        <p:nvSpPr>
          <p:cNvPr id="150" name="object 150"/>
          <p:cNvSpPr/>
          <p:nvPr/>
        </p:nvSpPr>
        <p:spPr>
          <a:xfrm>
            <a:off x="822258" y="5046638"/>
            <a:ext cx="0" cy="101600"/>
          </a:xfrm>
          <a:custGeom>
            <a:avLst/>
            <a:gdLst/>
            <a:ahLst/>
            <a:cxnLst/>
            <a:rect l="l" t="t" r="r" b="b"/>
            <a:pathLst>
              <a:path h="101600">
                <a:moveTo>
                  <a:pt x="0" y="0"/>
                </a:moveTo>
                <a:lnTo>
                  <a:pt x="0" y="101211"/>
                </a:lnTo>
              </a:path>
            </a:pathLst>
          </a:custGeom>
          <a:ln w="9524">
            <a:solidFill>
              <a:srgbClr val="FFFFFF"/>
            </a:solidFill>
          </a:ln>
        </p:spPr>
        <p:txBody>
          <a:bodyPr wrap="square" lIns="0" tIns="0" rIns="0" bIns="0" rtlCol="0"/>
          <a:lstStyle/>
          <a:p>
            <a:endParaRPr/>
          </a:p>
        </p:txBody>
      </p:sp>
      <p:sp>
        <p:nvSpPr>
          <p:cNvPr id="151" name="object 151"/>
          <p:cNvSpPr/>
          <p:nvPr/>
        </p:nvSpPr>
        <p:spPr>
          <a:xfrm>
            <a:off x="2975824" y="4898757"/>
            <a:ext cx="0" cy="111125"/>
          </a:xfrm>
          <a:custGeom>
            <a:avLst/>
            <a:gdLst/>
            <a:ahLst/>
            <a:cxnLst/>
            <a:rect l="l" t="t" r="r" b="b"/>
            <a:pathLst>
              <a:path h="111125">
                <a:moveTo>
                  <a:pt x="0" y="0"/>
                </a:moveTo>
                <a:lnTo>
                  <a:pt x="0" y="110745"/>
                </a:lnTo>
              </a:path>
            </a:pathLst>
          </a:custGeom>
          <a:ln w="9524">
            <a:solidFill>
              <a:srgbClr val="FFFFFF"/>
            </a:solidFill>
          </a:ln>
        </p:spPr>
        <p:txBody>
          <a:bodyPr wrap="square" lIns="0" tIns="0" rIns="0" bIns="0" rtlCol="0"/>
          <a:lstStyle/>
          <a:p>
            <a:endParaRPr/>
          </a:p>
        </p:txBody>
      </p:sp>
      <p:sp>
        <p:nvSpPr>
          <p:cNvPr id="152" name="object 152"/>
          <p:cNvSpPr/>
          <p:nvPr/>
        </p:nvSpPr>
        <p:spPr>
          <a:xfrm>
            <a:off x="2114438" y="5627189"/>
            <a:ext cx="0" cy="368935"/>
          </a:xfrm>
          <a:custGeom>
            <a:avLst/>
            <a:gdLst/>
            <a:ahLst/>
            <a:cxnLst/>
            <a:rect l="l" t="t" r="r" b="b"/>
            <a:pathLst>
              <a:path h="368935">
                <a:moveTo>
                  <a:pt x="0" y="0"/>
                </a:moveTo>
                <a:lnTo>
                  <a:pt x="0" y="368914"/>
                </a:lnTo>
              </a:path>
            </a:pathLst>
          </a:custGeom>
          <a:ln w="9524">
            <a:solidFill>
              <a:srgbClr val="FFFFFF"/>
            </a:solidFill>
          </a:ln>
        </p:spPr>
        <p:txBody>
          <a:bodyPr wrap="square" lIns="0" tIns="0" rIns="0" bIns="0" rtlCol="0"/>
          <a:lstStyle/>
          <a:p>
            <a:endParaRPr/>
          </a:p>
        </p:txBody>
      </p:sp>
      <p:sp>
        <p:nvSpPr>
          <p:cNvPr id="153" name="object 153"/>
          <p:cNvSpPr/>
          <p:nvPr/>
        </p:nvSpPr>
        <p:spPr>
          <a:xfrm>
            <a:off x="2114438" y="5996104"/>
            <a:ext cx="861694" cy="0"/>
          </a:xfrm>
          <a:custGeom>
            <a:avLst/>
            <a:gdLst/>
            <a:ahLst/>
            <a:cxnLst/>
            <a:rect l="l" t="t" r="r" b="b"/>
            <a:pathLst>
              <a:path w="861694">
                <a:moveTo>
                  <a:pt x="0" y="0"/>
                </a:moveTo>
                <a:lnTo>
                  <a:pt x="861385" y="0"/>
                </a:lnTo>
              </a:path>
            </a:pathLst>
          </a:custGeom>
          <a:ln w="9525">
            <a:solidFill>
              <a:srgbClr val="FFFFFF"/>
            </a:solidFill>
          </a:ln>
        </p:spPr>
        <p:txBody>
          <a:bodyPr wrap="square" lIns="0" tIns="0" rIns="0" bIns="0" rtlCol="0"/>
          <a:lstStyle/>
          <a:p>
            <a:endParaRPr/>
          </a:p>
        </p:txBody>
      </p:sp>
      <p:sp>
        <p:nvSpPr>
          <p:cNvPr id="154" name="object 154"/>
          <p:cNvSpPr/>
          <p:nvPr/>
        </p:nvSpPr>
        <p:spPr>
          <a:xfrm>
            <a:off x="4035552" y="3908482"/>
            <a:ext cx="233045" cy="0"/>
          </a:xfrm>
          <a:custGeom>
            <a:avLst/>
            <a:gdLst/>
            <a:ahLst/>
            <a:cxnLst/>
            <a:rect l="l" t="t" r="r" b="b"/>
            <a:pathLst>
              <a:path w="233045">
                <a:moveTo>
                  <a:pt x="0" y="0"/>
                </a:moveTo>
                <a:lnTo>
                  <a:pt x="232436" y="0"/>
                </a:lnTo>
              </a:path>
            </a:pathLst>
          </a:custGeom>
          <a:ln w="9525">
            <a:solidFill>
              <a:srgbClr val="FFFFFF"/>
            </a:solidFill>
          </a:ln>
        </p:spPr>
        <p:txBody>
          <a:bodyPr wrap="square" lIns="0" tIns="0" rIns="0" bIns="0" rtlCol="0"/>
          <a:lstStyle/>
          <a:p>
            <a:endParaRPr/>
          </a:p>
        </p:txBody>
      </p:sp>
      <p:sp>
        <p:nvSpPr>
          <p:cNvPr id="155" name="object 155"/>
          <p:cNvSpPr/>
          <p:nvPr/>
        </p:nvSpPr>
        <p:spPr>
          <a:xfrm>
            <a:off x="3406602" y="3908482"/>
            <a:ext cx="255904" cy="0"/>
          </a:xfrm>
          <a:custGeom>
            <a:avLst/>
            <a:gdLst/>
            <a:ahLst/>
            <a:cxnLst/>
            <a:rect l="l" t="t" r="r" b="b"/>
            <a:pathLst>
              <a:path w="255904">
                <a:moveTo>
                  <a:pt x="0" y="0"/>
                </a:moveTo>
                <a:lnTo>
                  <a:pt x="255569" y="0"/>
                </a:lnTo>
              </a:path>
            </a:pathLst>
          </a:custGeom>
          <a:ln w="9525">
            <a:solidFill>
              <a:srgbClr val="FFFFFF"/>
            </a:solidFill>
          </a:ln>
        </p:spPr>
        <p:txBody>
          <a:bodyPr wrap="square" lIns="0" tIns="0" rIns="0" bIns="0" rtlCol="0"/>
          <a:lstStyle/>
          <a:p>
            <a:endParaRPr/>
          </a:p>
        </p:txBody>
      </p:sp>
      <p:sp>
        <p:nvSpPr>
          <p:cNvPr id="156" name="object 156"/>
          <p:cNvSpPr/>
          <p:nvPr/>
        </p:nvSpPr>
        <p:spPr>
          <a:xfrm>
            <a:off x="2975824" y="5627189"/>
            <a:ext cx="0" cy="368935"/>
          </a:xfrm>
          <a:custGeom>
            <a:avLst/>
            <a:gdLst/>
            <a:ahLst/>
            <a:cxnLst/>
            <a:rect l="l" t="t" r="r" b="b"/>
            <a:pathLst>
              <a:path h="368935">
                <a:moveTo>
                  <a:pt x="0" y="0"/>
                </a:moveTo>
                <a:lnTo>
                  <a:pt x="0" y="368914"/>
                </a:lnTo>
              </a:path>
            </a:pathLst>
          </a:custGeom>
          <a:ln w="9524">
            <a:solidFill>
              <a:srgbClr val="FFFFFF"/>
            </a:solidFill>
          </a:ln>
        </p:spPr>
        <p:txBody>
          <a:bodyPr wrap="square" lIns="0" tIns="0" rIns="0" bIns="0" rtlCol="0"/>
          <a:lstStyle/>
          <a:p>
            <a:endParaRPr/>
          </a:p>
        </p:txBody>
      </p:sp>
      <p:sp>
        <p:nvSpPr>
          <p:cNvPr id="157" name="object 157"/>
          <p:cNvSpPr/>
          <p:nvPr/>
        </p:nvSpPr>
        <p:spPr>
          <a:xfrm>
            <a:off x="2114438" y="5627189"/>
            <a:ext cx="861694" cy="0"/>
          </a:xfrm>
          <a:custGeom>
            <a:avLst/>
            <a:gdLst/>
            <a:ahLst/>
            <a:cxnLst/>
            <a:rect l="l" t="t" r="r" b="b"/>
            <a:pathLst>
              <a:path w="861694">
                <a:moveTo>
                  <a:pt x="0" y="0"/>
                </a:moveTo>
                <a:lnTo>
                  <a:pt x="861385" y="0"/>
                </a:lnTo>
              </a:path>
            </a:pathLst>
          </a:custGeom>
          <a:ln w="9525">
            <a:solidFill>
              <a:srgbClr val="FFFFFF"/>
            </a:solidFill>
          </a:ln>
        </p:spPr>
        <p:txBody>
          <a:bodyPr wrap="square" lIns="0" tIns="0" rIns="0" bIns="0" rtlCol="0"/>
          <a:lstStyle/>
          <a:p>
            <a:endParaRPr/>
          </a:p>
        </p:txBody>
      </p:sp>
      <p:sp>
        <p:nvSpPr>
          <p:cNvPr id="158" name="object 158"/>
          <p:cNvSpPr/>
          <p:nvPr/>
        </p:nvSpPr>
        <p:spPr>
          <a:xfrm>
            <a:off x="2114438" y="5391034"/>
            <a:ext cx="861694" cy="0"/>
          </a:xfrm>
          <a:custGeom>
            <a:avLst/>
            <a:gdLst/>
            <a:ahLst/>
            <a:cxnLst/>
            <a:rect l="l" t="t" r="r" b="b"/>
            <a:pathLst>
              <a:path w="861694">
                <a:moveTo>
                  <a:pt x="0" y="0"/>
                </a:moveTo>
                <a:lnTo>
                  <a:pt x="861385" y="0"/>
                </a:lnTo>
              </a:path>
            </a:pathLst>
          </a:custGeom>
          <a:ln w="9525">
            <a:solidFill>
              <a:srgbClr val="FFFFFF"/>
            </a:solidFill>
          </a:ln>
        </p:spPr>
        <p:txBody>
          <a:bodyPr wrap="square" lIns="0" tIns="0" rIns="0" bIns="0" rtlCol="0"/>
          <a:lstStyle/>
          <a:p>
            <a:endParaRPr/>
          </a:p>
        </p:txBody>
      </p:sp>
      <p:sp>
        <p:nvSpPr>
          <p:cNvPr id="159" name="object 159"/>
          <p:cNvSpPr/>
          <p:nvPr/>
        </p:nvSpPr>
        <p:spPr>
          <a:xfrm>
            <a:off x="2975824" y="5391034"/>
            <a:ext cx="0" cy="236220"/>
          </a:xfrm>
          <a:custGeom>
            <a:avLst/>
            <a:gdLst/>
            <a:ahLst/>
            <a:cxnLst/>
            <a:rect l="l" t="t" r="r" b="b"/>
            <a:pathLst>
              <a:path h="236220">
                <a:moveTo>
                  <a:pt x="0" y="0"/>
                </a:moveTo>
                <a:lnTo>
                  <a:pt x="0" y="236155"/>
                </a:lnTo>
              </a:path>
            </a:pathLst>
          </a:custGeom>
          <a:ln w="9524">
            <a:solidFill>
              <a:srgbClr val="FFFFFF"/>
            </a:solidFill>
          </a:ln>
        </p:spPr>
        <p:txBody>
          <a:bodyPr wrap="square" lIns="0" tIns="0" rIns="0" bIns="0" rtlCol="0"/>
          <a:lstStyle/>
          <a:p>
            <a:endParaRPr/>
          </a:p>
        </p:txBody>
      </p:sp>
      <p:sp>
        <p:nvSpPr>
          <p:cNvPr id="160" name="object 160"/>
          <p:cNvSpPr/>
          <p:nvPr/>
        </p:nvSpPr>
        <p:spPr>
          <a:xfrm>
            <a:off x="2114438" y="5391034"/>
            <a:ext cx="0" cy="236220"/>
          </a:xfrm>
          <a:custGeom>
            <a:avLst/>
            <a:gdLst/>
            <a:ahLst/>
            <a:cxnLst/>
            <a:rect l="l" t="t" r="r" b="b"/>
            <a:pathLst>
              <a:path h="236220">
                <a:moveTo>
                  <a:pt x="0" y="0"/>
                </a:moveTo>
                <a:lnTo>
                  <a:pt x="0" y="236155"/>
                </a:lnTo>
              </a:path>
            </a:pathLst>
          </a:custGeom>
          <a:ln w="9524">
            <a:solidFill>
              <a:srgbClr val="FFFFFF"/>
            </a:solidFill>
          </a:ln>
        </p:spPr>
        <p:txBody>
          <a:bodyPr wrap="square" lIns="0" tIns="0" rIns="0" bIns="0" rtlCol="0"/>
          <a:lstStyle/>
          <a:p>
            <a:endParaRPr/>
          </a:p>
        </p:txBody>
      </p:sp>
      <p:sp>
        <p:nvSpPr>
          <p:cNvPr id="161" name="object 161"/>
          <p:cNvSpPr/>
          <p:nvPr/>
        </p:nvSpPr>
        <p:spPr>
          <a:xfrm>
            <a:off x="4267988" y="4782763"/>
            <a:ext cx="0" cy="122555"/>
          </a:xfrm>
          <a:custGeom>
            <a:avLst/>
            <a:gdLst/>
            <a:ahLst/>
            <a:cxnLst/>
            <a:rect l="l" t="t" r="r" b="b"/>
            <a:pathLst>
              <a:path h="122554">
                <a:moveTo>
                  <a:pt x="0" y="0"/>
                </a:moveTo>
                <a:lnTo>
                  <a:pt x="0" y="122260"/>
                </a:lnTo>
              </a:path>
            </a:pathLst>
          </a:custGeom>
          <a:ln w="9524">
            <a:solidFill>
              <a:srgbClr val="FFFFFF"/>
            </a:solidFill>
          </a:ln>
        </p:spPr>
        <p:txBody>
          <a:bodyPr wrap="square" lIns="0" tIns="0" rIns="0" bIns="0" rtlCol="0"/>
          <a:lstStyle/>
          <a:p>
            <a:endParaRPr/>
          </a:p>
        </p:txBody>
      </p:sp>
      <p:sp>
        <p:nvSpPr>
          <p:cNvPr id="162" name="object 162"/>
          <p:cNvSpPr/>
          <p:nvPr/>
        </p:nvSpPr>
        <p:spPr>
          <a:xfrm>
            <a:off x="3406602" y="4782763"/>
            <a:ext cx="0" cy="122555"/>
          </a:xfrm>
          <a:custGeom>
            <a:avLst/>
            <a:gdLst/>
            <a:ahLst/>
            <a:cxnLst/>
            <a:rect l="l" t="t" r="r" b="b"/>
            <a:pathLst>
              <a:path h="122554">
                <a:moveTo>
                  <a:pt x="0" y="0"/>
                </a:moveTo>
                <a:lnTo>
                  <a:pt x="0" y="122260"/>
                </a:lnTo>
              </a:path>
            </a:pathLst>
          </a:custGeom>
          <a:ln w="9524">
            <a:solidFill>
              <a:srgbClr val="FFFFFF"/>
            </a:solidFill>
          </a:ln>
        </p:spPr>
        <p:txBody>
          <a:bodyPr wrap="square" lIns="0" tIns="0" rIns="0" bIns="0" rtlCol="0"/>
          <a:lstStyle/>
          <a:p>
            <a:endParaRPr/>
          </a:p>
        </p:txBody>
      </p:sp>
      <p:sp>
        <p:nvSpPr>
          <p:cNvPr id="163" name="object 163"/>
          <p:cNvSpPr/>
          <p:nvPr/>
        </p:nvSpPr>
        <p:spPr>
          <a:xfrm>
            <a:off x="3406602" y="5026081"/>
            <a:ext cx="861694" cy="0"/>
          </a:xfrm>
          <a:custGeom>
            <a:avLst/>
            <a:gdLst/>
            <a:ahLst/>
            <a:cxnLst/>
            <a:rect l="l" t="t" r="r" b="b"/>
            <a:pathLst>
              <a:path w="861695">
                <a:moveTo>
                  <a:pt x="0" y="0"/>
                </a:moveTo>
                <a:lnTo>
                  <a:pt x="861385" y="0"/>
                </a:lnTo>
              </a:path>
            </a:pathLst>
          </a:custGeom>
          <a:ln w="9525">
            <a:solidFill>
              <a:srgbClr val="FFFFFF"/>
            </a:solidFill>
          </a:ln>
        </p:spPr>
        <p:txBody>
          <a:bodyPr wrap="square" lIns="0" tIns="0" rIns="0" bIns="0" rtlCol="0"/>
          <a:lstStyle/>
          <a:p>
            <a:endParaRPr/>
          </a:p>
        </p:txBody>
      </p:sp>
      <p:sp>
        <p:nvSpPr>
          <p:cNvPr id="164" name="object 164"/>
          <p:cNvSpPr/>
          <p:nvPr/>
        </p:nvSpPr>
        <p:spPr>
          <a:xfrm>
            <a:off x="3406602" y="4905023"/>
            <a:ext cx="861694" cy="0"/>
          </a:xfrm>
          <a:custGeom>
            <a:avLst/>
            <a:gdLst/>
            <a:ahLst/>
            <a:cxnLst/>
            <a:rect l="l" t="t" r="r" b="b"/>
            <a:pathLst>
              <a:path w="861695">
                <a:moveTo>
                  <a:pt x="0" y="0"/>
                </a:moveTo>
                <a:lnTo>
                  <a:pt x="861385" y="0"/>
                </a:lnTo>
              </a:path>
            </a:pathLst>
          </a:custGeom>
          <a:ln w="9525">
            <a:solidFill>
              <a:srgbClr val="FFFFFF"/>
            </a:solidFill>
          </a:ln>
        </p:spPr>
        <p:txBody>
          <a:bodyPr wrap="square" lIns="0" tIns="0" rIns="0" bIns="0" rtlCol="0"/>
          <a:lstStyle/>
          <a:p>
            <a:endParaRPr/>
          </a:p>
        </p:txBody>
      </p:sp>
      <p:sp>
        <p:nvSpPr>
          <p:cNvPr id="165" name="object 165"/>
          <p:cNvSpPr/>
          <p:nvPr/>
        </p:nvSpPr>
        <p:spPr>
          <a:xfrm>
            <a:off x="3406602" y="3908482"/>
            <a:ext cx="0" cy="874394"/>
          </a:xfrm>
          <a:custGeom>
            <a:avLst/>
            <a:gdLst/>
            <a:ahLst/>
            <a:cxnLst/>
            <a:rect l="l" t="t" r="r" b="b"/>
            <a:pathLst>
              <a:path h="874395">
                <a:moveTo>
                  <a:pt x="0" y="0"/>
                </a:moveTo>
                <a:lnTo>
                  <a:pt x="0" y="874280"/>
                </a:lnTo>
              </a:path>
            </a:pathLst>
          </a:custGeom>
          <a:ln w="9524">
            <a:solidFill>
              <a:srgbClr val="FFFFFF"/>
            </a:solidFill>
          </a:ln>
        </p:spPr>
        <p:txBody>
          <a:bodyPr wrap="square" lIns="0" tIns="0" rIns="0" bIns="0" rtlCol="0"/>
          <a:lstStyle/>
          <a:p>
            <a:endParaRPr/>
          </a:p>
        </p:txBody>
      </p:sp>
      <p:sp>
        <p:nvSpPr>
          <p:cNvPr id="166" name="object 166"/>
          <p:cNvSpPr/>
          <p:nvPr/>
        </p:nvSpPr>
        <p:spPr>
          <a:xfrm>
            <a:off x="3406602" y="4782763"/>
            <a:ext cx="861694" cy="0"/>
          </a:xfrm>
          <a:custGeom>
            <a:avLst/>
            <a:gdLst/>
            <a:ahLst/>
            <a:cxnLst/>
            <a:rect l="l" t="t" r="r" b="b"/>
            <a:pathLst>
              <a:path w="861695">
                <a:moveTo>
                  <a:pt x="0" y="0"/>
                </a:moveTo>
                <a:lnTo>
                  <a:pt x="861385" y="0"/>
                </a:lnTo>
              </a:path>
            </a:pathLst>
          </a:custGeom>
          <a:ln w="9525">
            <a:solidFill>
              <a:srgbClr val="FFFFFF"/>
            </a:solidFill>
          </a:ln>
        </p:spPr>
        <p:txBody>
          <a:bodyPr wrap="square" lIns="0" tIns="0" rIns="0" bIns="0" rtlCol="0"/>
          <a:lstStyle/>
          <a:p>
            <a:endParaRPr/>
          </a:p>
        </p:txBody>
      </p:sp>
      <p:sp>
        <p:nvSpPr>
          <p:cNvPr id="167" name="object 167"/>
          <p:cNvSpPr/>
          <p:nvPr/>
        </p:nvSpPr>
        <p:spPr>
          <a:xfrm>
            <a:off x="4267988" y="3908482"/>
            <a:ext cx="0" cy="874394"/>
          </a:xfrm>
          <a:custGeom>
            <a:avLst/>
            <a:gdLst/>
            <a:ahLst/>
            <a:cxnLst/>
            <a:rect l="l" t="t" r="r" b="b"/>
            <a:pathLst>
              <a:path h="874395">
                <a:moveTo>
                  <a:pt x="0" y="0"/>
                </a:moveTo>
                <a:lnTo>
                  <a:pt x="0" y="874280"/>
                </a:lnTo>
              </a:path>
            </a:pathLst>
          </a:custGeom>
          <a:ln w="9524">
            <a:solidFill>
              <a:srgbClr val="FFFFFF"/>
            </a:solidFill>
          </a:ln>
        </p:spPr>
        <p:txBody>
          <a:bodyPr wrap="square" lIns="0" tIns="0" rIns="0" bIns="0" rtlCol="0"/>
          <a:lstStyle/>
          <a:p>
            <a:endParaRPr/>
          </a:p>
        </p:txBody>
      </p:sp>
      <p:sp>
        <p:nvSpPr>
          <p:cNvPr id="168" name="object 168"/>
          <p:cNvSpPr/>
          <p:nvPr/>
        </p:nvSpPr>
        <p:spPr>
          <a:xfrm>
            <a:off x="2975824" y="5117996"/>
            <a:ext cx="0" cy="139700"/>
          </a:xfrm>
          <a:custGeom>
            <a:avLst/>
            <a:gdLst/>
            <a:ahLst/>
            <a:cxnLst/>
            <a:rect l="l" t="t" r="r" b="b"/>
            <a:pathLst>
              <a:path h="139700">
                <a:moveTo>
                  <a:pt x="0" y="0"/>
                </a:moveTo>
                <a:lnTo>
                  <a:pt x="0" y="139651"/>
                </a:lnTo>
              </a:path>
            </a:pathLst>
          </a:custGeom>
          <a:ln w="9524">
            <a:solidFill>
              <a:srgbClr val="FFFFFF"/>
            </a:solidFill>
          </a:ln>
        </p:spPr>
        <p:txBody>
          <a:bodyPr wrap="square" lIns="0" tIns="0" rIns="0" bIns="0" rtlCol="0"/>
          <a:lstStyle/>
          <a:p>
            <a:endParaRPr/>
          </a:p>
        </p:txBody>
      </p:sp>
      <p:sp>
        <p:nvSpPr>
          <p:cNvPr id="169" name="object 169"/>
          <p:cNvSpPr/>
          <p:nvPr/>
        </p:nvSpPr>
        <p:spPr>
          <a:xfrm>
            <a:off x="2114438" y="5257648"/>
            <a:ext cx="861694" cy="0"/>
          </a:xfrm>
          <a:custGeom>
            <a:avLst/>
            <a:gdLst/>
            <a:ahLst/>
            <a:cxnLst/>
            <a:rect l="l" t="t" r="r" b="b"/>
            <a:pathLst>
              <a:path w="861694">
                <a:moveTo>
                  <a:pt x="0" y="0"/>
                </a:moveTo>
                <a:lnTo>
                  <a:pt x="861385" y="0"/>
                </a:lnTo>
              </a:path>
            </a:pathLst>
          </a:custGeom>
          <a:ln w="9525">
            <a:solidFill>
              <a:srgbClr val="FFFFFF"/>
            </a:solidFill>
          </a:ln>
        </p:spPr>
        <p:txBody>
          <a:bodyPr wrap="square" lIns="0" tIns="0" rIns="0" bIns="0" rtlCol="0"/>
          <a:lstStyle/>
          <a:p>
            <a:endParaRPr/>
          </a:p>
        </p:txBody>
      </p:sp>
      <p:sp>
        <p:nvSpPr>
          <p:cNvPr id="170" name="object 170"/>
          <p:cNvSpPr/>
          <p:nvPr/>
        </p:nvSpPr>
        <p:spPr>
          <a:xfrm>
            <a:off x="2114438" y="5391034"/>
            <a:ext cx="861694" cy="0"/>
          </a:xfrm>
          <a:custGeom>
            <a:avLst/>
            <a:gdLst/>
            <a:ahLst/>
            <a:cxnLst/>
            <a:rect l="l" t="t" r="r" b="b"/>
            <a:pathLst>
              <a:path w="861694">
                <a:moveTo>
                  <a:pt x="0" y="0"/>
                </a:moveTo>
                <a:lnTo>
                  <a:pt x="861385" y="0"/>
                </a:lnTo>
              </a:path>
            </a:pathLst>
          </a:custGeom>
          <a:ln w="9525">
            <a:solidFill>
              <a:srgbClr val="FFFFFF"/>
            </a:solidFill>
          </a:ln>
        </p:spPr>
        <p:txBody>
          <a:bodyPr wrap="square" lIns="0" tIns="0" rIns="0" bIns="0" rtlCol="0"/>
          <a:lstStyle/>
          <a:p>
            <a:endParaRPr/>
          </a:p>
        </p:txBody>
      </p:sp>
      <p:sp>
        <p:nvSpPr>
          <p:cNvPr id="171" name="object 171"/>
          <p:cNvSpPr/>
          <p:nvPr/>
        </p:nvSpPr>
        <p:spPr>
          <a:xfrm>
            <a:off x="2975824" y="5009503"/>
            <a:ext cx="0" cy="108585"/>
          </a:xfrm>
          <a:custGeom>
            <a:avLst/>
            <a:gdLst/>
            <a:ahLst/>
            <a:cxnLst/>
            <a:rect l="l" t="t" r="r" b="b"/>
            <a:pathLst>
              <a:path h="108585">
                <a:moveTo>
                  <a:pt x="0" y="0"/>
                </a:moveTo>
                <a:lnTo>
                  <a:pt x="0" y="108493"/>
                </a:lnTo>
              </a:path>
            </a:pathLst>
          </a:custGeom>
          <a:ln w="9524">
            <a:solidFill>
              <a:srgbClr val="FFFFFF"/>
            </a:solidFill>
          </a:ln>
        </p:spPr>
        <p:txBody>
          <a:bodyPr wrap="square" lIns="0" tIns="0" rIns="0" bIns="0" rtlCol="0"/>
          <a:lstStyle/>
          <a:p>
            <a:endParaRPr/>
          </a:p>
        </p:txBody>
      </p:sp>
      <p:sp>
        <p:nvSpPr>
          <p:cNvPr id="172" name="object 172"/>
          <p:cNvSpPr/>
          <p:nvPr/>
        </p:nvSpPr>
        <p:spPr>
          <a:xfrm>
            <a:off x="2114438" y="5117996"/>
            <a:ext cx="0" cy="139700"/>
          </a:xfrm>
          <a:custGeom>
            <a:avLst/>
            <a:gdLst/>
            <a:ahLst/>
            <a:cxnLst/>
            <a:rect l="l" t="t" r="r" b="b"/>
            <a:pathLst>
              <a:path h="139700">
                <a:moveTo>
                  <a:pt x="0" y="0"/>
                </a:moveTo>
                <a:lnTo>
                  <a:pt x="0" y="139651"/>
                </a:lnTo>
              </a:path>
            </a:pathLst>
          </a:custGeom>
          <a:ln w="9524">
            <a:solidFill>
              <a:srgbClr val="FFFFFF"/>
            </a:solidFill>
          </a:ln>
        </p:spPr>
        <p:txBody>
          <a:bodyPr wrap="square" lIns="0" tIns="0" rIns="0" bIns="0" rtlCol="0"/>
          <a:lstStyle/>
          <a:p>
            <a:endParaRPr/>
          </a:p>
        </p:txBody>
      </p:sp>
      <p:sp>
        <p:nvSpPr>
          <p:cNvPr id="173" name="object 173"/>
          <p:cNvSpPr/>
          <p:nvPr/>
        </p:nvSpPr>
        <p:spPr>
          <a:xfrm>
            <a:off x="2114438" y="5257648"/>
            <a:ext cx="861694" cy="0"/>
          </a:xfrm>
          <a:custGeom>
            <a:avLst/>
            <a:gdLst/>
            <a:ahLst/>
            <a:cxnLst/>
            <a:rect l="l" t="t" r="r" b="b"/>
            <a:pathLst>
              <a:path w="861694">
                <a:moveTo>
                  <a:pt x="0" y="0"/>
                </a:moveTo>
                <a:lnTo>
                  <a:pt x="861385" y="0"/>
                </a:lnTo>
              </a:path>
            </a:pathLst>
          </a:custGeom>
          <a:ln w="9525">
            <a:solidFill>
              <a:srgbClr val="FFFFFF"/>
            </a:solidFill>
          </a:ln>
        </p:spPr>
        <p:txBody>
          <a:bodyPr wrap="square" lIns="0" tIns="0" rIns="0" bIns="0" rtlCol="0"/>
          <a:lstStyle/>
          <a:p>
            <a:endParaRPr/>
          </a:p>
        </p:txBody>
      </p:sp>
      <p:sp>
        <p:nvSpPr>
          <p:cNvPr id="174" name="object 174"/>
          <p:cNvSpPr/>
          <p:nvPr/>
        </p:nvSpPr>
        <p:spPr>
          <a:xfrm>
            <a:off x="2114438" y="5117996"/>
            <a:ext cx="861694" cy="0"/>
          </a:xfrm>
          <a:custGeom>
            <a:avLst/>
            <a:gdLst/>
            <a:ahLst/>
            <a:cxnLst/>
            <a:rect l="l" t="t" r="r" b="b"/>
            <a:pathLst>
              <a:path w="861694">
                <a:moveTo>
                  <a:pt x="0" y="0"/>
                </a:moveTo>
                <a:lnTo>
                  <a:pt x="861385" y="0"/>
                </a:lnTo>
              </a:path>
            </a:pathLst>
          </a:custGeom>
          <a:ln w="9525">
            <a:solidFill>
              <a:srgbClr val="FFFFFF"/>
            </a:solidFill>
          </a:ln>
        </p:spPr>
        <p:txBody>
          <a:bodyPr wrap="square" lIns="0" tIns="0" rIns="0" bIns="0" rtlCol="0"/>
          <a:lstStyle/>
          <a:p>
            <a:endParaRPr/>
          </a:p>
        </p:txBody>
      </p:sp>
      <p:sp>
        <p:nvSpPr>
          <p:cNvPr id="175" name="object 175"/>
          <p:cNvSpPr/>
          <p:nvPr/>
        </p:nvSpPr>
        <p:spPr>
          <a:xfrm>
            <a:off x="2114438" y="5009503"/>
            <a:ext cx="0" cy="108585"/>
          </a:xfrm>
          <a:custGeom>
            <a:avLst/>
            <a:gdLst/>
            <a:ahLst/>
            <a:cxnLst/>
            <a:rect l="l" t="t" r="r" b="b"/>
            <a:pathLst>
              <a:path h="108585">
                <a:moveTo>
                  <a:pt x="0" y="0"/>
                </a:moveTo>
                <a:lnTo>
                  <a:pt x="0" y="108493"/>
                </a:lnTo>
              </a:path>
            </a:pathLst>
          </a:custGeom>
          <a:ln w="9524">
            <a:solidFill>
              <a:srgbClr val="FFFFFF"/>
            </a:solidFill>
          </a:ln>
        </p:spPr>
        <p:txBody>
          <a:bodyPr wrap="square" lIns="0" tIns="0" rIns="0" bIns="0" rtlCol="0"/>
          <a:lstStyle/>
          <a:p>
            <a:endParaRPr/>
          </a:p>
        </p:txBody>
      </p:sp>
      <p:sp>
        <p:nvSpPr>
          <p:cNvPr id="176" name="object 176"/>
          <p:cNvSpPr/>
          <p:nvPr/>
        </p:nvSpPr>
        <p:spPr>
          <a:xfrm>
            <a:off x="2114438" y="5009503"/>
            <a:ext cx="861694" cy="0"/>
          </a:xfrm>
          <a:custGeom>
            <a:avLst/>
            <a:gdLst/>
            <a:ahLst/>
            <a:cxnLst/>
            <a:rect l="l" t="t" r="r" b="b"/>
            <a:pathLst>
              <a:path w="861694">
                <a:moveTo>
                  <a:pt x="0" y="0"/>
                </a:moveTo>
                <a:lnTo>
                  <a:pt x="861385" y="0"/>
                </a:lnTo>
              </a:path>
            </a:pathLst>
          </a:custGeom>
          <a:ln w="9525">
            <a:solidFill>
              <a:srgbClr val="FFFFFF"/>
            </a:solidFill>
          </a:ln>
        </p:spPr>
        <p:txBody>
          <a:bodyPr wrap="square" lIns="0" tIns="0" rIns="0" bIns="0" rtlCol="0"/>
          <a:lstStyle/>
          <a:p>
            <a:endParaRPr/>
          </a:p>
        </p:txBody>
      </p:sp>
      <p:sp>
        <p:nvSpPr>
          <p:cNvPr id="177" name="object 177"/>
          <p:cNvSpPr/>
          <p:nvPr/>
        </p:nvSpPr>
        <p:spPr>
          <a:xfrm>
            <a:off x="2975824" y="5257648"/>
            <a:ext cx="0" cy="133985"/>
          </a:xfrm>
          <a:custGeom>
            <a:avLst/>
            <a:gdLst/>
            <a:ahLst/>
            <a:cxnLst/>
            <a:rect l="l" t="t" r="r" b="b"/>
            <a:pathLst>
              <a:path h="133985">
                <a:moveTo>
                  <a:pt x="0" y="0"/>
                </a:moveTo>
                <a:lnTo>
                  <a:pt x="0" y="133385"/>
                </a:lnTo>
              </a:path>
            </a:pathLst>
          </a:custGeom>
          <a:ln w="9524">
            <a:solidFill>
              <a:srgbClr val="FFFFFF"/>
            </a:solidFill>
          </a:ln>
        </p:spPr>
        <p:txBody>
          <a:bodyPr wrap="square" lIns="0" tIns="0" rIns="0" bIns="0" rtlCol="0"/>
          <a:lstStyle/>
          <a:p>
            <a:endParaRPr/>
          </a:p>
        </p:txBody>
      </p:sp>
      <p:sp>
        <p:nvSpPr>
          <p:cNvPr id="178" name="object 178"/>
          <p:cNvSpPr/>
          <p:nvPr/>
        </p:nvSpPr>
        <p:spPr>
          <a:xfrm>
            <a:off x="2114438" y="5257648"/>
            <a:ext cx="0" cy="133985"/>
          </a:xfrm>
          <a:custGeom>
            <a:avLst/>
            <a:gdLst/>
            <a:ahLst/>
            <a:cxnLst/>
            <a:rect l="l" t="t" r="r" b="b"/>
            <a:pathLst>
              <a:path h="133985">
                <a:moveTo>
                  <a:pt x="0" y="0"/>
                </a:moveTo>
                <a:lnTo>
                  <a:pt x="0" y="133385"/>
                </a:lnTo>
              </a:path>
            </a:pathLst>
          </a:custGeom>
          <a:ln w="9524">
            <a:solidFill>
              <a:srgbClr val="FFFFFF"/>
            </a:solidFill>
          </a:ln>
        </p:spPr>
        <p:txBody>
          <a:bodyPr wrap="square" lIns="0" tIns="0" rIns="0" bIns="0" rtlCol="0"/>
          <a:lstStyle/>
          <a:p>
            <a:endParaRPr/>
          </a:p>
        </p:txBody>
      </p:sp>
      <p:sp>
        <p:nvSpPr>
          <p:cNvPr id="179" name="object 179"/>
          <p:cNvSpPr/>
          <p:nvPr/>
        </p:nvSpPr>
        <p:spPr>
          <a:xfrm>
            <a:off x="2114438" y="5117996"/>
            <a:ext cx="861694" cy="0"/>
          </a:xfrm>
          <a:custGeom>
            <a:avLst/>
            <a:gdLst/>
            <a:ahLst/>
            <a:cxnLst/>
            <a:rect l="l" t="t" r="r" b="b"/>
            <a:pathLst>
              <a:path w="861694">
                <a:moveTo>
                  <a:pt x="0" y="0"/>
                </a:moveTo>
                <a:lnTo>
                  <a:pt x="861385" y="0"/>
                </a:lnTo>
              </a:path>
            </a:pathLst>
          </a:custGeom>
          <a:ln w="9525">
            <a:solidFill>
              <a:srgbClr val="FFFFFF"/>
            </a:solidFill>
          </a:ln>
        </p:spPr>
        <p:txBody>
          <a:bodyPr wrap="square" lIns="0" tIns="0" rIns="0" bIns="0" rtlCol="0"/>
          <a:lstStyle/>
          <a:p>
            <a:endParaRPr/>
          </a:p>
        </p:txBody>
      </p:sp>
      <p:sp>
        <p:nvSpPr>
          <p:cNvPr id="180" name="object 180"/>
          <p:cNvSpPr/>
          <p:nvPr/>
        </p:nvSpPr>
        <p:spPr>
          <a:xfrm>
            <a:off x="2975824" y="3470242"/>
            <a:ext cx="0" cy="638810"/>
          </a:xfrm>
          <a:custGeom>
            <a:avLst/>
            <a:gdLst/>
            <a:ahLst/>
            <a:cxnLst/>
            <a:rect l="l" t="t" r="r" b="b"/>
            <a:pathLst>
              <a:path h="638810">
                <a:moveTo>
                  <a:pt x="0" y="0"/>
                </a:moveTo>
                <a:lnTo>
                  <a:pt x="0" y="638734"/>
                </a:lnTo>
              </a:path>
            </a:pathLst>
          </a:custGeom>
          <a:ln w="9524">
            <a:solidFill>
              <a:srgbClr val="FFFFFF"/>
            </a:solidFill>
          </a:ln>
        </p:spPr>
        <p:txBody>
          <a:bodyPr wrap="square" lIns="0" tIns="0" rIns="0" bIns="0" rtlCol="0"/>
          <a:lstStyle/>
          <a:p>
            <a:endParaRPr/>
          </a:p>
        </p:txBody>
      </p:sp>
      <p:sp>
        <p:nvSpPr>
          <p:cNvPr id="181" name="object 181"/>
          <p:cNvSpPr/>
          <p:nvPr/>
        </p:nvSpPr>
        <p:spPr>
          <a:xfrm>
            <a:off x="2975824" y="3470242"/>
            <a:ext cx="0" cy="638810"/>
          </a:xfrm>
          <a:custGeom>
            <a:avLst/>
            <a:gdLst/>
            <a:ahLst/>
            <a:cxnLst/>
            <a:rect l="l" t="t" r="r" b="b"/>
            <a:pathLst>
              <a:path h="638810">
                <a:moveTo>
                  <a:pt x="0" y="0"/>
                </a:moveTo>
                <a:lnTo>
                  <a:pt x="0" y="638734"/>
                </a:lnTo>
              </a:path>
            </a:pathLst>
          </a:custGeom>
          <a:ln w="9524">
            <a:solidFill>
              <a:srgbClr val="333333"/>
            </a:solidFill>
            <a:prstDash val="sysDashDot"/>
          </a:ln>
        </p:spPr>
        <p:txBody>
          <a:bodyPr wrap="square" lIns="0" tIns="0" rIns="0" bIns="0" rtlCol="0"/>
          <a:lstStyle/>
          <a:p>
            <a:endParaRPr/>
          </a:p>
        </p:txBody>
      </p:sp>
      <p:sp>
        <p:nvSpPr>
          <p:cNvPr id="182" name="object 182"/>
          <p:cNvSpPr/>
          <p:nvPr/>
        </p:nvSpPr>
        <p:spPr>
          <a:xfrm>
            <a:off x="822258" y="3670904"/>
            <a:ext cx="861694" cy="0"/>
          </a:xfrm>
          <a:custGeom>
            <a:avLst/>
            <a:gdLst/>
            <a:ahLst/>
            <a:cxnLst/>
            <a:rect l="l" t="t" r="r" b="b"/>
            <a:pathLst>
              <a:path w="861694">
                <a:moveTo>
                  <a:pt x="0" y="0"/>
                </a:moveTo>
                <a:lnTo>
                  <a:pt x="861419" y="0"/>
                </a:lnTo>
              </a:path>
            </a:pathLst>
          </a:custGeom>
          <a:ln w="9525">
            <a:solidFill>
              <a:srgbClr val="FFFFFF"/>
            </a:solidFill>
          </a:ln>
        </p:spPr>
        <p:txBody>
          <a:bodyPr wrap="square" lIns="0" tIns="0" rIns="0" bIns="0" rtlCol="0"/>
          <a:lstStyle/>
          <a:p>
            <a:endParaRPr/>
          </a:p>
        </p:txBody>
      </p:sp>
      <p:sp>
        <p:nvSpPr>
          <p:cNvPr id="183" name="object 183"/>
          <p:cNvSpPr/>
          <p:nvPr/>
        </p:nvSpPr>
        <p:spPr>
          <a:xfrm>
            <a:off x="822258" y="3670904"/>
            <a:ext cx="861694" cy="0"/>
          </a:xfrm>
          <a:custGeom>
            <a:avLst/>
            <a:gdLst/>
            <a:ahLst/>
            <a:cxnLst/>
            <a:rect l="l" t="t" r="r" b="b"/>
            <a:pathLst>
              <a:path w="861694">
                <a:moveTo>
                  <a:pt x="0" y="0"/>
                </a:moveTo>
                <a:lnTo>
                  <a:pt x="861419" y="0"/>
                </a:lnTo>
              </a:path>
            </a:pathLst>
          </a:custGeom>
          <a:ln w="9525">
            <a:solidFill>
              <a:srgbClr val="333333"/>
            </a:solidFill>
            <a:prstDash val="sysDashDot"/>
          </a:ln>
        </p:spPr>
        <p:txBody>
          <a:bodyPr wrap="square" lIns="0" tIns="0" rIns="0" bIns="0" rtlCol="0"/>
          <a:lstStyle/>
          <a:p>
            <a:endParaRPr/>
          </a:p>
        </p:txBody>
      </p:sp>
      <p:sp>
        <p:nvSpPr>
          <p:cNvPr id="184" name="object 184"/>
          <p:cNvSpPr/>
          <p:nvPr/>
        </p:nvSpPr>
        <p:spPr>
          <a:xfrm>
            <a:off x="1683678" y="3670904"/>
            <a:ext cx="0" cy="550545"/>
          </a:xfrm>
          <a:custGeom>
            <a:avLst/>
            <a:gdLst/>
            <a:ahLst/>
            <a:cxnLst/>
            <a:rect l="l" t="t" r="r" b="b"/>
            <a:pathLst>
              <a:path h="550545">
                <a:moveTo>
                  <a:pt x="0" y="0"/>
                </a:moveTo>
                <a:lnTo>
                  <a:pt x="0" y="550510"/>
                </a:lnTo>
              </a:path>
            </a:pathLst>
          </a:custGeom>
          <a:ln w="9524">
            <a:solidFill>
              <a:srgbClr val="FFFFFF"/>
            </a:solidFill>
          </a:ln>
        </p:spPr>
        <p:txBody>
          <a:bodyPr wrap="square" lIns="0" tIns="0" rIns="0" bIns="0" rtlCol="0"/>
          <a:lstStyle/>
          <a:p>
            <a:endParaRPr/>
          </a:p>
        </p:txBody>
      </p:sp>
      <p:sp>
        <p:nvSpPr>
          <p:cNvPr id="185" name="object 185"/>
          <p:cNvSpPr/>
          <p:nvPr/>
        </p:nvSpPr>
        <p:spPr>
          <a:xfrm>
            <a:off x="1683678" y="3670904"/>
            <a:ext cx="0" cy="550545"/>
          </a:xfrm>
          <a:custGeom>
            <a:avLst/>
            <a:gdLst/>
            <a:ahLst/>
            <a:cxnLst/>
            <a:rect l="l" t="t" r="r" b="b"/>
            <a:pathLst>
              <a:path h="550545">
                <a:moveTo>
                  <a:pt x="0" y="0"/>
                </a:moveTo>
                <a:lnTo>
                  <a:pt x="0" y="550510"/>
                </a:lnTo>
              </a:path>
            </a:pathLst>
          </a:custGeom>
          <a:ln w="9524">
            <a:solidFill>
              <a:srgbClr val="333333"/>
            </a:solidFill>
            <a:prstDash val="sysDashDot"/>
          </a:ln>
        </p:spPr>
        <p:txBody>
          <a:bodyPr wrap="square" lIns="0" tIns="0" rIns="0" bIns="0" rtlCol="0"/>
          <a:lstStyle/>
          <a:p>
            <a:endParaRPr/>
          </a:p>
        </p:txBody>
      </p:sp>
      <p:sp>
        <p:nvSpPr>
          <p:cNvPr id="186" name="object 186"/>
          <p:cNvSpPr/>
          <p:nvPr/>
        </p:nvSpPr>
        <p:spPr>
          <a:xfrm>
            <a:off x="822258" y="3670904"/>
            <a:ext cx="0" cy="550545"/>
          </a:xfrm>
          <a:custGeom>
            <a:avLst/>
            <a:gdLst/>
            <a:ahLst/>
            <a:cxnLst/>
            <a:rect l="l" t="t" r="r" b="b"/>
            <a:pathLst>
              <a:path h="550545">
                <a:moveTo>
                  <a:pt x="0" y="0"/>
                </a:moveTo>
                <a:lnTo>
                  <a:pt x="0" y="550510"/>
                </a:lnTo>
              </a:path>
            </a:pathLst>
          </a:custGeom>
          <a:ln w="9524">
            <a:solidFill>
              <a:srgbClr val="FFFFFF"/>
            </a:solidFill>
          </a:ln>
        </p:spPr>
        <p:txBody>
          <a:bodyPr wrap="square" lIns="0" tIns="0" rIns="0" bIns="0" rtlCol="0"/>
          <a:lstStyle/>
          <a:p>
            <a:endParaRPr/>
          </a:p>
        </p:txBody>
      </p:sp>
      <p:sp>
        <p:nvSpPr>
          <p:cNvPr id="187" name="object 187"/>
          <p:cNvSpPr/>
          <p:nvPr/>
        </p:nvSpPr>
        <p:spPr>
          <a:xfrm>
            <a:off x="822258" y="3670904"/>
            <a:ext cx="0" cy="550545"/>
          </a:xfrm>
          <a:custGeom>
            <a:avLst/>
            <a:gdLst/>
            <a:ahLst/>
            <a:cxnLst/>
            <a:rect l="l" t="t" r="r" b="b"/>
            <a:pathLst>
              <a:path h="550545">
                <a:moveTo>
                  <a:pt x="0" y="0"/>
                </a:moveTo>
                <a:lnTo>
                  <a:pt x="0" y="550510"/>
                </a:lnTo>
              </a:path>
            </a:pathLst>
          </a:custGeom>
          <a:ln w="9524">
            <a:solidFill>
              <a:srgbClr val="333333"/>
            </a:solidFill>
            <a:prstDash val="sysDashDot"/>
          </a:ln>
        </p:spPr>
        <p:txBody>
          <a:bodyPr wrap="square" lIns="0" tIns="0" rIns="0" bIns="0" rtlCol="0"/>
          <a:lstStyle/>
          <a:p>
            <a:endParaRPr/>
          </a:p>
        </p:txBody>
      </p:sp>
      <p:sp>
        <p:nvSpPr>
          <p:cNvPr id="188" name="object 188"/>
          <p:cNvSpPr/>
          <p:nvPr/>
        </p:nvSpPr>
        <p:spPr>
          <a:xfrm>
            <a:off x="5990760" y="2468451"/>
            <a:ext cx="0" cy="976630"/>
          </a:xfrm>
          <a:custGeom>
            <a:avLst/>
            <a:gdLst/>
            <a:ahLst/>
            <a:cxnLst/>
            <a:rect l="l" t="t" r="r" b="b"/>
            <a:pathLst>
              <a:path h="976629">
                <a:moveTo>
                  <a:pt x="0" y="0"/>
                </a:moveTo>
                <a:lnTo>
                  <a:pt x="0" y="976559"/>
                </a:lnTo>
              </a:path>
            </a:pathLst>
          </a:custGeom>
          <a:ln w="9524">
            <a:solidFill>
              <a:srgbClr val="FFFFFF"/>
            </a:solidFill>
          </a:ln>
        </p:spPr>
        <p:txBody>
          <a:bodyPr wrap="square" lIns="0" tIns="0" rIns="0" bIns="0" rtlCol="0"/>
          <a:lstStyle/>
          <a:p>
            <a:endParaRPr/>
          </a:p>
        </p:txBody>
      </p:sp>
      <p:sp>
        <p:nvSpPr>
          <p:cNvPr id="189" name="object 189"/>
          <p:cNvSpPr/>
          <p:nvPr/>
        </p:nvSpPr>
        <p:spPr>
          <a:xfrm>
            <a:off x="5990760" y="2468451"/>
            <a:ext cx="0" cy="976630"/>
          </a:xfrm>
          <a:custGeom>
            <a:avLst/>
            <a:gdLst/>
            <a:ahLst/>
            <a:cxnLst/>
            <a:rect l="l" t="t" r="r" b="b"/>
            <a:pathLst>
              <a:path h="976629">
                <a:moveTo>
                  <a:pt x="0" y="0"/>
                </a:moveTo>
                <a:lnTo>
                  <a:pt x="0" y="976559"/>
                </a:lnTo>
              </a:path>
            </a:pathLst>
          </a:custGeom>
          <a:ln w="9524">
            <a:solidFill>
              <a:srgbClr val="333333"/>
            </a:solidFill>
            <a:prstDash val="sysDashDot"/>
          </a:ln>
        </p:spPr>
        <p:txBody>
          <a:bodyPr wrap="square" lIns="0" tIns="0" rIns="0" bIns="0" rtlCol="0"/>
          <a:lstStyle/>
          <a:p>
            <a:endParaRPr/>
          </a:p>
        </p:txBody>
      </p:sp>
      <p:sp>
        <p:nvSpPr>
          <p:cNvPr id="190" name="object 190"/>
          <p:cNvSpPr/>
          <p:nvPr/>
        </p:nvSpPr>
        <p:spPr>
          <a:xfrm>
            <a:off x="4698596" y="2981877"/>
            <a:ext cx="861694" cy="0"/>
          </a:xfrm>
          <a:custGeom>
            <a:avLst/>
            <a:gdLst/>
            <a:ahLst/>
            <a:cxnLst/>
            <a:rect l="l" t="t" r="r" b="b"/>
            <a:pathLst>
              <a:path w="861695">
                <a:moveTo>
                  <a:pt x="0" y="0"/>
                </a:moveTo>
                <a:lnTo>
                  <a:pt x="861555" y="0"/>
                </a:lnTo>
              </a:path>
            </a:pathLst>
          </a:custGeom>
          <a:ln w="9525">
            <a:solidFill>
              <a:srgbClr val="FFFFFF"/>
            </a:solidFill>
          </a:ln>
        </p:spPr>
        <p:txBody>
          <a:bodyPr wrap="square" lIns="0" tIns="0" rIns="0" bIns="0" rtlCol="0"/>
          <a:lstStyle/>
          <a:p>
            <a:endParaRPr/>
          </a:p>
        </p:txBody>
      </p:sp>
      <p:sp>
        <p:nvSpPr>
          <p:cNvPr id="191" name="object 191"/>
          <p:cNvSpPr/>
          <p:nvPr/>
        </p:nvSpPr>
        <p:spPr>
          <a:xfrm>
            <a:off x="4698596" y="2981877"/>
            <a:ext cx="861694" cy="0"/>
          </a:xfrm>
          <a:custGeom>
            <a:avLst/>
            <a:gdLst/>
            <a:ahLst/>
            <a:cxnLst/>
            <a:rect l="l" t="t" r="r" b="b"/>
            <a:pathLst>
              <a:path w="861695">
                <a:moveTo>
                  <a:pt x="0" y="0"/>
                </a:moveTo>
                <a:lnTo>
                  <a:pt x="861555" y="0"/>
                </a:lnTo>
              </a:path>
            </a:pathLst>
          </a:custGeom>
          <a:ln w="9525">
            <a:solidFill>
              <a:srgbClr val="333333"/>
            </a:solidFill>
            <a:prstDash val="sysDashDot"/>
          </a:ln>
        </p:spPr>
        <p:txBody>
          <a:bodyPr wrap="square" lIns="0" tIns="0" rIns="0" bIns="0" rtlCol="0"/>
          <a:lstStyle/>
          <a:p>
            <a:endParaRPr/>
          </a:p>
        </p:txBody>
      </p:sp>
      <p:sp>
        <p:nvSpPr>
          <p:cNvPr id="192" name="object 192"/>
          <p:cNvSpPr/>
          <p:nvPr/>
        </p:nvSpPr>
        <p:spPr>
          <a:xfrm>
            <a:off x="4698596" y="2981877"/>
            <a:ext cx="0" cy="800735"/>
          </a:xfrm>
          <a:custGeom>
            <a:avLst/>
            <a:gdLst/>
            <a:ahLst/>
            <a:cxnLst/>
            <a:rect l="l" t="t" r="r" b="b"/>
            <a:pathLst>
              <a:path h="800735">
                <a:moveTo>
                  <a:pt x="0" y="0"/>
                </a:moveTo>
                <a:lnTo>
                  <a:pt x="0" y="800619"/>
                </a:lnTo>
              </a:path>
            </a:pathLst>
          </a:custGeom>
          <a:ln w="9524">
            <a:solidFill>
              <a:srgbClr val="FFFFFF"/>
            </a:solidFill>
          </a:ln>
        </p:spPr>
        <p:txBody>
          <a:bodyPr wrap="square" lIns="0" tIns="0" rIns="0" bIns="0" rtlCol="0"/>
          <a:lstStyle/>
          <a:p>
            <a:endParaRPr/>
          </a:p>
        </p:txBody>
      </p:sp>
      <p:sp>
        <p:nvSpPr>
          <p:cNvPr id="193" name="object 193"/>
          <p:cNvSpPr/>
          <p:nvPr/>
        </p:nvSpPr>
        <p:spPr>
          <a:xfrm>
            <a:off x="4698596" y="2981877"/>
            <a:ext cx="0" cy="800735"/>
          </a:xfrm>
          <a:custGeom>
            <a:avLst/>
            <a:gdLst/>
            <a:ahLst/>
            <a:cxnLst/>
            <a:rect l="l" t="t" r="r" b="b"/>
            <a:pathLst>
              <a:path h="800735">
                <a:moveTo>
                  <a:pt x="0" y="0"/>
                </a:moveTo>
                <a:lnTo>
                  <a:pt x="0" y="800619"/>
                </a:lnTo>
              </a:path>
            </a:pathLst>
          </a:custGeom>
          <a:ln w="9524">
            <a:solidFill>
              <a:srgbClr val="333333"/>
            </a:solidFill>
            <a:prstDash val="sysDashDot"/>
          </a:ln>
        </p:spPr>
        <p:txBody>
          <a:bodyPr wrap="square" lIns="0" tIns="0" rIns="0" bIns="0" rtlCol="0"/>
          <a:lstStyle/>
          <a:p>
            <a:endParaRPr/>
          </a:p>
        </p:txBody>
      </p:sp>
      <p:sp>
        <p:nvSpPr>
          <p:cNvPr id="194" name="object 194"/>
          <p:cNvSpPr/>
          <p:nvPr/>
        </p:nvSpPr>
        <p:spPr>
          <a:xfrm>
            <a:off x="6852146" y="2468451"/>
            <a:ext cx="0" cy="976630"/>
          </a:xfrm>
          <a:custGeom>
            <a:avLst/>
            <a:gdLst/>
            <a:ahLst/>
            <a:cxnLst/>
            <a:rect l="l" t="t" r="r" b="b"/>
            <a:pathLst>
              <a:path h="976629">
                <a:moveTo>
                  <a:pt x="0" y="0"/>
                </a:moveTo>
                <a:lnTo>
                  <a:pt x="0" y="976559"/>
                </a:lnTo>
              </a:path>
            </a:pathLst>
          </a:custGeom>
          <a:ln w="9524">
            <a:solidFill>
              <a:srgbClr val="FFFFFF"/>
            </a:solidFill>
          </a:ln>
        </p:spPr>
        <p:txBody>
          <a:bodyPr wrap="square" lIns="0" tIns="0" rIns="0" bIns="0" rtlCol="0"/>
          <a:lstStyle/>
          <a:p>
            <a:endParaRPr/>
          </a:p>
        </p:txBody>
      </p:sp>
      <p:sp>
        <p:nvSpPr>
          <p:cNvPr id="195" name="object 195"/>
          <p:cNvSpPr/>
          <p:nvPr/>
        </p:nvSpPr>
        <p:spPr>
          <a:xfrm>
            <a:off x="6852146" y="2468451"/>
            <a:ext cx="0" cy="976630"/>
          </a:xfrm>
          <a:custGeom>
            <a:avLst/>
            <a:gdLst/>
            <a:ahLst/>
            <a:cxnLst/>
            <a:rect l="l" t="t" r="r" b="b"/>
            <a:pathLst>
              <a:path h="976629">
                <a:moveTo>
                  <a:pt x="0" y="0"/>
                </a:moveTo>
                <a:lnTo>
                  <a:pt x="0" y="976559"/>
                </a:lnTo>
              </a:path>
            </a:pathLst>
          </a:custGeom>
          <a:ln w="9524">
            <a:solidFill>
              <a:srgbClr val="333333"/>
            </a:solidFill>
            <a:prstDash val="sysDashDot"/>
          </a:ln>
        </p:spPr>
        <p:txBody>
          <a:bodyPr wrap="square" lIns="0" tIns="0" rIns="0" bIns="0" rtlCol="0"/>
          <a:lstStyle/>
          <a:p>
            <a:endParaRPr/>
          </a:p>
        </p:txBody>
      </p:sp>
      <p:sp>
        <p:nvSpPr>
          <p:cNvPr id="196" name="object 196"/>
          <p:cNvSpPr/>
          <p:nvPr/>
        </p:nvSpPr>
        <p:spPr>
          <a:xfrm>
            <a:off x="5560152" y="2981877"/>
            <a:ext cx="0" cy="800735"/>
          </a:xfrm>
          <a:custGeom>
            <a:avLst/>
            <a:gdLst/>
            <a:ahLst/>
            <a:cxnLst/>
            <a:rect l="l" t="t" r="r" b="b"/>
            <a:pathLst>
              <a:path h="800735">
                <a:moveTo>
                  <a:pt x="0" y="0"/>
                </a:moveTo>
                <a:lnTo>
                  <a:pt x="0" y="800619"/>
                </a:lnTo>
              </a:path>
            </a:pathLst>
          </a:custGeom>
          <a:ln w="9524">
            <a:solidFill>
              <a:srgbClr val="FFFFFF"/>
            </a:solidFill>
          </a:ln>
        </p:spPr>
        <p:txBody>
          <a:bodyPr wrap="square" lIns="0" tIns="0" rIns="0" bIns="0" rtlCol="0"/>
          <a:lstStyle/>
          <a:p>
            <a:endParaRPr/>
          </a:p>
        </p:txBody>
      </p:sp>
      <p:sp>
        <p:nvSpPr>
          <p:cNvPr id="197" name="object 197"/>
          <p:cNvSpPr/>
          <p:nvPr/>
        </p:nvSpPr>
        <p:spPr>
          <a:xfrm>
            <a:off x="5560152" y="2981877"/>
            <a:ext cx="0" cy="800735"/>
          </a:xfrm>
          <a:custGeom>
            <a:avLst/>
            <a:gdLst/>
            <a:ahLst/>
            <a:cxnLst/>
            <a:rect l="l" t="t" r="r" b="b"/>
            <a:pathLst>
              <a:path h="800735">
                <a:moveTo>
                  <a:pt x="0" y="0"/>
                </a:moveTo>
                <a:lnTo>
                  <a:pt x="0" y="800619"/>
                </a:lnTo>
              </a:path>
            </a:pathLst>
          </a:custGeom>
          <a:ln w="9524">
            <a:solidFill>
              <a:srgbClr val="333333"/>
            </a:solidFill>
            <a:prstDash val="sysDashDot"/>
          </a:ln>
        </p:spPr>
        <p:txBody>
          <a:bodyPr wrap="square" lIns="0" tIns="0" rIns="0" bIns="0" rtlCol="0"/>
          <a:lstStyle/>
          <a:p>
            <a:endParaRPr/>
          </a:p>
        </p:txBody>
      </p:sp>
      <p:sp>
        <p:nvSpPr>
          <p:cNvPr id="198" name="object 198"/>
          <p:cNvSpPr/>
          <p:nvPr/>
        </p:nvSpPr>
        <p:spPr>
          <a:xfrm>
            <a:off x="5990760" y="2468451"/>
            <a:ext cx="861694" cy="0"/>
          </a:xfrm>
          <a:custGeom>
            <a:avLst/>
            <a:gdLst/>
            <a:ahLst/>
            <a:cxnLst/>
            <a:rect l="l" t="t" r="r" b="b"/>
            <a:pathLst>
              <a:path w="861695">
                <a:moveTo>
                  <a:pt x="0" y="0"/>
                </a:moveTo>
                <a:lnTo>
                  <a:pt x="861385" y="0"/>
                </a:lnTo>
              </a:path>
            </a:pathLst>
          </a:custGeom>
          <a:ln w="9525">
            <a:solidFill>
              <a:srgbClr val="FFFFFF"/>
            </a:solidFill>
          </a:ln>
        </p:spPr>
        <p:txBody>
          <a:bodyPr wrap="square" lIns="0" tIns="0" rIns="0" bIns="0" rtlCol="0"/>
          <a:lstStyle/>
          <a:p>
            <a:endParaRPr/>
          </a:p>
        </p:txBody>
      </p:sp>
      <p:sp>
        <p:nvSpPr>
          <p:cNvPr id="199" name="object 199"/>
          <p:cNvSpPr/>
          <p:nvPr/>
        </p:nvSpPr>
        <p:spPr>
          <a:xfrm>
            <a:off x="5990760" y="2468451"/>
            <a:ext cx="861694" cy="0"/>
          </a:xfrm>
          <a:custGeom>
            <a:avLst/>
            <a:gdLst/>
            <a:ahLst/>
            <a:cxnLst/>
            <a:rect l="l" t="t" r="r" b="b"/>
            <a:pathLst>
              <a:path w="861695">
                <a:moveTo>
                  <a:pt x="0" y="0"/>
                </a:moveTo>
                <a:lnTo>
                  <a:pt x="861385" y="0"/>
                </a:lnTo>
              </a:path>
            </a:pathLst>
          </a:custGeom>
          <a:ln w="9525">
            <a:solidFill>
              <a:srgbClr val="333333"/>
            </a:solidFill>
            <a:prstDash val="sysDashDot"/>
          </a:ln>
        </p:spPr>
        <p:txBody>
          <a:bodyPr wrap="square" lIns="0" tIns="0" rIns="0" bIns="0" rtlCol="0"/>
          <a:lstStyle/>
          <a:p>
            <a:endParaRPr/>
          </a:p>
        </p:txBody>
      </p:sp>
      <p:sp>
        <p:nvSpPr>
          <p:cNvPr id="200" name="object 200"/>
          <p:cNvSpPr/>
          <p:nvPr/>
        </p:nvSpPr>
        <p:spPr>
          <a:xfrm>
            <a:off x="2114438" y="3470242"/>
            <a:ext cx="861694" cy="0"/>
          </a:xfrm>
          <a:custGeom>
            <a:avLst/>
            <a:gdLst/>
            <a:ahLst/>
            <a:cxnLst/>
            <a:rect l="l" t="t" r="r" b="b"/>
            <a:pathLst>
              <a:path w="861694">
                <a:moveTo>
                  <a:pt x="0" y="0"/>
                </a:moveTo>
                <a:lnTo>
                  <a:pt x="861385" y="0"/>
                </a:lnTo>
              </a:path>
            </a:pathLst>
          </a:custGeom>
          <a:ln w="9525">
            <a:solidFill>
              <a:srgbClr val="FFFFFF"/>
            </a:solidFill>
          </a:ln>
        </p:spPr>
        <p:txBody>
          <a:bodyPr wrap="square" lIns="0" tIns="0" rIns="0" bIns="0" rtlCol="0"/>
          <a:lstStyle/>
          <a:p>
            <a:endParaRPr/>
          </a:p>
        </p:txBody>
      </p:sp>
      <p:sp>
        <p:nvSpPr>
          <p:cNvPr id="201" name="object 201"/>
          <p:cNvSpPr/>
          <p:nvPr/>
        </p:nvSpPr>
        <p:spPr>
          <a:xfrm>
            <a:off x="2114438" y="3470242"/>
            <a:ext cx="861694" cy="0"/>
          </a:xfrm>
          <a:custGeom>
            <a:avLst/>
            <a:gdLst/>
            <a:ahLst/>
            <a:cxnLst/>
            <a:rect l="l" t="t" r="r" b="b"/>
            <a:pathLst>
              <a:path w="861694">
                <a:moveTo>
                  <a:pt x="0" y="0"/>
                </a:moveTo>
                <a:lnTo>
                  <a:pt x="861385" y="0"/>
                </a:lnTo>
              </a:path>
            </a:pathLst>
          </a:custGeom>
          <a:ln w="9525">
            <a:solidFill>
              <a:srgbClr val="333333"/>
            </a:solidFill>
            <a:prstDash val="sysDashDot"/>
          </a:ln>
        </p:spPr>
        <p:txBody>
          <a:bodyPr wrap="square" lIns="0" tIns="0" rIns="0" bIns="0" rtlCol="0"/>
          <a:lstStyle/>
          <a:p>
            <a:endParaRPr/>
          </a:p>
        </p:txBody>
      </p:sp>
      <p:sp>
        <p:nvSpPr>
          <p:cNvPr id="202" name="object 202"/>
          <p:cNvSpPr/>
          <p:nvPr/>
        </p:nvSpPr>
        <p:spPr>
          <a:xfrm>
            <a:off x="2114438" y="3470242"/>
            <a:ext cx="0" cy="638810"/>
          </a:xfrm>
          <a:custGeom>
            <a:avLst/>
            <a:gdLst/>
            <a:ahLst/>
            <a:cxnLst/>
            <a:rect l="l" t="t" r="r" b="b"/>
            <a:pathLst>
              <a:path h="638810">
                <a:moveTo>
                  <a:pt x="0" y="0"/>
                </a:moveTo>
                <a:lnTo>
                  <a:pt x="0" y="638734"/>
                </a:lnTo>
              </a:path>
            </a:pathLst>
          </a:custGeom>
          <a:ln w="9524">
            <a:solidFill>
              <a:srgbClr val="FFFFFF"/>
            </a:solidFill>
          </a:ln>
        </p:spPr>
        <p:txBody>
          <a:bodyPr wrap="square" lIns="0" tIns="0" rIns="0" bIns="0" rtlCol="0"/>
          <a:lstStyle/>
          <a:p>
            <a:endParaRPr/>
          </a:p>
        </p:txBody>
      </p:sp>
      <p:sp>
        <p:nvSpPr>
          <p:cNvPr id="203" name="object 203"/>
          <p:cNvSpPr/>
          <p:nvPr/>
        </p:nvSpPr>
        <p:spPr>
          <a:xfrm>
            <a:off x="2114438" y="3470242"/>
            <a:ext cx="0" cy="638810"/>
          </a:xfrm>
          <a:custGeom>
            <a:avLst/>
            <a:gdLst/>
            <a:ahLst/>
            <a:cxnLst/>
            <a:rect l="l" t="t" r="r" b="b"/>
            <a:pathLst>
              <a:path h="638810">
                <a:moveTo>
                  <a:pt x="0" y="0"/>
                </a:moveTo>
                <a:lnTo>
                  <a:pt x="0" y="638734"/>
                </a:lnTo>
              </a:path>
            </a:pathLst>
          </a:custGeom>
          <a:ln w="9524">
            <a:solidFill>
              <a:srgbClr val="333333"/>
            </a:solidFill>
            <a:prstDash val="sysDashDot"/>
          </a:ln>
        </p:spPr>
        <p:txBody>
          <a:bodyPr wrap="square" lIns="0" tIns="0" rIns="0" bIns="0" rtlCol="0"/>
          <a:lstStyle/>
          <a:p>
            <a:endParaRPr/>
          </a:p>
        </p:txBody>
      </p:sp>
      <p:sp>
        <p:nvSpPr>
          <p:cNvPr id="204" name="object 204"/>
          <p:cNvSpPr/>
          <p:nvPr/>
        </p:nvSpPr>
        <p:spPr>
          <a:xfrm>
            <a:off x="4267988" y="3181185"/>
            <a:ext cx="0" cy="727710"/>
          </a:xfrm>
          <a:custGeom>
            <a:avLst/>
            <a:gdLst/>
            <a:ahLst/>
            <a:cxnLst/>
            <a:rect l="l" t="t" r="r" b="b"/>
            <a:pathLst>
              <a:path h="727710">
                <a:moveTo>
                  <a:pt x="0" y="0"/>
                </a:moveTo>
                <a:lnTo>
                  <a:pt x="0" y="727296"/>
                </a:lnTo>
              </a:path>
            </a:pathLst>
          </a:custGeom>
          <a:ln w="9524">
            <a:solidFill>
              <a:srgbClr val="FFFFFF"/>
            </a:solidFill>
          </a:ln>
        </p:spPr>
        <p:txBody>
          <a:bodyPr wrap="square" lIns="0" tIns="0" rIns="0" bIns="0" rtlCol="0"/>
          <a:lstStyle/>
          <a:p>
            <a:endParaRPr/>
          </a:p>
        </p:txBody>
      </p:sp>
      <p:sp>
        <p:nvSpPr>
          <p:cNvPr id="205" name="object 205"/>
          <p:cNvSpPr/>
          <p:nvPr/>
        </p:nvSpPr>
        <p:spPr>
          <a:xfrm>
            <a:off x="4267988" y="3181185"/>
            <a:ext cx="0" cy="727710"/>
          </a:xfrm>
          <a:custGeom>
            <a:avLst/>
            <a:gdLst/>
            <a:ahLst/>
            <a:cxnLst/>
            <a:rect l="l" t="t" r="r" b="b"/>
            <a:pathLst>
              <a:path h="727710">
                <a:moveTo>
                  <a:pt x="0" y="0"/>
                </a:moveTo>
                <a:lnTo>
                  <a:pt x="0" y="727296"/>
                </a:lnTo>
              </a:path>
            </a:pathLst>
          </a:custGeom>
          <a:ln w="9524">
            <a:solidFill>
              <a:srgbClr val="333333"/>
            </a:solidFill>
            <a:prstDash val="sysDashDot"/>
          </a:ln>
        </p:spPr>
        <p:txBody>
          <a:bodyPr wrap="square" lIns="0" tIns="0" rIns="0" bIns="0" rtlCol="0"/>
          <a:lstStyle/>
          <a:p>
            <a:endParaRPr/>
          </a:p>
        </p:txBody>
      </p:sp>
      <p:sp>
        <p:nvSpPr>
          <p:cNvPr id="206" name="object 206"/>
          <p:cNvSpPr/>
          <p:nvPr/>
        </p:nvSpPr>
        <p:spPr>
          <a:xfrm>
            <a:off x="3406602" y="3181185"/>
            <a:ext cx="861694" cy="0"/>
          </a:xfrm>
          <a:custGeom>
            <a:avLst/>
            <a:gdLst/>
            <a:ahLst/>
            <a:cxnLst/>
            <a:rect l="l" t="t" r="r" b="b"/>
            <a:pathLst>
              <a:path w="861695">
                <a:moveTo>
                  <a:pt x="0" y="0"/>
                </a:moveTo>
                <a:lnTo>
                  <a:pt x="861385" y="0"/>
                </a:lnTo>
              </a:path>
            </a:pathLst>
          </a:custGeom>
          <a:ln w="9525">
            <a:solidFill>
              <a:srgbClr val="FFFFFF"/>
            </a:solidFill>
          </a:ln>
        </p:spPr>
        <p:txBody>
          <a:bodyPr wrap="square" lIns="0" tIns="0" rIns="0" bIns="0" rtlCol="0"/>
          <a:lstStyle/>
          <a:p>
            <a:endParaRPr/>
          </a:p>
        </p:txBody>
      </p:sp>
      <p:sp>
        <p:nvSpPr>
          <p:cNvPr id="207" name="object 207"/>
          <p:cNvSpPr/>
          <p:nvPr/>
        </p:nvSpPr>
        <p:spPr>
          <a:xfrm>
            <a:off x="3406602" y="3181185"/>
            <a:ext cx="861694" cy="0"/>
          </a:xfrm>
          <a:custGeom>
            <a:avLst/>
            <a:gdLst/>
            <a:ahLst/>
            <a:cxnLst/>
            <a:rect l="l" t="t" r="r" b="b"/>
            <a:pathLst>
              <a:path w="861695">
                <a:moveTo>
                  <a:pt x="0" y="0"/>
                </a:moveTo>
                <a:lnTo>
                  <a:pt x="861385" y="0"/>
                </a:lnTo>
              </a:path>
            </a:pathLst>
          </a:custGeom>
          <a:ln w="9525">
            <a:solidFill>
              <a:srgbClr val="333333"/>
            </a:solidFill>
            <a:prstDash val="sysDashDot"/>
          </a:ln>
        </p:spPr>
        <p:txBody>
          <a:bodyPr wrap="square" lIns="0" tIns="0" rIns="0" bIns="0" rtlCol="0"/>
          <a:lstStyle/>
          <a:p>
            <a:endParaRPr/>
          </a:p>
        </p:txBody>
      </p:sp>
      <p:sp>
        <p:nvSpPr>
          <p:cNvPr id="208" name="object 208"/>
          <p:cNvSpPr/>
          <p:nvPr/>
        </p:nvSpPr>
        <p:spPr>
          <a:xfrm>
            <a:off x="3406602" y="3181185"/>
            <a:ext cx="0" cy="727710"/>
          </a:xfrm>
          <a:custGeom>
            <a:avLst/>
            <a:gdLst/>
            <a:ahLst/>
            <a:cxnLst/>
            <a:rect l="l" t="t" r="r" b="b"/>
            <a:pathLst>
              <a:path h="727710">
                <a:moveTo>
                  <a:pt x="0" y="0"/>
                </a:moveTo>
                <a:lnTo>
                  <a:pt x="0" y="727296"/>
                </a:lnTo>
              </a:path>
            </a:pathLst>
          </a:custGeom>
          <a:ln w="9524">
            <a:solidFill>
              <a:srgbClr val="FFFFFF"/>
            </a:solidFill>
          </a:ln>
        </p:spPr>
        <p:txBody>
          <a:bodyPr wrap="square" lIns="0" tIns="0" rIns="0" bIns="0" rtlCol="0"/>
          <a:lstStyle/>
          <a:p>
            <a:endParaRPr/>
          </a:p>
        </p:txBody>
      </p:sp>
      <p:sp>
        <p:nvSpPr>
          <p:cNvPr id="209" name="object 209"/>
          <p:cNvSpPr/>
          <p:nvPr/>
        </p:nvSpPr>
        <p:spPr>
          <a:xfrm>
            <a:off x="3406602" y="3181185"/>
            <a:ext cx="0" cy="727710"/>
          </a:xfrm>
          <a:custGeom>
            <a:avLst/>
            <a:gdLst/>
            <a:ahLst/>
            <a:cxnLst/>
            <a:rect l="l" t="t" r="r" b="b"/>
            <a:pathLst>
              <a:path h="727710">
                <a:moveTo>
                  <a:pt x="0" y="0"/>
                </a:moveTo>
                <a:lnTo>
                  <a:pt x="0" y="727296"/>
                </a:lnTo>
              </a:path>
            </a:pathLst>
          </a:custGeom>
          <a:ln w="9524">
            <a:solidFill>
              <a:srgbClr val="333333"/>
            </a:solidFill>
            <a:prstDash val="sysDashDot"/>
          </a:ln>
        </p:spPr>
        <p:txBody>
          <a:bodyPr wrap="square" lIns="0" tIns="0" rIns="0" bIns="0" rtlCol="0"/>
          <a:lstStyle/>
          <a:p>
            <a:endParaRPr/>
          </a:p>
        </p:txBody>
      </p:sp>
      <p:sp>
        <p:nvSpPr>
          <p:cNvPr id="210" name="object 210"/>
          <p:cNvSpPr/>
          <p:nvPr/>
        </p:nvSpPr>
        <p:spPr>
          <a:xfrm>
            <a:off x="606903" y="5996104"/>
            <a:ext cx="6461125" cy="0"/>
          </a:xfrm>
          <a:custGeom>
            <a:avLst/>
            <a:gdLst/>
            <a:ahLst/>
            <a:cxnLst/>
            <a:rect l="l" t="t" r="r" b="b"/>
            <a:pathLst>
              <a:path w="6461125">
                <a:moveTo>
                  <a:pt x="0" y="0"/>
                </a:moveTo>
                <a:lnTo>
                  <a:pt x="6460631" y="0"/>
                </a:lnTo>
              </a:path>
            </a:pathLst>
          </a:custGeom>
          <a:ln w="9525">
            <a:solidFill>
              <a:srgbClr val="000000"/>
            </a:solidFill>
          </a:ln>
        </p:spPr>
        <p:txBody>
          <a:bodyPr wrap="square" lIns="0" tIns="0" rIns="0" bIns="0" rtlCol="0"/>
          <a:lstStyle/>
          <a:p>
            <a:endParaRPr/>
          </a:p>
        </p:txBody>
      </p:sp>
      <p:sp>
        <p:nvSpPr>
          <p:cNvPr id="211" name="object 211"/>
          <p:cNvSpPr/>
          <p:nvPr/>
        </p:nvSpPr>
        <p:spPr>
          <a:xfrm>
            <a:off x="606903" y="1974499"/>
            <a:ext cx="0" cy="4022090"/>
          </a:xfrm>
          <a:custGeom>
            <a:avLst/>
            <a:gdLst/>
            <a:ahLst/>
            <a:cxnLst/>
            <a:rect l="l" t="t" r="r" b="b"/>
            <a:pathLst>
              <a:path h="4022090">
                <a:moveTo>
                  <a:pt x="0" y="0"/>
                </a:moveTo>
                <a:lnTo>
                  <a:pt x="0" y="4021605"/>
                </a:lnTo>
              </a:path>
            </a:pathLst>
          </a:custGeom>
          <a:ln w="9524">
            <a:solidFill>
              <a:srgbClr val="000000"/>
            </a:solidFill>
          </a:ln>
        </p:spPr>
        <p:txBody>
          <a:bodyPr wrap="square" lIns="0" tIns="0" rIns="0" bIns="0" rtlCol="0"/>
          <a:lstStyle/>
          <a:p>
            <a:endParaRPr/>
          </a:p>
        </p:txBody>
      </p:sp>
      <p:sp>
        <p:nvSpPr>
          <p:cNvPr id="212" name="object 212"/>
          <p:cNvSpPr/>
          <p:nvPr/>
        </p:nvSpPr>
        <p:spPr>
          <a:xfrm>
            <a:off x="439066" y="5928979"/>
            <a:ext cx="80581" cy="126188"/>
          </a:xfrm>
          <a:prstGeom prst="rect">
            <a:avLst/>
          </a:prstGeom>
          <a:blipFill>
            <a:blip r:embed="rId7" cstate="print"/>
            <a:stretch>
              <a:fillRect/>
            </a:stretch>
          </a:blipFill>
        </p:spPr>
        <p:txBody>
          <a:bodyPr wrap="square" lIns="0" tIns="0" rIns="0" bIns="0" rtlCol="0"/>
          <a:lstStyle/>
          <a:p>
            <a:endParaRPr/>
          </a:p>
        </p:txBody>
      </p:sp>
      <p:sp>
        <p:nvSpPr>
          <p:cNvPr id="213" name="object 213"/>
          <p:cNvSpPr/>
          <p:nvPr/>
        </p:nvSpPr>
        <p:spPr>
          <a:xfrm>
            <a:off x="351815" y="5124668"/>
            <a:ext cx="167815" cy="126172"/>
          </a:xfrm>
          <a:prstGeom prst="rect">
            <a:avLst/>
          </a:prstGeom>
          <a:blipFill>
            <a:blip r:embed="rId8" cstate="print"/>
            <a:stretch>
              <a:fillRect/>
            </a:stretch>
          </a:blipFill>
        </p:spPr>
        <p:txBody>
          <a:bodyPr wrap="square" lIns="0" tIns="0" rIns="0" bIns="0" rtlCol="0"/>
          <a:lstStyle/>
          <a:p>
            <a:endParaRPr/>
          </a:p>
        </p:txBody>
      </p:sp>
      <p:sp>
        <p:nvSpPr>
          <p:cNvPr id="214" name="object 214"/>
          <p:cNvSpPr/>
          <p:nvPr/>
        </p:nvSpPr>
        <p:spPr>
          <a:xfrm>
            <a:off x="338131" y="4320307"/>
            <a:ext cx="181498" cy="126155"/>
          </a:xfrm>
          <a:prstGeom prst="rect">
            <a:avLst/>
          </a:prstGeom>
          <a:blipFill>
            <a:blip r:embed="rId9" cstate="print"/>
            <a:stretch>
              <a:fillRect/>
            </a:stretch>
          </a:blipFill>
        </p:spPr>
        <p:txBody>
          <a:bodyPr wrap="square" lIns="0" tIns="0" rIns="0" bIns="0" rtlCol="0"/>
          <a:lstStyle/>
          <a:p>
            <a:endParaRPr/>
          </a:p>
        </p:txBody>
      </p:sp>
      <p:sp>
        <p:nvSpPr>
          <p:cNvPr id="215" name="object 215"/>
          <p:cNvSpPr/>
          <p:nvPr/>
        </p:nvSpPr>
        <p:spPr>
          <a:xfrm>
            <a:off x="340267" y="3515962"/>
            <a:ext cx="179363" cy="126324"/>
          </a:xfrm>
          <a:prstGeom prst="rect">
            <a:avLst/>
          </a:prstGeom>
          <a:blipFill>
            <a:blip r:embed="rId10" cstate="print"/>
            <a:stretch>
              <a:fillRect/>
            </a:stretch>
          </a:blipFill>
        </p:spPr>
        <p:txBody>
          <a:bodyPr wrap="square" lIns="0" tIns="0" rIns="0" bIns="0" rtlCol="0"/>
          <a:lstStyle/>
          <a:p>
            <a:endParaRPr/>
          </a:p>
        </p:txBody>
      </p:sp>
      <p:sp>
        <p:nvSpPr>
          <p:cNvPr id="216" name="object 216"/>
          <p:cNvSpPr/>
          <p:nvPr/>
        </p:nvSpPr>
        <p:spPr>
          <a:xfrm>
            <a:off x="335209" y="2711787"/>
            <a:ext cx="184420" cy="126155"/>
          </a:xfrm>
          <a:prstGeom prst="rect">
            <a:avLst/>
          </a:prstGeom>
          <a:blipFill>
            <a:blip r:embed="rId11" cstate="print"/>
            <a:stretch>
              <a:fillRect/>
            </a:stretch>
          </a:blipFill>
        </p:spPr>
        <p:txBody>
          <a:bodyPr wrap="square" lIns="0" tIns="0" rIns="0" bIns="0" rtlCol="0"/>
          <a:lstStyle/>
          <a:p>
            <a:endParaRPr/>
          </a:p>
        </p:txBody>
      </p:sp>
      <p:sp>
        <p:nvSpPr>
          <p:cNvPr id="217" name="object 217"/>
          <p:cNvSpPr/>
          <p:nvPr/>
        </p:nvSpPr>
        <p:spPr>
          <a:xfrm>
            <a:off x="340182" y="1907442"/>
            <a:ext cx="179447" cy="126155"/>
          </a:xfrm>
          <a:prstGeom prst="rect">
            <a:avLst/>
          </a:prstGeom>
          <a:blipFill>
            <a:blip r:embed="rId12" cstate="print"/>
            <a:stretch>
              <a:fillRect/>
            </a:stretch>
          </a:blipFill>
        </p:spPr>
        <p:txBody>
          <a:bodyPr wrap="square" lIns="0" tIns="0" rIns="0" bIns="0" rtlCol="0"/>
          <a:lstStyle/>
          <a:p>
            <a:endParaRPr/>
          </a:p>
        </p:txBody>
      </p:sp>
      <p:sp>
        <p:nvSpPr>
          <p:cNvPr id="218" name="object 218"/>
          <p:cNvSpPr/>
          <p:nvPr/>
        </p:nvSpPr>
        <p:spPr>
          <a:xfrm>
            <a:off x="337064" y="1387751"/>
            <a:ext cx="3015691" cy="159852"/>
          </a:xfrm>
          <a:prstGeom prst="rect">
            <a:avLst/>
          </a:prstGeom>
          <a:blipFill>
            <a:blip r:embed="rId13" cstate="print"/>
            <a:stretch>
              <a:fillRect/>
            </a:stretch>
          </a:blipFill>
        </p:spPr>
        <p:txBody>
          <a:bodyPr wrap="square" lIns="0" tIns="0" rIns="0" bIns="0" rtlCol="0"/>
          <a:lstStyle/>
          <a:p>
            <a:endParaRPr/>
          </a:p>
        </p:txBody>
      </p:sp>
      <p:sp>
        <p:nvSpPr>
          <p:cNvPr id="219" name="object 219"/>
          <p:cNvSpPr/>
          <p:nvPr/>
        </p:nvSpPr>
        <p:spPr>
          <a:xfrm>
            <a:off x="336052" y="1584180"/>
            <a:ext cx="1228551" cy="162054"/>
          </a:xfrm>
          <a:prstGeom prst="rect">
            <a:avLst/>
          </a:prstGeom>
          <a:blipFill>
            <a:blip r:embed="rId14" cstate="print"/>
            <a:stretch>
              <a:fillRect/>
            </a:stretch>
          </a:blipFill>
        </p:spPr>
        <p:txBody>
          <a:bodyPr wrap="square" lIns="0" tIns="0" rIns="0" bIns="0" rtlCol="0"/>
          <a:lstStyle/>
          <a:p>
            <a:endParaRPr/>
          </a:p>
        </p:txBody>
      </p:sp>
      <p:sp>
        <p:nvSpPr>
          <p:cNvPr id="220" name="object 220"/>
          <p:cNvSpPr/>
          <p:nvPr/>
        </p:nvSpPr>
        <p:spPr>
          <a:xfrm>
            <a:off x="1060286" y="6060062"/>
            <a:ext cx="381000" cy="126364"/>
          </a:xfrm>
          <a:custGeom>
            <a:avLst/>
            <a:gdLst/>
            <a:ahLst/>
            <a:cxnLst/>
            <a:rect l="l" t="t" r="r" b="b"/>
            <a:pathLst>
              <a:path w="381000" h="126364">
                <a:moveTo>
                  <a:pt x="73590" y="12547"/>
                </a:moveTo>
                <a:lnTo>
                  <a:pt x="49681" y="12547"/>
                </a:lnTo>
                <a:lnTo>
                  <a:pt x="55286" y="14613"/>
                </a:lnTo>
                <a:lnTo>
                  <a:pt x="63871" y="22877"/>
                </a:lnTo>
                <a:lnTo>
                  <a:pt x="66022" y="27957"/>
                </a:lnTo>
                <a:lnTo>
                  <a:pt x="66022" y="39692"/>
                </a:lnTo>
                <a:lnTo>
                  <a:pt x="40980" y="70549"/>
                </a:lnTo>
                <a:lnTo>
                  <a:pt x="25609" y="83535"/>
                </a:lnTo>
                <a:lnTo>
                  <a:pt x="20268" y="88369"/>
                </a:lnTo>
                <a:lnTo>
                  <a:pt x="1879" y="113539"/>
                </a:lnTo>
                <a:lnTo>
                  <a:pt x="592" y="116909"/>
                </a:lnTo>
                <a:lnTo>
                  <a:pt x="0" y="120414"/>
                </a:lnTo>
                <a:lnTo>
                  <a:pt x="118" y="124072"/>
                </a:lnTo>
                <a:lnTo>
                  <a:pt x="81786" y="124072"/>
                </a:lnTo>
                <a:lnTo>
                  <a:pt x="81786" y="109492"/>
                </a:lnTo>
                <a:lnTo>
                  <a:pt x="21183" y="109492"/>
                </a:lnTo>
                <a:lnTo>
                  <a:pt x="22876" y="106732"/>
                </a:lnTo>
                <a:lnTo>
                  <a:pt x="25010" y="103989"/>
                </a:lnTo>
                <a:lnTo>
                  <a:pt x="30174" y="98536"/>
                </a:lnTo>
                <a:lnTo>
                  <a:pt x="36016" y="93354"/>
                </a:lnTo>
                <a:lnTo>
                  <a:pt x="45126" y="85717"/>
                </a:lnTo>
                <a:lnTo>
                  <a:pt x="52721" y="79177"/>
                </a:lnTo>
                <a:lnTo>
                  <a:pt x="80601" y="44111"/>
                </a:lnTo>
                <a:lnTo>
                  <a:pt x="81617" y="34307"/>
                </a:lnTo>
                <a:lnTo>
                  <a:pt x="80969" y="27310"/>
                </a:lnTo>
                <a:lnTo>
                  <a:pt x="79026" y="20900"/>
                </a:lnTo>
                <a:lnTo>
                  <a:pt x="75788" y="15080"/>
                </a:lnTo>
                <a:lnTo>
                  <a:pt x="73590" y="12547"/>
                </a:lnTo>
                <a:close/>
              </a:path>
              <a:path w="381000" h="126364">
                <a:moveTo>
                  <a:pt x="43094" y="0"/>
                </a:moveTo>
                <a:lnTo>
                  <a:pt x="6792" y="20360"/>
                </a:lnTo>
                <a:lnTo>
                  <a:pt x="2980" y="35729"/>
                </a:lnTo>
                <a:lnTo>
                  <a:pt x="18575" y="37338"/>
                </a:lnTo>
                <a:lnTo>
                  <a:pt x="18626" y="29582"/>
                </a:lnTo>
                <a:lnTo>
                  <a:pt x="20844" y="23503"/>
                </a:lnTo>
                <a:lnTo>
                  <a:pt x="29615" y="14749"/>
                </a:lnTo>
                <a:lnTo>
                  <a:pt x="35457" y="12547"/>
                </a:lnTo>
                <a:lnTo>
                  <a:pt x="73590" y="12547"/>
                </a:lnTo>
                <a:lnTo>
                  <a:pt x="71254" y="9855"/>
                </a:lnTo>
                <a:lnTo>
                  <a:pt x="65609" y="5543"/>
                </a:lnTo>
                <a:lnTo>
                  <a:pt x="59035" y="2463"/>
                </a:lnTo>
                <a:lnTo>
                  <a:pt x="51530" y="615"/>
                </a:lnTo>
                <a:lnTo>
                  <a:pt x="43094" y="0"/>
                </a:lnTo>
                <a:close/>
              </a:path>
              <a:path w="381000" h="126364">
                <a:moveTo>
                  <a:pt x="147842" y="0"/>
                </a:moveTo>
                <a:lnTo>
                  <a:pt x="132213" y="0"/>
                </a:lnTo>
                <a:lnTo>
                  <a:pt x="124762" y="2404"/>
                </a:lnTo>
                <a:lnTo>
                  <a:pt x="103457" y="35069"/>
                </a:lnTo>
                <a:lnTo>
                  <a:pt x="100921" y="63128"/>
                </a:lnTo>
                <a:lnTo>
                  <a:pt x="101686" y="79317"/>
                </a:lnTo>
                <a:lnTo>
                  <a:pt x="118721" y="118971"/>
                </a:lnTo>
                <a:lnTo>
                  <a:pt x="141204" y="126172"/>
                </a:lnTo>
                <a:lnTo>
                  <a:pt x="150264" y="126172"/>
                </a:lnTo>
                <a:lnTo>
                  <a:pt x="157748" y="123750"/>
                </a:lnTo>
                <a:lnTo>
                  <a:pt x="169601" y="114030"/>
                </a:lnTo>
                <a:lnTo>
                  <a:pt x="169809" y="113708"/>
                </a:lnTo>
                <a:lnTo>
                  <a:pt x="134245" y="113708"/>
                </a:lnTo>
                <a:lnTo>
                  <a:pt x="128374" y="110322"/>
                </a:lnTo>
                <a:lnTo>
                  <a:pt x="116516" y="63128"/>
                </a:lnTo>
                <a:lnTo>
                  <a:pt x="117005" y="49110"/>
                </a:lnTo>
                <a:lnTo>
                  <a:pt x="134076" y="12547"/>
                </a:lnTo>
                <a:lnTo>
                  <a:pt x="169106" y="12547"/>
                </a:lnTo>
                <a:lnTo>
                  <a:pt x="167789" y="10515"/>
                </a:lnTo>
                <a:lnTo>
                  <a:pt x="163658" y="6671"/>
                </a:lnTo>
                <a:lnTo>
                  <a:pt x="153650" y="1337"/>
                </a:lnTo>
                <a:lnTo>
                  <a:pt x="147842" y="0"/>
                </a:lnTo>
                <a:close/>
              </a:path>
              <a:path w="381000" h="126364">
                <a:moveTo>
                  <a:pt x="169106" y="12547"/>
                </a:moveTo>
                <a:lnTo>
                  <a:pt x="148130" y="12547"/>
                </a:lnTo>
                <a:lnTo>
                  <a:pt x="154040" y="15900"/>
                </a:lnTo>
                <a:lnTo>
                  <a:pt x="158781" y="22589"/>
                </a:lnTo>
                <a:lnTo>
                  <a:pt x="161902" y="28885"/>
                </a:lnTo>
                <a:lnTo>
                  <a:pt x="164130" y="37740"/>
                </a:lnTo>
                <a:lnTo>
                  <a:pt x="165460" y="49110"/>
                </a:lnTo>
                <a:lnTo>
                  <a:pt x="165910" y="63128"/>
                </a:lnTo>
                <a:lnTo>
                  <a:pt x="165461" y="77070"/>
                </a:lnTo>
                <a:lnTo>
                  <a:pt x="148181" y="113708"/>
                </a:lnTo>
                <a:lnTo>
                  <a:pt x="169809" y="113708"/>
                </a:lnTo>
                <a:lnTo>
                  <a:pt x="181226" y="73475"/>
                </a:lnTo>
                <a:lnTo>
                  <a:pt x="181505" y="63128"/>
                </a:lnTo>
                <a:lnTo>
                  <a:pt x="181331" y="54416"/>
                </a:lnTo>
                <a:lnTo>
                  <a:pt x="174309" y="20574"/>
                </a:lnTo>
                <a:lnTo>
                  <a:pt x="169106" y="12547"/>
                </a:lnTo>
                <a:close/>
              </a:path>
              <a:path w="381000" h="126364">
                <a:moveTo>
                  <a:pt x="256942" y="27381"/>
                </a:moveTo>
                <a:lnTo>
                  <a:pt x="241770" y="27381"/>
                </a:lnTo>
                <a:lnTo>
                  <a:pt x="241770" y="124072"/>
                </a:lnTo>
                <a:lnTo>
                  <a:pt x="256942" y="124072"/>
                </a:lnTo>
                <a:lnTo>
                  <a:pt x="256942" y="27381"/>
                </a:lnTo>
                <a:close/>
              </a:path>
              <a:path w="381000" h="126364">
                <a:moveTo>
                  <a:pt x="256942" y="0"/>
                </a:moveTo>
                <a:lnTo>
                  <a:pt x="247155" y="0"/>
                </a:lnTo>
                <a:lnTo>
                  <a:pt x="244513" y="5334"/>
                </a:lnTo>
                <a:lnTo>
                  <a:pt x="240026" y="10837"/>
                </a:lnTo>
                <a:lnTo>
                  <a:pt x="211426" y="31005"/>
                </a:lnTo>
                <a:lnTo>
                  <a:pt x="211426" y="45686"/>
                </a:lnTo>
                <a:lnTo>
                  <a:pt x="241770" y="27381"/>
                </a:lnTo>
                <a:lnTo>
                  <a:pt x="256942" y="27381"/>
                </a:lnTo>
                <a:lnTo>
                  <a:pt x="256942" y="0"/>
                </a:lnTo>
                <a:close/>
              </a:path>
              <a:path w="381000" h="126364">
                <a:moveTo>
                  <a:pt x="314582" y="90357"/>
                </a:moveTo>
                <a:lnTo>
                  <a:pt x="298665" y="91695"/>
                </a:lnTo>
                <a:lnTo>
                  <a:pt x="299989" y="99109"/>
                </a:lnTo>
                <a:lnTo>
                  <a:pt x="302460" y="105754"/>
                </a:lnTo>
                <a:lnTo>
                  <a:pt x="338356" y="126172"/>
                </a:lnTo>
                <a:lnTo>
                  <a:pt x="348100" y="125235"/>
                </a:lnTo>
                <a:lnTo>
                  <a:pt x="356756" y="122423"/>
                </a:lnTo>
                <a:lnTo>
                  <a:pt x="364324" y="117735"/>
                </a:lnTo>
                <a:lnTo>
                  <a:pt x="368295" y="113708"/>
                </a:lnTo>
                <a:lnTo>
                  <a:pt x="332294" y="113708"/>
                </a:lnTo>
                <a:lnTo>
                  <a:pt x="327113" y="111744"/>
                </a:lnTo>
                <a:lnTo>
                  <a:pt x="318511" y="103938"/>
                </a:lnTo>
                <a:lnTo>
                  <a:pt x="315768" y="98113"/>
                </a:lnTo>
                <a:lnTo>
                  <a:pt x="314582" y="90357"/>
                </a:lnTo>
                <a:close/>
              </a:path>
              <a:path w="381000" h="126364">
                <a:moveTo>
                  <a:pt x="371234" y="55542"/>
                </a:moveTo>
                <a:lnTo>
                  <a:pt x="345976" y="55542"/>
                </a:lnTo>
                <a:lnTo>
                  <a:pt x="352343" y="58048"/>
                </a:lnTo>
                <a:lnTo>
                  <a:pt x="362063" y="68039"/>
                </a:lnTo>
                <a:lnTo>
                  <a:pt x="364484" y="74863"/>
                </a:lnTo>
                <a:lnTo>
                  <a:pt x="364484" y="92626"/>
                </a:lnTo>
                <a:lnTo>
                  <a:pt x="361961" y="99941"/>
                </a:lnTo>
                <a:lnTo>
                  <a:pt x="351835" y="110948"/>
                </a:lnTo>
                <a:lnTo>
                  <a:pt x="345655" y="113708"/>
                </a:lnTo>
                <a:lnTo>
                  <a:pt x="368295" y="113708"/>
                </a:lnTo>
                <a:lnTo>
                  <a:pt x="380587" y="82178"/>
                </a:lnTo>
                <a:lnTo>
                  <a:pt x="379892" y="73767"/>
                </a:lnTo>
                <a:lnTo>
                  <a:pt x="377806" y="66161"/>
                </a:lnTo>
                <a:lnTo>
                  <a:pt x="374330" y="59358"/>
                </a:lnTo>
                <a:lnTo>
                  <a:pt x="371234" y="55542"/>
                </a:lnTo>
                <a:close/>
              </a:path>
              <a:path w="381000" h="126364">
                <a:moveTo>
                  <a:pt x="374763" y="2184"/>
                </a:moveTo>
                <a:lnTo>
                  <a:pt x="313329" y="2184"/>
                </a:lnTo>
                <a:lnTo>
                  <a:pt x="301358" y="65651"/>
                </a:lnTo>
                <a:lnTo>
                  <a:pt x="315598" y="67514"/>
                </a:lnTo>
                <a:lnTo>
                  <a:pt x="317850" y="63975"/>
                </a:lnTo>
                <a:lnTo>
                  <a:pt x="320932" y="61096"/>
                </a:lnTo>
                <a:lnTo>
                  <a:pt x="328806" y="56642"/>
                </a:lnTo>
                <a:lnTo>
                  <a:pt x="333209" y="55542"/>
                </a:lnTo>
                <a:lnTo>
                  <a:pt x="371234" y="55542"/>
                </a:lnTo>
                <a:lnTo>
                  <a:pt x="369462" y="53357"/>
                </a:lnTo>
                <a:lnTo>
                  <a:pt x="365307" y="49886"/>
                </a:lnTo>
                <a:lnTo>
                  <a:pt x="318799" y="49886"/>
                </a:lnTo>
                <a:lnTo>
                  <a:pt x="325453" y="16679"/>
                </a:lnTo>
                <a:lnTo>
                  <a:pt x="374763" y="16679"/>
                </a:lnTo>
                <a:lnTo>
                  <a:pt x="374763" y="2184"/>
                </a:lnTo>
                <a:close/>
              </a:path>
              <a:path w="381000" h="126364">
                <a:moveTo>
                  <a:pt x="342149" y="42130"/>
                </a:moveTo>
                <a:lnTo>
                  <a:pt x="334005" y="42130"/>
                </a:lnTo>
                <a:lnTo>
                  <a:pt x="326215" y="44721"/>
                </a:lnTo>
                <a:lnTo>
                  <a:pt x="318799" y="49886"/>
                </a:lnTo>
                <a:lnTo>
                  <a:pt x="365307" y="49886"/>
                </a:lnTo>
                <a:lnTo>
                  <a:pt x="363583" y="48445"/>
                </a:lnTo>
                <a:lnTo>
                  <a:pt x="357070" y="44937"/>
                </a:lnTo>
                <a:lnTo>
                  <a:pt x="349925" y="42832"/>
                </a:lnTo>
                <a:lnTo>
                  <a:pt x="342149" y="42130"/>
                </a:lnTo>
                <a:close/>
              </a:path>
            </a:pathLst>
          </a:custGeom>
          <a:solidFill>
            <a:srgbClr val="000000"/>
          </a:solidFill>
        </p:spPr>
        <p:txBody>
          <a:bodyPr wrap="square" lIns="0" tIns="0" rIns="0" bIns="0" rtlCol="0"/>
          <a:lstStyle/>
          <a:p>
            <a:endParaRPr/>
          </a:p>
        </p:txBody>
      </p:sp>
      <p:sp>
        <p:nvSpPr>
          <p:cNvPr id="221" name="object 221"/>
          <p:cNvSpPr/>
          <p:nvPr/>
        </p:nvSpPr>
        <p:spPr>
          <a:xfrm>
            <a:off x="1158363" y="3472781"/>
            <a:ext cx="182555" cy="126155"/>
          </a:xfrm>
          <a:prstGeom prst="rect">
            <a:avLst/>
          </a:prstGeom>
          <a:blipFill>
            <a:blip r:embed="rId15" cstate="print"/>
            <a:stretch>
              <a:fillRect/>
            </a:stretch>
          </a:blipFill>
        </p:spPr>
        <p:txBody>
          <a:bodyPr wrap="square" lIns="0" tIns="0" rIns="0" bIns="0" rtlCol="0"/>
          <a:lstStyle/>
          <a:p>
            <a:endParaRPr/>
          </a:p>
        </p:txBody>
      </p:sp>
      <p:sp>
        <p:nvSpPr>
          <p:cNvPr id="222" name="object 222"/>
          <p:cNvSpPr/>
          <p:nvPr/>
        </p:nvSpPr>
        <p:spPr>
          <a:xfrm>
            <a:off x="2352348" y="6060062"/>
            <a:ext cx="380365" cy="126364"/>
          </a:xfrm>
          <a:custGeom>
            <a:avLst/>
            <a:gdLst/>
            <a:ahLst/>
            <a:cxnLst/>
            <a:rect l="l" t="t" r="r" b="b"/>
            <a:pathLst>
              <a:path w="380364" h="126364">
                <a:moveTo>
                  <a:pt x="73628" y="12547"/>
                </a:moveTo>
                <a:lnTo>
                  <a:pt x="49783" y="12547"/>
                </a:lnTo>
                <a:lnTo>
                  <a:pt x="55371" y="14613"/>
                </a:lnTo>
                <a:lnTo>
                  <a:pt x="59604" y="18745"/>
                </a:lnTo>
                <a:lnTo>
                  <a:pt x="64007" y="22877"/>
                </a:lnTo>
                <a:lnTo>
                  <a:pt x="66039" y="27957"/>
                </a:lnTo>
                <a:lnTo>
                  <a:pt x="66039" y="39692"/>
                </a:lnTo>
                <a:lnTo>
                  <a:pt x="41070" y="70549"/>
                </a:lnTo>
                <a:lnTo>
                  <a:pt x="25738" y="83535"/>
                </a:lnTo>
                <a:lnTo>
                  <a:pt x="20404" y="88369"/>
                </a:lnTo>
                <a:lnTo>
                  <a:pt x="2031" y="113539"/>
                </a:lnTo>
                <a:lnTo>
                  <a:pt x="677" y="116909"/>
                </a:lnTo>
                <a:lnTo>
                  <a:pt x="0" y="120414"/>
                </a:lnTo>
                <a:lnTo>
                  <a:pt x="169" y="124072"/>
                </a:lnTo>
                <a:lnTo>
                  <a:pt x="81786" y="124072"/>
                </a:lnTo>
                <a:lnTo>
                  <a:pt x="81786" y="109492"/>
                </a:lnTo>
                <a:lnTo>
                  <a:pt x="21335" y="109492"/>
                </a:lnTo>
                <a:lnTo>
                  <a:pt x="22859" y="106732"/>
                </a:lnTo>
                <a:lnTo>
                  <a:pt x="45211" y="85717"/>
                </a:lnTo>
                <a:lnTo>
                  <a:pt x="52767" y="79177"/>
                </a:lnTo>
                <a:lnTo>
                  <a:pt x="78738" y="48887"/>
                </a:lnTo>
                <a:lnTo>
                  <a:pt x="81617" y="34307"/>
                </a:lnTo>
                <a:lnTo>
                  <a:pt x="80979" y="27310"/>
                </a:lnTo>
                <a:lnTo>
                  <a:pt x="79056" y="20900"/>
                </a:lnTo>
                <a:lnTo>
                  <a:pt x="75831" y="15080"/>
                </a:lnTo>
                <a:lnTo>
                  <a:pt x="73628" y="12547"/>
                </a:lnTo>
                <a:close/>
              </a:path>
              <a:path w="380364" h="126364">
                <a:moveTo>
                  <a:pt x="43179" y="0"/>
                </a:moveTo>
                <a:lnTo>
                  <a:pt x="6836" y="20360"/>
                </a:lnTo>
                <a:lnTo>
                  <a:pt x="3047" y="35729"/>
                </a:lnTo>
                <a:lnTo>
                  <a:pt x="18626" y="37338"/>
                </a:lnTo>
                <a:lnTo>
                  <a:pt x="18626" y="29582"/>
                </a:lnTo>
                <a:lnTo>
                  <a:pt x="20997" y="23503"/>
                </a:lnTo>
                <a:lnTo>
                  <a:pt x="25230" y="19134"/>
                </a:lnTo>
                <a:lnTo>
                  <a:pt x="29632" y="14749"/>
                </a:lnTo>
                <a:lnTo>
                  <a:pt x="35559" y="12547"/>
                </a:lnTo>
                <a:lnTo>
                  <a:pt x="73628" y="12547"/>
                </a:lnTo>
                <a:lnTo>
                  <a:pt x="71288" y="9855"/>
                </a:lnTo>
                <a:lnTo>
                  <a:pt x="65634" y="5543"/>
                </a:lnTo>
                <a:lnTo>
                  <a:pt x="59075" y="2463"/>
                </a:lnTo>
                <a:lnTo>
                  <a:pt x="51595" y="615"/>
                </a:lnTo>
                <a:lnTo>
                  <a:pt x="43179" y="0"/>
                </a:lnTo>
                <a:close/>
              </a:path>
              <a:path w="380364" h="126364">
                <a:moveTo>
                  <a:pt x="147995" y="0"/>
                </a:moveTo>
                <a:lnTo>
                  <a:pt x="132247" y="0"/>
                </a:lnTo>
                <a:lnTo>
                  <a:pt x="124796" y="2404"/>
                </a:lnTo>
                <a:lnTo>
                  <a:pt x="103492" y="35069"/>
                </a:lnTo>
                <a:lnTo>
                  <a:pt x="100921" y="63128"/>
                </a:lnTo>
                <a:lnTo>
                  <a:pt x="101685" y="79317"/>
                </a:lnTo>
                <a:lnTo>
                  <a:pt x="118838" y="118971"/>
                </a:lnTo>
                <a:lnTo>
                  <a:pt x="141221" y="126172"/>
                </a:lnTo>
                <a:lnTo>
                  <a:pt x="150365" y="126172"/>
                </a:lnTo>
                <a:lnTo>
                  <a:pt x="157816" y="123750"/>
                </a:lnTo>
                <a:lnTo>
                  <a:pt x="169669" y="114030"/>
                </a:lnTo>
                <a:lnTo>
                  <a:pt x="169875" y="113708"/>
                </a:lnTo>
                <a:lnTo>
                  <a:pt x="134279" y="113708"/>
                </a:lnTo>
                <a:lnTo>
                  <a:pt x="128510" y="110322"/>
                </a:lnTo>
                <a:lnTo>
                  <a:pt x="116668" y="63128"/>
                </a:lnTo>
                <a:lnTo>
                  <a:pt x="117147" y="49110"/>
                </a:lnTo>
                <a:lnTo>
                  <a:pt x="134110" y="12547"/>
                </a:lnTo>
                <a:lnTo>
                  <a:pt x="169175" y="12547"/>
                </a:lnTo>
                <a:lnTo>
                  <a:pt x="167806" y="10515"/>
                </a:lnTo>
                <a:lnTo>
                  <a:pt x="163742" y="6671"/>
                </a:lnTo>
                <a:lnTo>
                  <a:pt x="158662" y="3996"/>
                </a:lnTo>
                <a:lnTo>
                  <a:pt x="153752" y="1337"/>
                </a:lnTo>
                <a:lnTo>
                  <a:pt x="147995" y="0"/>
                </a:lnTo>
                <a:close/>
              </a:path>
              <a:path w="380364" h="126364">
                <a:moveTo>
                  <a:pt x="169175" y="12547"/>
                </a:moveTo>
                <a:lnTo>
                  <a:pt x="148164" y="12547"/>
                </a:lnTo>
                <a:lnTo>
                  <a:pt x="154091" y="15900"/>
                </a:lnTo>
                <a:lnTo>
                  <a:pt x="158832" y="22589"/>
                </a:lnTo>
                <a:lnTo>
                  <a:pt x="161943" y="28885"/>
                </a:lnTo>
                <a:lnTo>
                  <a:pt x="164166" y="37740"/>
                </a:lnTo>
                <a:lnTo>
                  <a:pt x="165494" y="49110"/>
                </a:lnTo>
                <a:lnTo>
                  <a:pt x="165944" y="63128"/>
                </a:lnTo>
                <a:lnTo>
                  <a:pt x="165496" y="77070"/>
                </a:lnTo>
                <a:lnTo>
                  <a:pt x="148333" y="113708"/>
                </a:lnTo>
                <a:lnTo>
                  <a:pt x="169875" y="113708"/>
                </a:lnTo>
                <a:lnTo>
                  <a:pt x="181239" y="73475"/>
                </a:lnTo>
                <a:lnTo>
                  <a:pt x="181522" y="63128"/>
                </a:lnTo>
                <a:lnTo>
                  <a:pt x="181361" y="54416"/>
                </a:lnTo>
                <a:lnTo>
                  <a:pt x="171170" y="15511"/>
                </a:lnTo>
                <a:lnTo>
                  <a:pt x="169175" y="12547"/>
                </a:lnTo>
                <a:close/>
              </a:path>
              <a:path w="380364" h="126364">
                <a:moveTo>
                  <a:pt x="257044" y="27381"/>
                </a:moveTo>
                <a:lnTo>
                  <a:pt x="241804" y="27381"/>
                </a:lnTo>
                <a:lnTo>
                  <a:pt x="241804" y="124072"/>
                </a:lnTo>
                <a:lnTo>
                  <a:pt x="257044" y="124072"/>
                </a:lnTo>
                <a:lnTo>
                  <a:pt x="257044" y="27381"/>
                </a:lnTo>
                <a:close/>
              </a:path>
              <a:path w="380364" h="126364">
                <a:moveTo>
                  <a:pt x="257044" y="0"/>
                </a:moveTo>
                <a:lnTo>
                  <a:pt x="247223" y="0"/>
                </a:lnTo>
                <a:lnTo>
                  <a:pt x="244513" y="5334"/>
                </a:lnTo>
                <a:lnTo>
                  <a:pt x="240111" y="10837"/>
                </a:lnTo>
                <a:lnTo>
                  <a:pt x="211494" y="31005"/>
                </a:lnTo>
                <a:lnTo>
                  <a:pt x="211494" y="45686"/>
                </a:lnTo>
                <a:lnTo>
                  <a:pt x="241804" y="27381"/>
                </a:lnTo>
                <a:lnTo>
                  <a:pt x="257044" y="27381"/>
                </a:lnTo>
                <a:lnTo>
                  <a:pt x="257044" y="0"/>
                </a:lnTo>
                <a:close/>
              </a:path>
              <a:path w="380364" h="126364">
                <a:moveTo>
                  <a:pt x="379809" y="2099"/>
                </a:moveTo>
                <a:lnTo>
                  <a:pt x="299715" y="2099"/>
                </a:lnTo>
                <a:lnTo>
                  <a:pt x="299715" y="16679"/>
                </a:lnTo>
                <a:lnTo>
                  <a:pt x="360336" y="16679"/>
                </a:lnTo>
                <a:lnTo>
                  <a:pt x="354589" y="23633"/>
                </a:lnTo>
                <a:lnTo>
                  <a:pt x="333698" y="58686"/>
                </a:lnTo>
                <a:lnTo>
                  <a:pt x="320297" y="98780"/>
                </a:lnTo>
                <a:lnTo>
                  <a:pt x="316987" y="124072"/>
                </a:lnTo>
                <a:lnTo>
                  <a:pt x="332565" y="124072"/>
                </a:lnTo>
                <a:lnTo>
                  <a:pt x="333420" y="115023"/>
                </a:lnTo>
                <a:lnTo>
                  <a:pt x="334703" y="106344"/>
                </a:lnTo>
                <a:lnTo>
                  <a:pt x="346112" y="68398"/>
                </a:lnTo>
                <a:lnTo>
                  <a:pt x="367977" y="28520"/>
                </a:lnTo>
                <a:lnTo>
                  <a:pt x="379809" y="13902"/>
                </a:lnTo>
                <a:lnTo>
                  <a:pt x="379809" y="2099"/>
                </a:lnTo>
                <a:close/>
              </a:path>
            </a:pathLst>
          </a:custGeom>
          <a:solidFill>
            <a:srgbClr val="000000"/>
          </a:solidFill>
        </p:spPr>
        <p:txBody>
          <a:bodyPr wrap="square" lIns="0" tIns="0" rIns="0" bIns="0" rtlCol="0"/>
          <a:lstStyle/>
          <a:p>
            <a:endParaRPr/>
          </a:p>
        </p:txBody>
      </p:sp>
      <p:sp>
        <p:nvSpPr>
          <p:cNvPr id="223" name="object 223"/>
          <p:cNvSpPr/>
          <p:nvPr/>
        </p:nvSpPr>
        <p:spPr>
          <a:xfrm>
            <a:off x="2452761" y="3271949"/>
            <a:ext cx="160186" cy="126324"/>
          </a:xfrm>
          <a:prstGeom prst="rect">
            <a:avLst/>
          </a:prstGeom>
          <a:blipFill>
            <a:blip r:embed="rId16" cstate="print"/>
            <a:stretch>
              <a:fillRect/>
            </a:stretch>
          </a:blipFill>
        </p:spPr>
        <p:txBody>
          <a:bodyPr wrap="square" lIns="0" tIns="0" rIns="0" bIns="0" rtlCol="0"/>
          <a:lstStyle/>
          <a:p>
            <a:endParaRPr/>
          </a:p>
        </p:txBody>
      </p:sp>
      <p:sp>
        <p:nvSpPr>
          <p:cNvPr id="224" name="object 224"/>
          <p:cNvSpPr/>
          <p:nvPr/>
        </p:nvSpPr>
        <p:spPr>
          <a:xfrm>
            <a:off x="3585246" y="6060062"/>
            <a:ext cx="498475" cy="126364"/>
          </a:xfrm>
          <a:custGeom>
            <a:avLst/>
            <a:gdLst/>
            <a:ahLst/>
            <a:cxnLst/>
            <a:rect l="l" t="t" r="r" b="b"/>
            <a:pathLst>
              <a:path w="498475" h="126364">
                <a:moveTo>
                  <a:pt x="73628" y="12547"/>
                </a:moveTo>
                <a:lnTo>
                  <a:pt x="49613" y="12547"/>
                </a:lnTo>
                <a:lnTo>
                  <a:pt x="55371" y="14613"/>
                </a:lnTo>
                <a:lnTo>
                  <a:pt x="63837" y="22877"/>
                </a:lnTo>
                <a:lnTo>
                  <a:pt x="66039" y="27957"/>
                </a:lnTo>
                <a:lnTo>
                  <a:pt x="66039" y="39692"/>
                </a:lnTo>
                <a:lnTo>
                  <a:pt x="40972" y="70549"/>
                </a:lnTo>
                <a:lnTo>
                  <a:pt x="25568" y="83535"/>
                </a:lnTo>
                <a:lnTo>
                  <a:pt x="20235" y="88369"/>
                </a:lnTo>
                <a:lnTo>
                  <a:pt x="0" y="120414"/>
                </a:lnTo>
                <a:lnTo>
                  <a:pt x="169" y="124072"/>
                </a:lnTo>
                <a:lnTo>
                  <a:pt x="81786" y="124072"/>
                </a:lnTo>
                <a:lnTo>
                  <a:pt x="81786" y="109492"/>
                </a:lnTo>
                <a:lnTo>
                  <a:pt x="21166" y="109492"/>
                </a:lnTo>
                <a:lnTo>
                  <a:pt x="22859" y="106732"/>
                </a:lnTo>
                <a:lnTo>
                  <a:pt x="25060" y="103989"/>
                </a:lnTo>
                <a:lnTo>
                  <a:pt x="30140" y="98536"/>
                </a:lnTo>
                <a:lnTo>
                  <a:pt x="36067" y="93354"/>
                </a:lnTo>
                <a:lnTo>
                  <a:pt x="45211" y="85717"/>
                </a:lnTo>
                <a:lnTo>
                  <a:pt x="52767" y="79177"/>
                </a:lnTo>
                <a:lnTo>
                  <a:pt x="80601" y="44111"/>
                </a:lnTo>
                <a:lnTo>
                  <a:pt x="81617" y="34307"/>
                </a:lnTo>
                <a:lnTo>
                  <a:pt x="80979" y="27310"/>
                </a:lnTo>
                <a:lnTo>
                  <a:pt x="79056" y="20900"/>
                </a:lnTo>
                <a:lnTo>
                  <a:pt x="75831" y="15080"/>
                </a:lnTo>
                <a:lnTo>
                  <a:pt x="73628" y="12547"/>
                </a:lnTo>
                <a:close/>
              </a:path>
              <a:path w="498475" h="126364">
                <a:moveTo>
                  <a:pt x="43179" y="0"/>
                </a:moveTo>
                <a:lnTo>
                  <a:pt x="6836" y="20360"/>
                </a:lnTo>
                <a:lnTo>
                  <a:pt x="3047" y="35729"/>
                </a:lnTo>
                <a:lnTo>
                  <a:pt x="18626" y="37338"/>
                </a:lnTo>
                <a:lnTo>
                  <a:pt x="18626" y="29582"/>
                </a:lnTo>
                <a:lnTo>
                  <a:pt x="20827" y="23503"/>
                </a:lnTo>
                <a:lnTo>
                  <a:pt x="29632" y="14749"/>
                </a:lnTo>
                <a:lnTo>
                  <a:pt x="35390" y="12547"/>
                </a:lnTo>
                <a:lnTo>
                  <a:pt x="73628" y="12547"/>
                </a:lnTo>
                <a:lnTo>
                  <a:pt x="71288" y="9855"/>
                </a:lnTo>
                <a:lnTo>
                  <a:pt x="65634" y="5543"/>
                </a:lnTo>
                <a:lnTo>
                  <a:pt x="59075" y="2463"/>
                </a:lnTo>
                <a:lnTo>
                  <a:pt x="51595" y="615"/>
                </a:lnTo>
                <a:lnTo>
                  <a:pt x="43179" y="0"/>
                </a:lnTo>
                <a:close/>
              </a:path>
              <a:path w="498475" h="126364">
                <a:moveTo>
                  <a:pt x="147825" y="0"/>
                </a:moveTo>
                <a:lnTo>
                  <a:pt x="132247" y="0"/>
                </a:lnTo>
                <a:lnTo>
                  <a:pt x="124796" y="2404"/>
                </a:lnTo>
                <a:lnTo>
                  <a:pt x="103492" y="35069"/>
                </a:lnTo>
                <a:lnTo>
                  <a:pt x="100921" y="63128"/>
                </a:lnTo>
                <a:lnTo>
                  <a:pt x="101683" y="79317"/>
                </a:lnTo>
                <a:lnTo>
                  <a:pt x="118695" y="118971"/>
                </a:lnTo>
                <a:lnTo>
                  <a:pt x="141221" y="126172"/>
                </a:lnTo>
                <a:lnTo>
                  <a:pt x="150196" y="126172"/>
                </a:lnTo>
                <a:lnTo>
                  <a:pt x="157816" y="123750"/>
                </a:lnTo>
                <a:lnTo>
                  <a:pt x="169669" y="114030"/>
                </a:lnTo>
                <a:lnTo>
                  <a:pt x="169875" y="113708"/>
                </a:lnTo>
                <a:lnTo>
                  <a:pt x="134279" y="113708"/>
                </a:lnTo>
                <a:lnTo>
                  <a:pt x="128340" y="110322"/>
                </a:lnTo>
                <a:lnTo>
                  <a:pt x="116499" y="63128"/>
                </a:lnTo>
                <a:lnTo>
                  <a:pt x="117002" y="49110"/>
                </a:lnTo>
                <a:lnTo>
                  <a:pt x="134110" y="12547"/>
                </a:lnTo>
                <a:lnTo>
                  <a:pt x="169106" y="12547"/>
                </a:lnTo>
                <a:lnTo>
                  <a:pt x="167806" y="10515"/>
                </a:lnTo>
                <a:lnTo>
                  <a:pt x="163742" y="6671"/>
                </a:lnTo>
                <a:lnTo>
                  <a:pt x="153583" y="1337"/>
                </a:lnTo>
                <a:lnTo>
                  <a:pt x="147825" y="0"/>
                </a:lnTo>
                <a:close/>
              </a:path>
              <a:path w="498475" h="126364">
                <a:moveTo>
                  <a:pt x="169106" y="12547"/>
                </a:moveTo>
                <a:lnTo>
                  <a:pt x="148164" y="12547"/>
                </a:lnTo>
                <a:lnTo>
                  <a:pt x="154091" y="15900"/>
                </a:lnTo>
                <a:lnTo>
                  <a:pt x="158832" y="22589"/>
                </a:lnTo>
                <a:lnTo>
                  <a:pt x="161943" y="28885"/>
                </a:lnTo>
                <a:lnTo>
                  <a:pt x="164166" y="37740"/>
                </a:lnTo>
                <a:lnTo>
                  <a:pt x="165494" y="49110"/>
                </a:lnTo>
                <a:lnTo>
                  <a:pt x="165944" y="63128"/>
                </a:lnTo>
                <a:lnTo>
                  <a:pt x="165496" y="77070"/>
                </a:lnTo>
                <a:lnTo>
                  <a:pt x="148164" y="113708"/>
                </a:lnTo>
                <a:lnTo>
                  <a:pt x="169875" y="113708"/>
                </a:lnTo>
                <a:lnTo>
                  <a:pt x="181239" y="73475"/>
                </a:lnTo>
                <a:lnTo>
                  <a:pt x="181522" y="63128"/>
                </a:lnTo>
                <a:lnTo>
                  <a:pt x="181334" y="54416"/>
                </a:lnTo>
                <a:lnTo>
                  <a:pt x="174241" y="20574"/>
                </a:lnTo>
                <a:lnTo>
                  <a:pt x="169106" y="12547"/>
                </a:lnTo>
                <a:close/>
              </a:path>
              <a:path w="498475" h="126364">
                <a:moveTo>
                  <a:pt x="256874" y="27381"/>
                </a:moveTo>
                <a:lnTo>
                  <a:pt x="241804" y="27381"/>
                </a:lnTo>
                <a:lnTo>
                  <a:pt x="241804" y="124072"/>
                </a:lnTo>
                <a:lnTo>
                  <a:pt x="256874" y="124072"/>
                </a:lnTo>
                <a:lnTo>
                  <a:pt x="256874" y="27381"/>
                </a:lnTo>
                <a:close/>
              </a:path>
              <a:path w="498475" h="126364">
                <a:moveTo>
                  <a:pt x="256874" y="0"/>
                </a:moveTo>
                <a:lnTo>
                  <a:pt x="247223" y="0"/>
                </a:lnTo>
                <a:lnTo>
                  <a:pt x="244513" y="5334"/>
                </a:lnTo>
                <a:lnTo>
                  <a:pt x="240111" y="10837"/>
                </a:lnTo>
                <a:lnTo>
                  <a:pt x="211494" y="31005"/>
                </a:lnTo>
                <a:lnTo>
                  <a:pt x="211494" y="45686"/>
                </a:lnTo>
                <a:lnTo>
                  <a:pt x="241804" y="27381"/>
                </a:lnTo>
                <a:lnTo>
                  <a:pt x="256874" y="27381"/>
                </a:lnTo>
                <a:lnTo>
                  <a:pt x="256874" y="0"/>
                </a:lnTo>
                <a:close/>
              </a:path>
              <a:path w="498475" h="126364">
                <a:moveTo>
                  <a:pt x="315463" y="94150"/>
                </a:moveTo>
                <a:lnTo>
                  <a:pt x="300900" y="95488"/>
                </a:lnTo>
                <a:lnTo>
                  <a:pt x="302255" y="105208"/>
                </a:lnTo>
                <a:lnTo>
                  <a:pt x="305811" y="112760"/>
                </a:lnTo>
                <a:lnTo>
                  <a:pt x="311907" y="118128"/>
                </a:lnTo>
                <a:lnTo>
                  <a:pt x="318172" y="123496"/>
                </a:lnTo>
                <a:lnTo>
                  <a:pt x="325961" y="126172"/>
                </a:lnTo>
                <a:lnTo>
                  <a:pt x="344757" y="126172"/>
                </a:lnTo>
                <a:lnTo>
                  <a:pt x="352716" y="123733"/>
                </a:lnTo>
                <a:lnTo>
                  <a:pt x="359489" y="118839"/>
                </a:lnTo>
                <a:lnTo>
                  <a:pt x="364251" y="114753"/>
                </a:lnTo>
                <a:lnTo>
                  <a:pt x="365127" y="113708"/>
                </a:lnTo>
                <a:lnTo>
                  <a:pt x="330533" y="113708"/>
                </a:lnTo>
                <a:lnTo>
                  <a:pt x="326131" y="112151"/>
                </a:lnTo>
                <a:lnTo>
                  <a:pt x="322575" y="109069"/>
                </a:lnTo>
                <a:lnTo>
                  <a:pt x="319188" y="105970"/>
                </a:lnTo>
                <a:lnTo>
                  <a:pt x="316817" y="101008"/>
                </a:lnTo>
                <a:lnTo>
                  <a:pt x="315463" y="94150"/>
                </a:lnTo>
                <a:close/>
              </a:path>
              <a:path w="498475" h="126364">
                <a:moveTo>
                  <a:pt x="379803" y="65905"/>
                </a:moveTo>
                <a:lnTo>
                  <a:pt x="364738" y="65905"/>
                </a:lnTo>
                <a:lnTo>
                  <a:pt x="364814" y="75920"/>
                </a:lnTo>
                <a:lnTo>
                  <a:pt x="364044" y="81483"/>
                </a:lnTo>
                <a:lnTo>
                  <a:pt x="340693" y="113708"/>
                </a:lnTo>
                <a:lnTo>
                  <a:pt x="365127" y="113708"/>
                </a:lnTo>
                <a:lnTo>
                  <a:pt x="379652" y="71053"/>
                </a:lnTo>
                <a:lnTo>
                  <a:pt x="379803" y="65905"/>
                </a:lnTo>
                <a:close/>
              </a:path>
              <a:path w="498475" h="126364">
                <a:moveTo>
                  <a:pt x="345604" y="0"/>
                </a:moveTo>
                <a:lnTo>
                  <a:pt x="337476" y="0"/>
                </a:lnTo>
                <a:lnTo>
                  <a:pt x="329541" y="714"/>
                </a:lnTo>
                <a:lnTo>
                  <a:pt x="299395" y="32783"/>
                </a:lnTo>
                <a:lnTo>
                  <a:pt x="298699" y="41724"/>
                </a:lnTo>
                <a:lnTo>
                  <a:pt x="299366" y="50378"/>
                </a:lnTo>
                <a:lnTo>
                  <a:pt x="327845" y="81483"/>
                </a:lnTo>
                <a:lnTo>
                  <a:pt x="335275" y="82178"/>
                </a:lnTo>
                <a:lnTo>
                  <a:pt x="341370" y="82178"/>
                </a:lnTo>
                <a:lnTo>
                  <a:pt x="347128" y="80671"/>
                </a:lnTo>
                <a:lnTo>
                  <a:pt x="357626" y="74660"/>
                </a:lnTo>
                <a:lnTo>
                  <a:pt x="361690" y="70748"/>
                </a:lnTo>
                <a:lnTo>
                  <a:pt x="362937" y="68767"/>
                </a:lnTo>
                <a:lnTo>
                  <a:pt x="332057" y="68767"/>
                </a:lnTo>
                <a:lnTo>
                  <a:pt x="326131" y="66311"/>
                </a:lnTo>
                <a:lnTo>
                  <a:pt x="316648" y="56490"/>
                </a:lnTo>
                <a:lnTo>
                  <a:pt x="314385" y="50378"/>
                </a:lnTo>
                <a:lnTo>
                  <a:pt x="314278" y="33460"/>
                </a:lnTo>
                <a:lnTo>
                  <a:pt x="316817" y="26314"/>
                </a:lnTo>
                <a:lnTo>
                  <a:pt x="321728" y="20811"/>
                </a:lnTo>
                <a:lnTo>
                  <a:pt x="326808" y="15307"/>
                </a:lnTo>
                <a:lnTo>
                  <a:pt x="332565" y="12547"/>
                </a:lnTo>
                <a:lnTo>
                  <a:pt x="367686" y="12547"/>
                </a:lnTo>
                <a:lnTo>
                  <a:pt x="366262" y="10820"/>
                </a:lnTo>
                <a:lnTo>
                  <a:pt x="359425" y="6443"/>
                </a:lnTo>
                <a:lnTo>
                  <a:pt x="352885" y="2150"/>
                </a:lnTo>
                <a:lnTo>
                  <a:pt x="345604" y="0"/>
                </a:lnTo>
                <a:close/>
              </a:path>
              <a:path w="498475" h="126364">
                <a:moveTo>
                  <a:pt x="367686" y="12547"/>
                </a:moveTo>
                <a:lnTo>
                  <a:pt x="345942" y="12547"/>
                </a:lnTo>
                <a:lnTo>
                  <a:pt x="351530" y="15104"/>
                </a:lnTo>
                <a:lnTo>
                  <a:pt x="360674" y="25332"/>
                </a:lnTo>
                <a:lnTo>
                  <a:pt x="363045" y="32241"/>
                </a:lnTo>
                <a:lnTo>
                  <a:pt x="363045" y="49666"/>
                </a:lnTo>
                <a:lnTo>
                  <a:pt x="360844" y="56490"/>
                </a:lnTo>
                <a:lnTo>
                  <a:pt x="351700" y="66311"/>
                </a:lnTo>
                <a:lnTo>
                  <a:pt x="345942" y="68767"/>
                </a:lnTo>
                <a:lnTo>
                  <a:pt x="362937" y="68767"/>
                </a:lnTo>
                <a:lnTo>
                  <a:pt x="364738" y="65905"/>
                </a:lnTo>
                <a:lnTo>
                  <a:pt x="379803" y="65905"/>
                </a:lnTo>
                <a:lnTo>
                  <a:pt x="379827" y="65046"/>
                </a:lnTo>
                <a:lnTo>
                  <a:pt x="374729" y="24993"/>
                </a:lnTo>
                <a:lnTo>
                  <a:pt x="371342" y="16984"/>
                </a:lnTo>
                <a:lnTo>
                  <a:pt x="367686" y="12547"/>
                </a:lnTo>
                <a:close/>
              </a:path>
              <a:path w="498475" h="126364">
                <a:moveTo>
                  <a:pt x="458547" y="508"/>
                </a:moveTo>
                <a:lnTo>
                  <a:pt x="403684" y="508"/>
                </a:lnTo>
                <a:lnTo>
                  <a:pt x="403684" y="124072"/>
                </a:lnTo>
                <a:lnTo>
                  <a:pt x="420109" y="124072"/>
                </a:lnTo>
                <a:lnTo>
                  <a:pt x="420109" y="73830"/>
                </a:lnTo>
                <a:lnTo>
                  <a:pt x="451774" y="73830"/>
                </a:lnTo>
                <a:lnTo>
                  <a:pt x="490775" y="59250"/>
                </a:lnTo>
                <a:lnTo>
                  <a:pt x="420109" y="59250"/>
                </a:lnTo>
                <a:lnTo>
                  <a:pt x="420109" y="15087"/>
                </a:lnTo>
                <a:lnTo>
                  <a:pt x="492140" y="15087"/>
                </a:lnTo>
                <a:lnTo>
                  <a:pt x="491736" y="14275"/>
                </a:lnTo>
                <a:lnTo>
                  <a:pt x="488519" y="10295"/>
                </a:lnTo>
                <a:lnTo>
                  <a:pt x="484286" y="7450"/>
                </a:lnTo>
                <a:lnTo>
                  <a:pt x="480222" y="4622"/>
                </a:lnTo>
                <a:lnTo>
                  <a:pt x="475142" y="2692"/>
                </a:lnTo>
                <a:lnTo>
                  <a:pt x="469046" y="1676"/>
                </a:lnTo>
                <a:lnTo>
                  <a:pt x="464813" y="897"/>
                </a:lnTo>
                <a:lnTo>
                  <a:pt x="458547" y="508"/>
                </a:lnTo>
                <a:close/>
              </a:path>
              <a:path w="498475" h="126364">
                <a:moveTo>
                  <a:pt x="492140" y="15087"/>
                </a:moveTo>
                <a:lnTo>
                  <a:pt x="459055" y="15087"/>
                </a:lnTo>
                <a:lnTo>
                  <a:pt x="464135" y="15443"/>
                </a:lnTo>
                <a:lnTo>
                  <a:pt x="471247" y="17356"/>
                </a:lnTo>
                <a:lnTo>
                  <a:pt x="474634" y="19795"/>
                </a:lnTo>
                <a:lnTo>
                  <a:pt x="477174" y="23469"/>
                </a:lnTo>
                <a:lnTo>
                  <a:pt x="479883" y="27144"/>
                </a:lnTo>
                <a:lnTo>
                  <a:pt x="481068" y="31581"/>
                </a:lnTo>
                <a:lnTo>
                  <a:pt x="481068" y="43874"/>
                </a:lnTo>
                <a:lnTo>
                  <a:pt x="478867" y="49412"/>
                </a:lnTo>
                <a:lnTo>
                  <a:pt x="470062" y="57286"/>
                </a:lnTo>
                <a:lnTo>
                  <a:pt x="462611" y="59250"/>
                </a:lnTo>
                <a:lnTo>
                  <a:pt x="490775" y="59250"/>
                </a:lnTo>
                <a:lnTo>
                  <a:pt x="492358" y="57155"/>
                </a:lnTo>
                <a:lnTo>
                  <a:pt x="495483" y="50792"/>
                </a:lnTo>
                <a:lnTo>
                  <a:pt x="497369" y="43819"/>
                </a:lnTo>
                <a:lnTo>
                  <a:pt x="498001" y="36237"/>
                </a:lnTo>
                <a:lnTo>
                  <a:pt x="498001" y="30107"/>
                </a:lnTo>
                <a:lnTo>
                  <a:pt x="496816" y="24502"/>
                </a:lnTo>
                <a:lnTo>
                  <a:pt x="492140" y="15087"/>
                </a:lnTo>
                <a:close/>
              </a:path>
            </a:pathLst>
          </a:custGeom>
          <a:solidFill>
            <a:srgbClr val="000000"/>
          </a:solidFill>
        </p:spPr>
        <p:txBody>
          <a:bodyPr wrap="square" lIns="0" tIns="0" rIns="0" bIns="0" rtlCol="0"/>
          <a:lstStyle/>
          <a:p>
            <a:endParaRPr/>
          </a:p>
        </p:txBody>
      </p:sp>
      <p:sp>
        <p:nvSpPr>
          <p:cNvPr id="225" name="object 225"/>
          <p:cNvSpPr/>
          <p:nvPr/>
        </p:nvSpPr>
        <p:spPr>
          <a:xfrm>
            <a:off x="3744756" y="2982893"/>
            <a:ext cx="183215" cy="126155"/>
          </a:xfrm>
          <a:prstGeom prst="rect">
            <a:avLst/>
          </a:prstGeom>
          <a:blipFill>
            <a:blip r:embed="rId17" cstate="print"/>
            <a:stretch>
              <a:fillRect/>
            </a:stretch>
          </a:blipFill>
        </p:spPr>
        <p:txBody>
          <a:bodyPr wrap="square" lIns="0" tIns="0" rIns="0" bIns="0" rtlCol="0"/>
          <a:lstStyle/>
          <a:p>
            <a:endParaRPr/>
          </a:p>
        </p:txBody>
      </p:sp>
      <p:sp>
        <p:nvSpPr>
          <p:cNvPr id="226" name="object 226"/>
          <p:cNvSpPr/>
          <p:nvPr/>
        </p:nvSpPr>
        <p:spPr>
          <a:xfrm>
            <a:off x="4877410" y="6060062"/>
            <a:ext cx="498475" cy="126364"/>
          </a:xfrm>
          <a:custGeom>
            <a:avLst/>
            <a:gdLst/>
            <a:ahLst/>
            <a:cxnLst/>
            <a:rect l="l" t="t" r="r" b="b"/>
            <a:pathLst>
              <a:path w="498475" h="126364">
                <a:moveTo>
                  <a:pt x="73592" y="12547"/>
                </a:moveTo>
                <a:lnTo>
                  <a:pt x="49613" y="12547"/>
                </a:lnTo>
                <a:lnTo>
                  <a:pt x="55201" y="14613"/>
                </a:lnTo>
                <a:lnTo>
                  <a:pt x="59604" y="18745"/>
                </a:lnTo>
                <a:lnTo>
                  <a:pt x="63837" y="22877"/>
                </a:lnTo>
                <a:lnTo>
                  <a:pt x="66039" y="27957"/>
                </a:lnTo>
                <a:lnTo>
                  <a:pt x="66039" y="39692"/>
                </a:lnTo>
                <a:lnTo>
                  <a:pt x="40972" y="70549"/>
                </a:lnTo>
                <a:lnTo>
                  <a:pt x="25568" y="83535"/>
                </a:lnTo>
                <a:lnTo>
                  <a:pt x="20235" y="88369"/>
                </a:lnTo>
                <a:lnTo>
                  <a:pt x="1862" y="113539"/>
                </a:lnTo>
                <a:lnTo>
                  <a:pt x="507" y="116909"/>
                </a:lnTo>
                <a:lnTo>
                  <a:pt x="0" y="120414"/>
                </a:lnTo>
                <a:lnTo>
                  <a:pt x="169" y="124072"/>
                </a:lnTo>
                <a:lnTo>
                  <a:pt x="81786" y="124072"/>
                </a:lnTo>
                <a:lnTo>
                  <a:pt x="81786" y="109492"/>
                </a:lnTo>
                <a:lnTo>
                  <a:pt x="21166" y="109492"/>
                </a:lnTo>
                <a:lnTo>
                  <a:pt x="22859" y="106732"/>
                </a:lnTo>
                <a:lnTo>
                  <a:pt x="25060" y="103989"/>
                </a:lnTo>
                <a:lnTo>
                  <a:pt x="30140" y="98536"/>
                </a:lnTo>
                <a:lnTo>
                  <a:pt x="36067" y="93354"/>
                </a:lnTo>
                <a:lnTo>
                  <a:pt x="52693" y="79177"/>
                </a:lnTo>
                <a:lnTo>
                  <a:pt x="59138" y="73373"/>
                </a:lnTo>
                <a:lnTo>
                  <a:pt x="81525" y="39692"/>
                </a:lnTo>
                <a:lnTo>
                  <a:pt x="81617" y="34307"/>
                </a:lnTo>
                <a:lnTo>
                  <a:pt x="80956" y="27310"/>
                </a:lnTo>
                <a:lnTo>
                  <a:pt x="78992" y="20900"/>
                </a:lnTo>
                <a:lnTo>
                  <a:pt x="75759" y="15080"/>
                </a:lnTo>
                <a:lnTo>
                  <a:pt x="73592" y="12547"/>
                </a:lnTo>
                <a:close/>
              </a:path>
              <a:path w="498475" h="126364">
                <a:moveTo>
                  <a:pt x="43010" y="0"/>
                </a:moveTo>
                <a:lnTo>
                  <a:pt x="6815" y="20360"/>
                </a:lnTo>
                <a:lnTo>
                  <a:pt x="2878" y="35729"/>
                </a:lnTo>
                <a:lnTo>
                  <a:pt x="18626" y="37338"/>
                </a:lnTo>
                <a:lnTo>
                  <a:pt x="18626" y="29582"/>
                </a:lnTo>
                <a:lnTo>
                  <a:pt x="20827" y="23503"/>
                </a:lnTo>
                <a:lnTo>
                  <a:pt x="29632" y="14749"/>
                </a:lnTo>
                <a:lnTo>
                  <a:pt x="35390" y="12547"/>
                </a:lnTo>
                <a:lnTo>
                  <a:pt x="73592" y="12547"/>
                </a:lnTo>
                <a:lnTo>
                  <a:pt x="71288" y="9855"/>
                </a:lnTo>
                <a:lnTo>
                  <a:pt x="65607" y="5543"/>
                </a:lnTo>
                <a:lnTo>
                  <a:pt x="58990" y="2463"/>
                </a:lnTo>
                <a:lnTo>
                  <a:pt x="51452" y="615"/>
                </a:lnTo>
                <a:lnTo>
                  <a:pt x="43010" y="0"/>
                </a:lnTo>
                <a:close/>
              </a:path>
              <a:path w="498475" h="126364">
                <a:moveTo>
                  <a:pt x="147825" y="0"/>
                </a:moveTo>
                <a:lnTo>
                  <a:pt x="132247" y="0"/>
                </a:lnTo>
                <a:lnTo>
                  <a:pt x="124796" y="2404"/>
                </a:lnTo>
                <a:lnTo>
                  <a:pt x="103492" y="35069"/>
                </a:lnTo>
                <a:lnTo>
                  <a:pt x="100921" y="63128"/>
                </a:lnTo>
                <a:lnTo>
                  <a:pt x="101683" y="79317"/>
                </a:lnTo>
                <a:lnTo>
                  <a:pt x="118671" y="118971"/>
                </a:lnTo>
                <a:lnTo>
                  <a:pt x="141221" y="126172"/>
                </a:lnTo>
                <a:lnTo>
                  <a:pt x="150196" y="126172"/>
                </a:lnTo>
                <a:lnTo>
                  <a:pt x="157647" y="123750"/>
                </a:lnTo>
                <a:lnTo>
                  <a:pt x="169500" y="114030"/>
                </a:lnTo>
                <a:lnTo>
                  <a:pt x="169713" y="113708"/>
                </a:lnTo>
                <a:lnTo>
                  <a:pt x="134279" y="113708"/>
                </a:lnTo>
                <a:lnTo>
                  <a:pt x="128340" y="110322"/>
                </a:lnTo>
                <a:lnTo>
                  <a:pt x="116499" y="63128"/>
                </a:lnTo>
                <a:lnTo>
                  <a:pt x="116978" y="49110"/>
                </a:lnTo>
                <a:lnTo>
                  <a:pt x="134110" y="12547"/>
                </a:lnTo>
                <a:lnTo>
                  <a:pt x="169106" y="12547"/>
                </a:lnTo>
                <a:lnTo>
                  <a:pt x="167806" y="10515"/>
                </a:lnTo>
                <a:lnTo>
                  <a:pt x="163573" y="6671"/>
                </a:lnTo>
                <a:lnTo>
                  <a:pt x="158662" y="3996"/>
                </a:lnTo>
                <a:lnTo>
                  <a:pt x="153583" y="1337"/>
                </a:lnTo>
                <a:lnTo>
                  <a:pt x="147825" y="0"/>
                </a:lnTo>
                <a:close/>
              </a:path>
              <a:path w="498475" h="126364">
                <a:moveTo>
                  <a:pt x="169106" y="12547"/>
                </a:moveTo>
                <a:lnTo>
                  <a:pt x="148164" y="12547"/>
                </a:lnTo>
                <a:lnTo>
                  <a:pt x="154091" y="15900"/>
                </a:lnTo>
                <a:lnTo>
                  <a:pt x="158832" y="22589"/>
                </a:lnTo>
                <a:lnTo>
                  <a:pt x="161943" y="28885"/>
                </a:lnTo>
                <a:lnTo>
                  <a:pt x="164166" y="37740"/>
                </a:lnTo>
                <a:lnTo>
                  <a:pt x="165494" y="49110"/>
                </a:lnTo>
                <a:lnTo>
                  <a:pt x="165944" y="63128"/>
                </a:lnTo>
                <a:lnTo>
                  <a:pt x="165496" y="77070"/>
                </a:lnTo>
                <a:lnTo>
                  <a:pt x="148164" y="113708"/>
                </a:lnTo>
                <a:lnTo>
                  <a:pt x="169713" y="113708"/>
                </a:lnTo>
                <a:lnTo>
                  <a:pt x="181236" y="73475"/>
                </a:lnTo>
                <a:lnTo>
                  <a:pt x="181522" y="63128"/>
                </a:lnTo>
                <a:lnTo>
                  <a:pt x="181334" y="54416"/>
                </a:lnTo>
                <a:lnTo>
                  <a:pt x="174241" y="20574"/>
                </a:lnTo>
                <a:lnTo>
                  <a:pt x="169106" y="12547"/>
                </a:lnTo>
                <a:close/>
              </a:path>
              <a:path w="498475" h="126364">
                <a:moveTo>
                  <a:pt x="271251" y="12547"/>
                </a:moveTo>
                <a:lnTo>
                  <a:pt x="247392" y="12547"/>
                </a:lnTo>
                <a:lnTo>
                  <a:pt x="252980" y="14613"/>
                </a:lnTo>
                <a:lnTo>
                  <a:pt x="257213" y="18745"/>
                </a:lnTo>
                <a:lnTo>
                  <a:pt x="261616" y="22877"/>
                </a:lnTo>
                <a:lnTo>
                  <a:pt x="263817" y="27957"/>
                </a:lnTo>
                <a:lnTo>
                  <a:pt x="263817" y="39692"/>
                </a:lnTo>
                <a:lnTo>
                  <a:pt x="238679" y="70549"/>
                </a:lnTo>
                <a:lnTo>
                  <a:pt x="223347" y="83535"/>
                </a:lnTo>
                <a:lnTo>
                  <a:pt x="218013" y="88369"/>
                </a:lnTo>
                <a:lnTo>
                  <a:pt x="199641" y="113539"/>
                </a:lnTo>
                <a:lnTo>
                  <a:pt x="198286" y="116909"/>
                </a:lnTo>
                <a:lnTo>
                  <a:pt x="197778" y="120414"/>
                </a:lnTo>
                <a:lnTo>
                  <a:pt x="197778" y="124072"/>
                </a:lnTo>
                <a:lnTo>
                  <a:pt x="279565" y="124072"/>
                </a:lnTo>
                <a:lnTo>
                  <a:pt x="279565" y="109492"/>
                </a:lnTo>
                <a:lnTo>
                  <a:pt x="218944" y="109492"/>
                </a:lnTo>
                <a:lnTo>
                  <a:pt x="220638" y="106732"/>
                </a:lnTo>
                <a:lnTo>
                  <a:pt x="222670" y="103989"/>
                </a:lnTo>
                <a:lnTo>
                  <a:pt x="225379" y="101262"/>
                </a:lnTo>
                <a:lnTo>
                  <a:pt x="227919" y="98536"/>
                </a:lnTo>
                <a:lnTo>
                  <a:pt x="233676" y="93354"/>
                </a:lnTo>
                <a:lnTo>
                  <a:pt x="242820" y="85717"/>
                </a:lnTo>
                <a:lnTo>
                  <a:pt x="250400" y="79177"/>
                </a:lnTo>
                <a:lnTo>
                  <a:pt x="278379" y="44111"/>
                </a:lnTo>
                <a:lnTo>
                  <a:pt x="279395" y="34307"/>
                </a:lnTo>
                <a:lnTo>
                  <a:pt x="278731" y="27310"/>
                </a:lnTo>
                <a:lnTo>
                  <a:pt x="276750" y="20900"/>
                </a:lnTo>
                <a:lnTo>
                  <a:pt x="273466" y="15080"/>
                </a:lnTo>
                <a:lnTo>
                  <a:pt x="271251" y="12547"/>
                </a:lnTo>
                <a:close/>
              </a:path>
              <a:path w="498475" h="126364">
                <a:moveTo>
                  <a:pt x="240788" y="0"/>
                </a:moveTo>
                <a:lnTo>
                  <a:pt x="204509" y="20360"/>
                </a:lnTo>
                <a:lnTo>
                  <a:pt x="200657" y="35729"/>
                </a:lnTo>
                <a:lnTo>
                  <a:pt x="216235" y="37338"/>
                </a:lnTo>
                <a:lnTo>
                  <a:pt x="216404" y="29582"/>
                </a:lnTo>
                <a:lnTo>
                  <a:pt x="218606" y="23503"/>
                </a:lnTo>
                <a:lnTo>
                  <a:pt x="227411" y="14749"/>
                </a:lnTo>
                <a:lnTo>
                  <a:pt x="233168" y="12547"/>
                </a:lnTo>
                <a:lnTo>
                  <a:pt x="271251" y="12547"/>
                </a:lnTo>
                <a:lnTo>
                  <a:pt x="268897" y="9855"/>
                </a:lnTo>
                <a:lnTo>
                  <a:pt x="263314" y="5543"/>
                </a:lnTo>
                <a:lnTo>
                  <a:pt x="256747" y="2463"/>
                </a:lnTo>
                <a:lnTo>
                  <a:pt x="249228" y="615"/>
                </a:lnTo>
                <a:lnTo>
                  <a:pt x="240788" y="0"/>
                </a:lnTo>
                <a:close/>
              </a:path>
              <a:path w="498475" h="126364">
                <a:moveTo>
                  <a:pt x="355764" y="27381"/>
                </a:moveTo>
                <a:lnTo>
                  <a:pt x="340693" y="27381"/>
                </a:lnTo>
                <a:lnTo>
                  <a:pt x="340693" y="124072"/>
                </a:lnTo>
                <a:lnTo>
                  <a:pt x="355764" y="124072"/>
                </a:lnTo>
                <a:lnTo>
                  <a:pt x="355764" y="27381"/>
                </a:lnTo>
                <a:close/>
              </a:path>
              <a:path w="498475" h="126364">
                <a:moveTo>
                  <a:pt x="355764" y="0"/>
                </a:moveTo>
                <a:lnTo>
                  <a:pt x="345942" y="0"/>
                </a:lnTo>
                <a:lnTo>
                  <a:pt x="343402" y="5334"/>
                </a:lnTo>
                <a:lnTo>
                  <a:pt x="338831" y="10837"/>
                </a:lnTo>
                <a:lnTo>
                  <a:pt x="310214" y="31005"/>
                </a:lnTo>
                <a:lnTo>
                  <a:pt x="310214" y="45686"/>
                </a:lnTo>
                <a:lnTo>
                  <a:pt x="340693" y="27381"/>
                </a:lnTo>
                <a:lnTo>
                  <a:pt x="355764" y="27381"/>
                </a:lnTo>
                <a:lnTo>
                  <a:pt x="355764" y="0"/>
                </a:lnTo>
                <a:close/>
              </a:path>
              <a:path w="498475" h="126364">
                <a:moveTo>
                  <a:pt x="458547" y="508"/>
                </a:moveTo>
                <a:lnTo>
                  <a:pt x="403684" y="508"/>
                </a:lnTo>
                <a:lnTo>
                  <a:pt x="403684" y="124072"/>
                </a:lnTo>
                <a:lnTo>
                  <a:pt x="419940" y="124072"/>
                </a:lnTo>
                <a:lnTo>
                  <a:pt x="419940" y="73830"/>
                </a:lnTo>
                <a:lnTo>
                  <a:pt x="451774" y="73830"/>
                </a:lnTo>
                <a:lnTo>
                  <a:pt x="490775" y="59250"/>
                </a:lnTo>
                <a:lnTo>
                  <a:pt x="419940" y="59250"/>
                </a:lnTo>
                <a:lnTo>
                  <a:pt x="419940" y="15087"/>
                </a:lnTo>
                <a:lnTo>
                  <a:pt x="492140" y="15087"/>
                </a:lnTo>
                <a:lnTo>
                  <a:pt x="491736" y="14275"/>
                </a:lnTo>
                <a:lnTo>
                  <a:pt x="488350" y="10295"/>
                </a:lnTo>
                <a:lnTo>
                  <a:pt x="480222" y="4622"/>
                </a:lnTo>
                <a:lnTo>
                  <a:pt x="475142" y="2692"/>
                </a:lnTo>
                <a:lnTo>
                  <a:pt x="469046" y="1676"/>
                </a:lnTo>
                <a:lnTo>
                  <a:pt x="464813" y="897"/>
                </a:lnTo>
                <a:lnTo>
                  <a:pt x="458547" y="508"/>
                </a:lnTo>
                <a:close/>
              </a:path>
              <a:path w="498475" h="126364">
                <a:moveTo>
                  <a:pt x="492140" y="15087"/>
                </a:moveTo>
                <a:lnTo>
                  <a:pt x="459055" y="15087"/>
                </a:lnTo>
                <a:lnTo>
                  <a:pt x="464135" y="15443"/>
                </a:lnTo>
                <a:lnTo>
                  <a:pt x="466845" y="16171"/>
                </a:lnTo>
                <a:lnTo>
                  <a:pt x="471078" y="17356"/>
                </a:lnTo>
                <a:lnTo>
                  <a:pt x="474634" y="19795"/>
                </a:lnTo>
                <a:lnTo>
                  <a:pt x="477174" y="23469"/>
                </a:lnTo>
                <a:lnTo>
                  <a:pt x="479883" y="27144"/>
                </a:lnTo>
                <a:lnTo>
                  <a:pt x="481068" y="31581"/>
                </a:lnTo>
                <a:lnTo>
                  <a:pt x="481068" y="43874"/>
                </a:lnTo>
                <a:lnTo>
                  <a:pt x="478867" y="49412"/>
                </a:lnTo>
                <a:lnTo>
                  <a:pt x="470062" y="57286"/>
                </a:lnTo>
                <a:lnTo>
                  <a:pt x="462442" y="59250"/>
                </a:lnTo>
                <a:lnTo>
                  <a:pt x="490775" y="59250"/>
                </a:lnTo>
                <a:lnTo>
                  <a:pt x="492358" y="57155"/>
                </a:lnTo>
                <a:lnTo>
                  <a:pt x="495483" y="50792"/>
                </a:lnTo>
                <a:lnTo>
                  <a:pt x="497369" y="43819"/>
                </a:lnTo>
                <a:lnTo>
                  <a:pt x="498001" y="36237"/>
                </a:lnTo>
                <a:lnTo>
                  <a:pt x="498001" y="30107"/>
                </a:lnTo>
                <a:lnTo>
                  <a:pt x="496647" y="24502"/>
                </a:lnTo>
                <a:lnTo>
                  <a:pt x="494276" y="19388"/>
                </a:lnTo>
                <a:lnTo>
                  <a:pt x="492140" y="15087"/>
                </a:lnTo>
                <a:close/>
              </a:path>
            </a:pathLst>
          </a:custGeom>
          <a:solidFill>
            <a:srgbClr val="000000"/>
          </a:solidFill>
        </p:spPr>
        <p:txBody>
          <a:bodyPr wrap="square" lIns="0" tIns="0" rIns="0" bIns="0" rtlCol="0"/>
          <a:lstStyle/>
          <a:p>
            <a:endParaRPr/>
          </a:p>
        </p:txBody>
      </p:sp>
      <p:sp>
        <p:nvSpPr>
          <p:cNvPr id="227" name="object 227"/>
          <p:cNvSpPr/>
          <p:nvPr/>
        </p:nvSpPr>
        <p:spPr>
          <a:xfrm>
            <a:off x="5036919" y="2783585"/>
            <a:ext cx="180676" cy="126324"/>
          </a:xfrm>
          <a:prstGeom prst="rect">
            <a:avLst/>
          </a:prstGeom>
          <a:blipFill>
            <a:blip r:embed="rId18" cstate="print"/>
            <a:stretch>
              <a:fillRect/>
            </a:stretch>
          </a:blipFill>
        </p:spPr>
        <p:txBody>
          <a:bodyPr wrap="square" lIns="0" tIns="0" rIns="0" bIns="0" rtlCol="0"/>
          <a:lstStyle/>
          <a:p>
            <a:endParaRPr/>
          </a:p>
        </p:txBody>
      </p:sp>
      <p:sp>
        <p:nvSpPr>
          <p:cNvPr id="228" name="object 228"/>
          <p:cNvSpPr/>
          <p:nvPr/>
        </p:nvSpPr>
        <p:spPr>
          <a:xfrm>
            <a:off x="6169573" y="6060062"/>
            <a:ext cx="498475" cy="126364"/>
          </a:xfrm>
          <a:custGeom>
            <a:avLst/>
            <a:gdLst/>
            <a:ahLst/>
            <a:cxnLst/>
            <a:rect l="l" t="t" r="r" b="b"/>
            <a:pathLst>
              <a:path w="498475" h="126364">
                <a:moveTo>
                  <a:pt x="73473" y="12547"/>
                </a:moveTo>
                <a:lnTo>
                  <a:pt x="49613" y="12547"/>
                </a:lnTo>
                <a:lnTo>
                  <a:pt x="55201" y="14613"/>
                </a:lnTo>
                <a:lnTo>
                  <a:pt x="59604" y="18745"/>
                </a:lnTo>
                <a:lnTo>
                  <a:pt x="63837" y="22877"/>
                </a:lnTo>
                <a:lnTo>
                  <a:pt x="66039" y="27957"/>
                </a:lnTo>
                <a:lnTo>
                  <a:pt x="66039" y="39692"/>
                </a:lnTo>
                <a:lnTo>
                  <a:pt x="40901" y="70549"/>
                </a:lnTo>
                <a:lnTo>
                  <a:pt x="25568" y="83535"/>
                </a:lnTo>
                <a:lnTo>
                  <a:pt x="20235" y="88369"/>
                </a:lnTo>
                <a:lnTo>
                  <a:pt x="1862" y="113539"/>
                </a:lnTo>
                <a:lnTo>
                  <a:pt x="507" y="116909"/>
                </a:lnTo>
                <a:lnTo>
                  <a:pt x="0" y="120414"/>
                </a:lnTo>
                <a:lnTo>
                  <a:pt x="0" y="124072"/>
                </a:lnTo>
                <a:lnTo>
                  <a:pt x="81786" y="124072"/>
                </a:lnTo>
                <a:lnTo>
                  <a:pt x="81786" y="109492"/>
                </a:lnTo>
                <a:lnTo>
                  <a:pt x="21166" y="109492"/>
                </a:lnTo>
                <a:lnTo>
                  <a:pt x="22859" y="106732"/>
                </a:lnTo>
                <a:lnTo>
                  <a:pt x="24891" y="103989"/>
                </a:lnTo>
                <a:lnTo>
                  <a:pt x="27600" y="101262"/>
                </a:lnTo>
                <a:lnTo>
                  <a:pt x="30140" y="98536"/>
                </a:lnTo>
                <a:lnTo>
                  <a:pt x="35898" y="93354"/>
                </a:lnTo>
                <a:lnTo>
                  <a:pt x="45042" y="85717"/>
                </a:lnTo>
                <a:lnTo>
                  <a:pt x="52693" y="79177"/>
                </a:lnTo>
                <a:lnTo>
                  <a:pt x="80601" y="44111"/>
                </a:lnTo>
                <a:lnTo>
                  <a:pt x="81617" y="34307"/>
                </a:lnTo>
                <a:lnTo>
                  <a:pt x="80953" y="27310"/>
                </a:lnTo>
                <a:lnTo>
                  <a:pt x="78971" y="20900"/>
                </a:lnTo>
                <a:lnTo>
                  <a:pt x="75688" y="15080"/>
                </a:lnTo>
                <a:lnTo>
                  <a:pt x="73473" y="12547"/>
                </a:lnTo>
                <a:close/>
              </a:path>
              <a:path w="498475" h="126364">
                <a:moveTo>
                  <a:pt x="43010" y="0"/>
                </a:moveTo>
                <a:lnTo>
                  <a:pt x="6730" y="20360"/>
                </a:lnTo>
                <a:lnTo>
                  <a:pt x="2878" y="35729"/>
                </a:lnTo>
                <a:lnTo>
                  <a:pt x="18457" y="37338"/>
                </a:lnTo>
                <a:lnTo>
                  <a:pt x="18626" y="29582"/>
                </a:lnTo>
                <a:lnTo>
                  <a:pt x="20827" y="23503"/>
                </a:lnTo>
                <a:lnTo>
                  <a:pt x="29632" y="14749"/>
                </a:lnTo>
                <a:lnTo>
                  <a:pt x="35390" y="12547"/>
                </a:lnTo>
                <a:lnTo>
                  <a:pt x="73473" y="12547"/>
                </a:lnTo>
                <a:lnTo>
                  <a:pt x="71118" y="9855"/>
                </a:lnTo>
                <a:lnTo>
                  <a:pt x="65536" y="5543"/>
                </a:lnTo>
                <a:lnTo>
                  <a:pt x="58969" y="2463"/>
                </a:lnTo>
                <a:lnTo>
                  <a:pt x="51450" y="615"/>
                </a:lnTo>
                <a:lnTo>
                  <a:pt x="43010" y="0"/>
                </a:lnTo>
                <a:close/>
              </a:path>
              <a:path w="498475" h="126364">
                <a:moveTo>
                  <a:pt x="147825" y="0"/>
                </a:moveTo>
                <a:lnTo>
                  <a:pt x="132247" y="0"/>
                </a:lnTo>
                <a:lnTo>
                  <a:pt x="124627" y="2404"/>
                </a:lnTo>
                <a:lnTo>
                  <a:pt x="103421" y="35069"/>
                </a:lnTo>
                <a:lnTo>
                  <a:pt x="100921" y="63128"/>
                </a:lnTo>
                <a:lnTo>
                  <a:pt x="101683" y="79317"/>
                </a:lnTo>
                <a:lnTo>
                  <a:pt x="118671" y="118971"/>
                </a:lnTo>
                <a:lnTo>
                  <a:pt x="141221" y="126172"/>
                </a:lnTo>
                <a:lnTo>
                  <a:pt x="150196" y="126172"/>
                </a:lnTo>
                <a:lnTo>
                  <a:pt x="157647" y="123750"/>
                </a:lnTo>
                <a:lnTo>
                  <a:pt x="169500" y="114030"/>
                </a:lnTo>
                <a:lnTo>
                  <a:pt x="169713" y="113708"/>
                </a:lnTo>
                <a:lnTo>
                  <a:pt x="134110" y="113708"/>
                </a:lnTo>
                <a:lnTo>
                  <a:pt x="128340" y="110322"/>
                </a:lnTo>
                <a:lnTo>
                  <a:pt x="116499" y="63128"/>
                </a:lnTo>
                <a:lnTo>
                  <a:pt x="116978" y="49110"/>
                </a:lnTo>
                <a:lnTo>
                  <a:pt x="133940" y="12547"/>
                </a:lnTo>
                <a:lnTo>
                  <a:pt x="169106" y="12547"/>
                </a:lnTo>
                <a:lnTo>
                  <a:pt x="167806" y="10515"/>
                </a:lnTo>
                <a:lnTo>
                  <a:pt x="163573" y="6671"/>
                </a:lnTo>
                <a:lnTo>
                  <a:pt x="158662" y="3996"/>
                </a:lnTo>
                <a:lnTo>
                  <a:pt x="153583" y="1337"/>
                </a:lnTo>
                <a:lnTo>
                  <a:pt x="147825" y="0"/>
                </a:lnTo>
                <a:close/>
              </a:path>
              <a:path w="498475" h="126364">
                <a:moveTo>
                  <a:pt x="169106" y="12547"/>
                </a:moveTo>
                <a:lnTo>
                  <a:pt x="147995" y="12547"/>
                </a:lnTo>
                <a:lnTo>
                  <a:pt x="153921" y="15900"/>
                </a:lnTo>
                <a:lnTo>
                  <a:pt x="158662" y="22589"/>
                </a:lnTo>
                <a:lnTo>
                  <a:pt x="161774" y="28885"/>
                </a:lnTo>
                <a:lnTo>
                  <a:pt x="163996" y="37740"/>
                </a:lnTo>
                <a:lnTo>
                  <a:pt x="165325" y="49110"/>
                </a:lnTo>
                <a:lnTo>
                  <a:pt x="165774" y="63128"/>
                </a:lnTo>
                <a:lnTo>
                  <a:pt x="165326" y="77070"/>
                </a:lnTo>
                <a:lnTo>
                  <a:pt x="148164" y="113708"/>
                </a:lnTo>
                <a:lnTo>
                  <a:pt x="169713" y="113708"/>
                </a:lnTo>
                <a:lnTo>
                  <a:pt x="181236" y="73475"/>
                </a:lnTo>
                <a:lnTo>
                  <a:pt x="181522" y="63128"/>
                </a:lnTo>
                <a:lnTo>
                  <a:pt x="181334" y="54416"/>
                </a:lnTo>
                <a:lnTo>
                  <a:pt x="174241" y="20574"/>
                </a:lnTo>
                <a:lnTo>
                  <a:pt x="169106" y="12547"/>
                </a:lnTo>
                <a:close/>
              </a:path>
              <a:path w="498475" h="126364">
                <a:moveTo>
                  <a:pt x="271238" y="12547"/>
                </a:moveTo>
                <a:lnTo>
                  <a:pt x="247392" y="12547"/>
                </a:lnTo>
                <a:lnTo>
                  <a:pt x="252980" y="14613"/>
                </a:lnTo>
                <a:lnTo>
                  <a:pt x="257213" y="18745"/>
                </a:lnTo>
                <a:lnTo>
                  <a:pt x="261616" y="22877"/>
                </a:lnTo>
                <a:lnTo>
                  <a:pt x="263648" y="27957"/>
                </a:lnTo>
                <a:lnTo>
                  <a:pt x="263648" y="39692"/>
                </a:lnTo>
                <a:lnTo>
                  <a:pt x="238679" y="70549"/>
                </a:lnTo>
                <a:lnTo>
                  <a:pt x="223347" y="83535"/>
                </a:lnTo>
                <a:lnTo>
                  <a:pt x="218013" y="88369"/>
                </a:lnTo>
                <a:lnTo>
                  <a:pt x="199641" y="113539"/>
                </a:lnTo>
                <a:lnTo>
                  <a:pt x="198286" y="116909"/>
                </a:lnTo>
                <a:lnTo>
                  <a:pt x="197609" y="120414"/>
                </a:lnTo>
                <a:lnTo>
                  <a:pt x="197778" y="124072"/>
                </a:lnTo>
                <a:lnTo>
                  <a:pt x="279395" y="124072"/>
                </a:lnTo>
                <a:lnTo>
                  <a:pt x="279395" y="109492"/>
                </a:lnTo>
                <a:lnTo>
                  <a:pt x="218944" y="109492"/>
                </a:lnTo>
                <a:lnTo>
                  <a:pt x="220638" y="106732"/>
                </a:lnTo>
                <a:lnTo>
                  <a:pt x="242820" y="85717"/>
                </a:lnTo>
                <a:lnTo>
                  <a:pt x="250376" y="79177"/>
                </a:lnTo>
                <a:lnTo>
                  <a:pt x="276347" y="48887"/>
                </a:lnTo>
                <a:lnTo>
                  <a:pt x="279226" y="34307"/>
                </a:lnTo>
                <a:lnTo>
                  <a:pt x="278588" y="27310"/>
                </a:lnTo>
                <a:lnTo>
                  <a:pt x="276665" y="20900"/>
                </a:lnTo>
                <a:lnTo>
                  <a:pt x="273440" y="15080"/>
                </a:lnTo>
                <a:lnTo>
                  <a:pt x="271238" y="12547"/>
                </a:lnTo>
                <a:close/>
              </a:path>
              <a:path w="498475" h="126364">
                <a:moveTo>
                  <a:pt x="240788" y="0"/>
                </a:moveTo>
                <a:lnTo>
                  <a:pt x="204445" y="20360"/>
                </a:lnTo>
                <a:lnTo>
                  <a:pt x="200657" y="35729"/>
                </a:lnTo>
                <a:lnTo>
                  <a:pt x="216235" y="37338"/>
                </a:lnTo>
                <a:lnTo>
                  <a:pt x="216235" y="29582"/>
                </a:lnTo>
                <a:lnTo>
                  <a:pt x="218606" y="23503"/>
                </a:lnTo>
                <a:lnTo>
                  <a:pt x="222839" y="19134"/>
                </a:lnTo>
                <a:lnTo>
                  <a:pt x="227241" y="14749"/>
                </a:lnTo>
                <a:lnTo>
                  <a:pt x="233168" y="12547"/>
                </a:lnTo>
                <a:lnTo>
                  <a:pt x="271238" y="12547"/>
                </a:lnTo>
                <a:lnTo>
                  <a:pt x="268897" y="9855"/>
                </a:lnTo>
                <a:lnTo>
                  <a:pt x="263243" y="5543"/>
                </a:lnTo>
                <a:lnTo>
                  <a:pt x="256684" y="2463"/>
                </a:lnTo>
                <a:lnTo>
                  <a:pt x="249204" y="615"/>
                </a:lnTo>
                <a:lnTo>
                  <a:pt x="240788" y="0"/>
                </a:lnTo>
                <a:close/>
              </a:path>
              <a:path w="498475" h="126364">
                <a:moveTo>
                  <a:pt x="362367" y="94489"/>
                </a:moveTo>
                <a:lnTo>
                  <a:pt x="347297" y="94489"/>
                </a:lnTo>
                <a:lnTo>
                  <a:pt x="347297" y="124072"/>
                </a:lnTo>
                <a:lnTo>
                  <a:pt x="362367" y="124072"/>
                </a:lnTo>
                <a:lnTo>
                  <a:pt x="362367" y="94489"/>
                </a:lnTo>
                <a:close/>
              </a:path>
              <a:path w="498475" h="126364">
                <a:moveTo>
                  <a:pt x="362367" y="508"/>
                </a:moveTo>
                <a:lnTo>
                  <a:pt x="350006" y="508"/>
                </a:lnTo>
                <a:lnTo>
                  <a:pt x="293619" y="80569"/>
                </a:lnTo>
                <a:lnTo>
                  <a:pt x="293619" y="94489"/>
                </a:lnTo>
                <a:lnTo>
                  <a:pt x="379131" y="94489"/>
                </a:lnTo>
                <a:lnTo>
                  <a:pt x="379131" y="80569"/>
                </a:lnTo>
                <a:lnTo>
                  <a:pt x="308520" y="80569"/>
                </a:lnTo>
                <a:lnTo>
                  <a:pt x="347297" y="24858"/>
                </a:lnTo>
                <a:lnTo>
                  <a:pt x="362367" y="24858"/>
                </a:lnTo>
                <a:lnTo>
                  <a:pt x="362367" y="508"/>
                </a:lnTo>
                <a:close/>
              </a:path>
              <a:path w="498475" h="126364">
                <a:moveTo>
                  <a:pt x="362367" y="24858"/>
                </a:moveTo>
                <a:lnTo>
                  <a:pt x="347297" y="24858"/>
                </a:lnTo>
                <a:lnTo>
                  <a:pt x="347297" y="80569"/>
                </a:lnTo>
                <a:lnTo>
                  <a:pt x="362367" y="80569"/>
                </a:lnTo>
                <a:lnTo>
                  <a:pt x="362367" y="24858"/>
                </a:lnTo>
                <a:close/>
              </a:path>
              <a:path w="498475" h="126364">
                <a:moveTo>
                  <a:pt x="458378" y="508"/>
                </a:moveTo>
                <a:lnTo>
                  <a:pt x="403684" y="508"/>
                </a:lnTo>
                <a:lnTo>
                  <a:pt x="403684" y="124072"/>
                </a:lnTo>
                <a:lnTo>
                  <a:pt x="419940" y="124072"/>
                </a:lnTo>
                <a:lnTo>
                  <a:pt x="419940" y="73830"/>
                </a:lnTo>
                <a:lnTo>
                  <a:pt x="451605" y="73830"/>
                </a:lnTo>
                <a:lnTo>
                  <a:pt x="490668" y="59250"/>
                </a:lnTo>
                <a:lnTo>
                  <a:pt x="419940" y="59250"/>
                </a:lnTo>
                <a:lnTo>
                  <a:pt x="419940" y="15087"/>
                </a:lnTo>
                <a:lnTo>
                  <a:pt x="492113" y="15087"/>
                </a:lnTo>
                <a:lnTo>
                  <a:pt x="491736" y="14275"/>
                </a:lnTo>
                <a:lnTo>
                  <a:pt x="488350" y="10295"/>
                </a:lnTo>
                <a:lnTo>
                  <a:pt x="480222" y="4622"/>
                </a:lnTo>
                <a:lnTo>
                  <a:pt x="475142" y="2692"/>
                </a:lnTo>
                <a:lnTo>
                  <a:pt x="469046" y="1676"/>
                </a:lnTo>
                <a:lnTo>
                  <a:pt x="464643" y="897"/>
                </a:lnTo>
                <a:lnTo>
                  <a:pt x="458378" y="508"/>
                </a:lnTo>
                <a:close/>
              </a:path>
              <a:path w="498475" h="126364">
                <a:moveTo>
                  <a:pt x="492113" y="15087"/>
                </a:moveTo>
                <a:lnTo>
                  <a:pt x="459055" y="15087"/>
                </a:lnTo>
                <a:lnTo>
                  <a:pt x="464135" y="15443"/>
                </a:lnTo>
                <a:lnTo>
                  <a:pt x="466845" y="16171"/>
                </a:lnTo>
                <a:lnTo>
                  <a:pt x="471078" y="17356"/>
                </a:lnTo>
                <a:lnTo>
                  <a:pt x="474634" y="19795"/>
                </a:lnTo>
                <a:lnTo>
                  <a:pt x="479714" y="27144"/>
                </a:lnTo>
                <a:lnTo>
                  <a:pt x="481068" y="31581"/>
                </a:lnTo>
                <a:lnTo>
                  <a:pt x="481068" y="43874"/>
                </a:lnTo>
                <a:lnTo>
                  <a:pt x="478867" y="49412"/>
                </a:lnTo>
                <a:lnTo>
                  <a:pt x="470062" y="57286"/>
                </a:lnTo>
                <a:lnTo>
                  <a:pt x="462442" y="59250"/>
                </a:lnTo>
                <a:lnTo>
                  <a:pt x="490668" y="59250"/>
                </a:lnTo>
                <a:lnTo>
                  <a:pt x="492287" y="57155"/>
                </a:lnTo>
                <a:lnTo>
                  <a:pt x="495462" y="50792"/>
                </a:lnTo>
                <a:lnTo>
                  <a:pt x="497367" y="43819"/>
                </a:lnTo>
                <a:lnTo>
                  <a:pt x="498001" y="36237"/>
                </a:lnTo>
                <a:lnTo>
                  <a:pt x="498001" y="30107"/>
                </a:lnTo>
                <a:lnTo>
                  <a:pt x="496647" y="24502"/>
                </a:lnTo>
                <a:lnTo>
                  <a:pt x="494107" y="19388"/>
                </a:lnTo>
                <a:lnTo>
                  <a:pt x="492113" y="15087"/>
                </a:lnTo>
                <a:close/>
              </a:path>
            </a:pathLst>
          </a:custGeom>
          <a:solidFill>
            <a:srgbClr val="000000"/>
          </a:solidFill>
        </p:spPr>
        <p:txBody>
          <a:bodyPr wrap="square" lIns="0" tIns="0" rIns="0" bIns="0" rtlCol="0"/>
          <a:lstStyle/>
          <a:p>
            <a:endParaRPr/>
          </a:p>
        </p:txBody>
      </p:sp>
      <p:sp>
        <p:nvSpPr>
          <p:cNvPr id="229" name="object 229"/>
          <p:cNvSpPr/>
          <p:nvPr/>
        </p:nvSpPr>
        <p:spPr>
          <a:xfrm>
            <a:off x="6242386" y="5577591"/>
            <a:ext cx="372745" cy="125730"/>
          </a:xfrm>
          <a:custGeom>
            <a:avLst/>
            <a:gdLst/>
            <a:ahLst/>
            <a:cxnLst/>
            <a:rect l="l" t="t" r="r" b="b"/>
            <a:pathLst>
              <a:path w="372745" h="125729">
                <a:moveTo>
                  <a:pt x="16425" y="0"/>
                </a:moveTo>
                <a:lnTo>
                  <a:pt x="0" y="0"/>
                </a:lnTo>
                <a:lnTo>
                  <a:pt x="0" y="71391"/>
                </a:lnTo>
                <a:lnTo>
                  <a:pt x="7958" y="109932"/>
                </a:lnTo>
                <a:lnTo>
                  <a:pt x="48936" y="125680"/>
                </a:lnTo>
                <a:lnTo>
                  <a:pt x="57411" y="125252"/>
                </a:lnTo>
                <a:lnTo>
                  <a:pt x="87995" y="110931"/>
                </a:lnTo>
                <a:lnTo>
                  <a:pt x="40470" y="110931"/>
                </a:lnTo>
                <a:lnTo>
                  <a:pt x="34543" y="109560"/>
                </a:lnTo>
                <a:lnTo>
                  <a:pt x="16425" y="82043"/>
                </a:lnTo>
                <a:lnTo>
                  <a:pt x="16425" y="0"/>
                </a:lnTo>
                <a:close/>
              </a:path>
              <a:path w="372745" h="125729">
                <a:moveTo>
                  <a:pt x="97195" y="0"/>
                </a:moveTo>
                <a:lnTo>
                  <a:pt x="80770" y="0"/>
                </a:lnTo>
                <a:lnTo>
                  <a:pt x="80767" y="71391"/>
                </a:lnTo>
                <a:lnTo>
                  <a:pt x="80287" y="82043"/>
                </a:lnTo>
                <a:lnTo>
                  <a:pt x="47412" y="110931"/>
                </a:lnTo>
                <a:lnTo>
                  <a:pt x="87995" y="110931"/>
                </a:lnTo>
                <a:lnTo>
                  <a:pt x="97195" y="71391"/>
                </a:lnTo>
                <a:lnTo>
                  <a:pt x="97195" y="0"/>
                </a:lnTo>
                <a:close/>
              </a:path>
              <a:path w="372745" h="125729">
                <a:moveTo>
                  <a:pt x="144100" y="45856"/>
                </a:moveTo>
                <a:lnTo>
                  <a:pt x="129030" y="45856"/>
                </a:lnTo>
                <a:lnTo>
                  <a:pt x="129142" y="107782"/>
                </a:lnTo>
                <a:lnTo>
                  <a:pt x="129538" y="112438"/>
                </a:lnTo>
                <a:lnTo>
                  <a:pt x="130892" y="115266"/>
                </a:lnTo>
                <a:lnTo>
                  <a:pt x="132078" y="118111"/>
                </a:lnTo>
                <a:lnTo>
                  <a:pt x="134110" y="120397"/>
                </a:lnTo>
                <a:lnTo>
                  <a:pt x="140205" y="123886"/>
                </a:lnTo>
                <a:lnTo>
                  <a:pt x="144608" y="124749"/>
                </a:lnTo>
                <a:lnTo>
                  <a:pt x="153413" y="124749"/>
                </a:lnTo>
                <a:lnTo>
                  <a:pt x="157308" y="124309"/>
                </a:lnTo>
                <a:lnTo>
                  <a:pt x="161541" y="123411"/>
                </a:lnTo>
                <a:lnTo>
                  <a:pt x="159437" y="110593"/>
                </a:lnTo>
                <a:lnTo>
                  <a:pt x="150365" y="110593"/>
                </a:lnTo>
                <a:lnTo>
                  <a:pt x="148672" y="110220"/>
                </a:lnTo>
                <a:lnTo>
                  <a:pt x="144100" y="102532"/>
                </a:lnTo>
                <a:lnTo>
                  <a:pt x="144100" y="45856"/>
                </a:lnTo>
                <a:close/>
              </a:path>
              <a:path w="372745" h="125729">
                <a:moveTo>
                  <a:pt x="159340" y="110000"/>
                </a:moveTo>
                <a:lnTo>
                  <a:pt x="156631" y="110389"/>
                </a:lnTo>
                <a:lnTo>
                  <a:pt x="154260" y="110593"/>
                </a:lnTo>
                <a:lnTo>
                  <a:pt x="159437" y="110593"/>
                </a:lnTo>
                <a:lnTo>
                  <a:pt x="159340" y="110000"/>
                </a:lnTo>
                <a:close/>
              </a:path>
              <a:path w="372745" h="125729">
                <a:moveTo>
                  <a:pt x="159340" y="34053"/>
                </a:moveTo>
                <a:lnTo>
                  <a:pt x="117854" y="34053"/>
                </a:lnTo>
                <a:lnTo>
                  <a:pt x="117854" y="45856"/>
                </a:lnTo>
                <a:lnTo>
                  <a:pt x="159340" y="45856"/>
                </a:lnTo>
                <a:lnTo>
                  <a:pt x="159340" y="34053"/>
                </a:lnTo>
                <a:close/>
              </a:path>
              <a:path w="372745" h="125729">
                <a:moveTo>
                  <a:pt x="144100" y="2794"/>
                </a:moveTo>
                <a:lnTo>
                  <a:pt x="129030" y="11887"/>
                </a:lnTo>
                <a:lnTo>
                  <a:pt x="129030" y="34053"/>
                </a:lnTo>
                <a:lnTo>
                  <a:pt x="144100" y="34053"/>
                </a:lnTo>
                <a:lnTo>
                  <a:pt x="144100" y="2794"/>
                </a:lnTo>
                <a:close/>
              </a:path>
              <a:path w="372745" h="125729">
                <a:moveTo>
                  <a:pt x="193375" y="45856"/>
                </a:moveTo>
                <a:lnTo>
                  <a:pt x="178305" y="45856"/>
                </a:lnTo>
                <a:lnTo>
                  <a:pt x="178305" y="106461"/>
                </a:lnTo>
                <a:lnTo>
                  <a:pt x="193883" y="124749"/>
                </a:lnTo>
                <a:lnTo>
                  <a:pt x="202858" y="124749"/>
                </a:lnTo>
                <a:lnTo>
                  <a:pt x="206583" y="124309"/>
                </a:lnTo>
                <a:lnTo>
                  <a:pt x="210816" y="123411"/>
                </a:lnTo>
                <a:lnTo>
                  <a:pt x="208874" y="110593"/>
                </a:lnTo>
                <a:lnTo>
                  <a:pt x="199810" y="110593"/>
                </a:lnTo>
                <a:lnTo>
                  <a:pt x="198117" y="110220"/>
                </a:lnTo>
                <a:lnTo>
                  <a:pt x="196931" y="109492"/>
                </a:lnTo>
                <a:lnTo>
                  <a:pt x="195577" y="108764"/>
                </a:lnTo>
                <a:lnTo>
                  <a:pt x="194730" y="107782"/>
                </a:lnTo>
                <a:lnTo>
                  <a:pt x="193714" y="105309"/>
                </a:lnTo>
                <a:lnTo>
                  <a:pt x="193375" y="102532"/>
                </a:lnTo>
                <a:lnTo>
                  <a:pt x="193375" y="45856"/>
                </a:lnTo>
                <a:close/>
              </a:path>
              <a:path w="372745" h="125729">
                <a:moveTo>
                  <a:pt x="208784" y="110000"/>
                </a:moveTo>
                <a:lnTo>
                  <a:pt x="205906" y="110389"/>
                </a:lnTo>
                <a:lnTo>
                  <a:pt x="203704" y="110593"/>
                </a:lnTo>
                <a:lnTo>
                  <a:pt x="208874" y="110593"/>
                </a:lnTo>
                <a:lnTo>
                  <a:pt x="208784" y="110000"/>
                </a:lnTo>
                <a:close/>
              </a:path>
              <a:path w="372745" h="125729">
                <a:moveTo>
                  <a:pt x="208784" y="34053"/>
                </a:moveTo>
                <a:lnTo>
                  <a:pt x="167298" y="34053"/>
                </a:lnTo>
                <a:lnTo>
                  <a:pt x="167298" y="45856"/>
                </a:lnTo>
                <a:lnTo>
                  <a:pt x="208784" y="45856"/>
                </a:lnTo>
                <a:lnTo>
                  <a:pt x="208784" y="34053"/>
                </a:lnTo>
                <a:close/>
              </a:path>
              <a:path w="372745" h="125729">
                <a:moveTo>
                  <a:pt x="193375" y="2794"/>
                </a:moveTo>
                <a:lnTo>
                  <a:pt x="178305" y="11887"/>
                </a:lnTo>
                <a:lnTo>
                  <a:pt x="178305" y="34053"/>
                </a:lnTo>
                <a:lnTo>
                  <a:pt x="193375" y="34053"/>
                </a:lnTo>
                <a:lnTo>
                  <a:pt x="193375" y="2794"/>
                </a:lnTo>
                <a:close/>
              </a:path>
              <a:path w="372745" h="125729">
                <a:moveTo>
                  <a:pt x="294454" y="44603"/>
                </a:moveTo>
                <a:lnTo>
                  <a:pt x="268220" y="44603"/>
                </a:lnTo>
                <a:lnTo>
                  <a:pt x="273977" y="46313"/>
                </a:lnTo>
                <a:lnTo>
                  <a:pt x="280750" y="52273"/>
                </a:lnTo>
                <a:lnTo>
                  <a:pt x="282274" y="56625"/>
                </a:lnTo>
                <a:lnTo>
                  <a:pt x="282274" y="63365"/>
                </a:lnTo>
                <a:lnTo>
                  <a:pt x="282105" y="64686"/>
                </a:lnTo>
                <a:lnTo>
                  <a:pt x="282105" y="66769"/>
                </a:lnTo>
                <a:lnTo>
                  <a:pt x="277181" y="68229"/>
                </a:lnTo>
                <a:lnTo>
                  <a:pt x="271035" y="69586"/>
                </a:lnTo>
                <a:lnTo>
                  <a:pt x="263650" y="70838"/>
                </a:lnTo>
                <a:lnTo>
                  <a:pt x="249085" y="72712"/>
                </a:lnTo>
                <a:lnTo>
                  <a:pt x="244513" y="73474"/>
                </a:lnTo>
                <a:lnTo>
                  <a:pt x="219791" y="95590"/>
                </a:lnTo>
                <a:lnTo>
                  <a:pt x="219791" y="107443"/>
                </a:lnTo>
                <a:lnTo>
                  <a:pt x="222500" y="113590"/>
                </a:lnTo>
                <a:lnTo>
                  <a:pt x="232999" y="123191"/>
                </a:lnTo>
                <a:lnTo>
                  <a:pt x="240619" y="125596"/>
                </a:lnTo>
                <a:lnTo>
                  <a:pt x="256366" y="125596"/>
                </a:lnTo>
                <a:lnTo>
                  <a:pt x="282051" y="113708"/>
                </a:lnTo>
                <a:lnTo>
                  <a:pt x="248069" y="113708"/>
                </a:lnTo>
                <a:lnTo>
                  <a:pt x="243667" y="112371"/>
                </a:lnTo>
                <a:lnTo>
                  <a:pt x="237571" y="106969"/>
                </a:lnTo>
                <a:lnTo>
                  <a:pt x="236146" y="103819"/>
                </a:lnTo>
                <a:lnTo>
                  <a:pt x="236047" y="96910"/>
                </a:lnTo>
                <a:lnTo>
                  <a:pt x="236724" y="94506"/>
                </a:lnTo>
                <a:lnTo>
                  <a:pt x="238079" y="92338"/>
                </a:lnTo>
                <a:lnTo>
                  <a:pt x="239603" y="90188"/>
                </a:lnTo>
                <a:lnTo>
                  <a:pt x="241465" y="88545"/>
                </a:lnTo>
                <a:lnTo>
                  <a:pt x="244175" y="87411"/>
                </a:lnTo>
                <a:lnTo>
                  <a:pt x="246715" y="86293"/>
                </a:lnTo>
                <a:lnTo>
                  <a:pt x="251117" y="85277"/>
                </a:lnTo>
                <a:lnTo>
                  <a:pt x="268389" y="82805"/>
                </a:lnTo>
                <a:lnTo>
                  <a:pt x="276686" y="80891"/>
                </a:lnTo>
                <a:lnTo>
                  <a:pt x="282105" y="78656"/>
                </a:lnTo>
                <a:lnTo>
                  <a:pt x="297514" y="78656"/>
                </a:lnTo>
                <a:lnTo>
                  <a:pt x="297514" y="59098"/>
                </a:lnTo>
                <a:lnTo>
                  <a:pt x="297175" y="54424"/>
                </a:lnTo>
                <a:lnTo>
                  <a:pt x="295820" y="47684"/>
                </a:lnTo>
                <a:lnTo>
                  <a:pt x="294454" y="44603"/>
                </a:lnTo>
                <a:close/>
              </a:path>
              <a:path w="372745" h="125729">
                <a:moveTo>
                  <a:pt x="298334" y="112540"/>
                </a:moveTo>
                <a:lnTo>
                  <a:pt x="283459" y="112540"/>
                </a:lnTo>
                <a:lnTo>
                  <a:pt x="283798" y="116740"/>
                </a:lnTo>
                <a:lnTo>
                  <a:pt x="284814" y="120431"/>
                </a:lnTo>
                <a:lnTo>
                  <a:pt x="286338" y="123581"/>
                </a:lnTo>
                <a:lnTo>
                  <a:pt x="302255" y="123581"/>
                </a:lnTo>
                <a:lnTo>
                  <a:pt x="300392" y="120143"/>
                </a:lnTo>
                <a:lnTo>
                  <a:pt x="299038" y="116570"/>
                </a:lnTo>
                <a:lnTo>
                  <a:pt x="298360" y="112828"/>
                </a:lnTo>
                <a:lnTo>
                  <a:pt x="298334" y="112540"/>
                </a:lnTo>
                <a:close/>
              </a:path>
              <a:path w="372745" h="125729">
                <a:moveTo>
                  <a:pt x="297514" y="78656"/>
                </a:moveTo>
                <a:lnTo>
                  <a:pt x="282105" y="78656"/>
                </a:lnTo>
                <a:lnTo>
                  <a:pt x="281989" y="91593"/>
                </a:lnTo>
                <a:lnTo>
                  <a:pt x="281258" y="95962"/>
                </a:lnTo>
                <a:lnTo>
                  <a:pt x="279734" y="99383"/>
                </a:lnTo>
                <a:lnTo>
                  <a:pt x="277533" y="103819"/>
                </a:lnTo>
                <a:lnTo>
                  <a:pt x="274146" y="107324"/>
                </a:lnTo>
                <a:lnTo>
                  <a:pt x="269574" y="109881"/>
                </a:lnTo>
                <a:lnTo>
                  <a:pt x="265172" y="112438"/>
                </a:lnTo>
                <a:lnTo>
                  <a:pt x="259922" y="113708"/>
                </a:lnTo>
                <a:lnTo>
                  <a:pt x="282051" y="113708"/>
                </a:lnTo>
                <a:lnTo>
                  <a:pt x="283459" y="112540"/>
                </a:lnTo>
                <a:lnTo>
                  <a:pt x="298334" y="112540"/>
                </a:lnTo>
                <a:lnTo>
                  <a:pt x="298014" y="109050"/>
                </a:lnTo>
                <a:lnTo>
                  <a:pt x="297769" y="103819"/>
                </a:lnTo>
                <a:lnTo>
                  <a:pt x="297658" y="99383"/>
                </a:lnTo>
                <a:lnTo>
                  <a:pt x="297540" y="90188"/>
                </a:lnTo>
                <a:lnTo>
                  <a:pt x="297514" y="78656"/>
                </a:lnTo>
                <a:close/>
              </a:path>
              <a:path w="372745" h="125729">
                <a:moveTo>
                  <a:pt x="270421" y="32038"/>
                </a:moveTo>
                <a:lnTo>
                  <a:pt x="255181" y="32038"/>
                </a:lnTo>
                <a:lnTo>
                  <a:pt x="248408" y="33088"/>
                </a:lnTo>
                <a:lnTo>
                  <a:pt x="222500" y="59606"/>
                </a:lnTo>
                <a:lnTo>
                  <a:pt x="237232" y="61621"/>
                </a:lnTo>
                <a:lnTo>
                  <a:pt x="238925" y="55271"/>
                </a:lnTo>
                <a:lnTo>
                  <a:pt x="241465" y="50851"/>
                </a:lnTo>
                <a:lnTo>
                  <a:pt x="248239" y="45839"/>
                </a:lnTo>
                <a:lnTo>
                  <a:pt x="253488" y="44603"/>
                </a:lnTo>
                <a:lnTo>
                  <a:pt x="294454" y="44603"/>
                </a:lnTo>
                <a:lnTo>
                  <a:pt x="294296" y="44247"/>
                </a:lnTo>
                <a:lnTo>
                  <a:pt x="291926" y="41521"/>
                </a:lnTo>
                <a:lnTo>
                  <a:pt x="289725" y="38794"/>
                </a:lnTo>
                <a:lnTo>
                  <a:pt x="286169" y="36525"/>
                </a:lnTo>
                <a:lnTo>
                  <a:pt x="276686" y="32935"/>
                </a:lnTo>
                <a:lnTo>
                  <a:pt x="270421" y="32038"/>
                </a:lnTo>
                <a:close/>
              </a:path>
              <a:path w="372745" h="125729">
                <a:moveTo>
                  <a:pt x="337307" y="34053"/>
                </a:moveTo>
                <a:lnTo>
                  <a:pt x="323591" y="34053"/>
                </a:lnTo>
                <a:lnTo>
                  <a:pt x="323591" y="123581"/>
                </a:lnTo>
                <a:lnTo>
                  <a:pt x="338831" y="123581"/>
                </a:lnTo>
                <a:lnTo>
                  <a:pt x="338831" y="70308"/>
                </a:lnTo>
                <a:lnTo>
                  <a:pt x="339677" y="64398"/>
                </a:lnTo>
                <a:lnTo>
                  <a:pt x="352716" y="47718"/>
                </a:lnTo>
                <a:lnTo>
                  <a:pt x="368334" y="47718"/>
                </a:lnTo>
                <a:lnTo>
                  <a:pt x="337307" y="47634"/>
                </a:lnTo>
                <a:lnTo>
                  <a:pt x="337307" y="34053"/>
                </a:lnTo>
                <a:close/>
              </a:path>
              <a:path w="372745" h="125729">
                <a:moveTo>
                  <a:pt x="368334" y="47718"/>
                </a:moveTo>
                <a:lnTo>
                  <a:pt x="359658" y="47718"/>
                </a:lnTo>
                <a:lnTo>
                  <a:pt x="363383" y="48802"/>
                </a:lnTo>
                <a:lnTo>
                  <a:pt x="367109" y="51003"/>
                </a:lnTo>
                <a:lnTo>
                  <a:pt x="368334" y="47718"/>
                </a:lnTo>
                <a:close/>
              </a:path>
              <a:path w="372745" h="125729">
                <a:moveTo>
                  <a:pt x="361859" y="32038"/>
                </a:moveTo>
                <a:lnTo>
                  <a:pt x="353224" y="32038"/>
                </a:lnTo>
                <a:lnTo>
                  <a:pt x="350006" y="33054"/>
                </a:lnTo>
                <a:lnTo>
                  <a:pt x="346958" y="35069"/>
                </a:lnTo>
                <a:lnTo>
                  <a:pt x="344080" y="37101"/>
                </a:lnTo>
                <a:lnTo>
                  <a:pt x="340862" y="41284"/>
                </a:lnTo>
                <a:lnTo>
                  <a:pt x="337307" y="47634"/>
                </a:lnTo>
                <a:lnTo>
                  <a:pt x="368366" y="47634"/>
                </a:lnTo>
                <a:lnTo>
                  <a:pt x="372358" y="36932"/>
                </a:lnTo>
                <a:lnTo>
                  <a:pt x="366939" y="33663"/>
                </a:lnTo>
                <a:lnTo>
                  <a:pt x="361859" y="32038"/>
                </a:lnTo>
                <a:close/>
              </a:path>
            </a:pathLst>
          </a:custGeom>
          <a:solidFill>
            <a:srgbClr val="FFFFFF"/>
          </a:solidFill>
        </p:spPr>
        <p:txBody>
          <a:bodyPr wrap="square" lIns="0" tIns="0" rIns="0" bIns="0" rtlCol="0"/>
          <a:lstStyle/>
          <a:p>
            <a:endParaRPr/>
          </a:p>
        </p:txBody>
      </p:sp>
      <p:sp>
        <p:nvSpPr>
          <p:cNvPr id="230" name="object 230"/>
          <p:cNvSpPr/>
          <p:nvPr/>
        </p:nvSpPr>
        <p:spPr>
          <a:xfrm>
            <a:off x="6103704" y="5776238"/>
            <a:ext cx="634365" cy="125730"/>
          </a:xfrm>
          <a:custGeom>
            <a:avLst/>
            <a:gdLst/>
            <a:ahLst/>
            <a:cxnLst/>
            <a:rect l="l" t="t" r="r" b="b"/>
            <a:pathLst>
              <a:path w="634365" h="125729">
                <a:moveTo>
                  <a:pt x="54863" y="0"/>
                </a:moveTo>
                <a:lnTo>
                  <a:pt x="0" y="0"/>
                </a:lnTo>
                <a:lnTo>
                  <a:pt x="0" y="123564"/>
                </a:lnTo>
                <a:lnTo>
                  <a:pt x="16255" y="123564"/>
                </a:lnTo>
                <a:lnTo>
                  <a:pt x="16255" y="73322"/>
                </a:lnTo>
                <a:lnTo>
                  <a:pt x="48089" y="73322"/>
                </a:lnTo>
                <a:lnTo>
                  <a:pt x="87098" y="58742"/>
                </a:lnTo>
                <a:lnTo>
                  <a:pt x="16255" y="58742"/>
                </a:lnTo>
                <a:lnTo>
                  <a:pt x="16255" y="14579"/>
                </a:lnTo>
                <a:lnTo>
                  <a:pt x="88455" y="14579"/>
                </a:lnTo>
                <a:lnTo>
                  <a:pt x="88052" y="13766"/>
                </a:lnTo>
                <a:lnTo>
                  <a:pt x="84665" y="9787"/>
                </a:lnTo>
                <a:lnTo>
                  <a:pt x="76537" y="4114"/>
                </a:lnTo>
                <a:lnTo>
                  <a:pt x="71457" y="2184"/>
                </a:lnTo>
                <a:lnTo>
                  <a:pt x="65361" y="1185"/>
                </a:lnTo>
                <a:lnTo>
                  <a:pt x="61128" y="389"/>
                </a:lnTo>
                <a:lnTo>
                  <a:pt x="54863" y="0"/>
                </a:lnTo>
                <a:close/>
              </a:path>
              <a:path w="634365" h="125729">
                <a:moveTo>
                  <a:pt x="88455" y="14579"/>
                </a:moveTo>
                <a:lnTo>
                  <a:pt x="55371" y="14579"/>
                </a:lnTo>
                <a:lnTo>
                  <a:pt x="60451" y="14952"/>
                </a:lnTo>
                <a:lnTo>
                  <a:pt x="67393" y="16848"/>
                </a:lnTo>
                <a:lnTo>
                  <a:pt x="70949" y="19287"/>
                </a:lnTo>
                <a:lnTo>
                  <a:pt x="73489" y="22961"/>
                </a:lnTo>
                <a:lnTo>
                  <a:pt x="76198" y="26653"/>
                </a:lnTo>
                <a:lnTo>
                  <a:pt x="77384" y="31073"/>
                </a:lnTo>
                <a:lnTo>
                  <a:pt x="77384" y="43383"/>
                </a:lnTo>
                <a:lnTo>
                  <a:pt x="75182" y="48921"/>
                </a:lnTo>
                <a:lnTo>
                  <a:pt x="66377" y="56778"/>
                </a:lnTo>
                <a:lnTo>
                  <a:pt x="58757" y="58742"/>
                </a:lnTo>
                <a:lnTo>
                  <a:pt x="87098" y="58742"/>
                </a:lnTo>
                <a:lnTo>
                  <a:pt x="88673" y="56654"/>
                </a:lnTo>
                <a:lnTo>
                  <a:pt x="91798" y="50286"/>
                </a:lnTo>
                <a:lnTo>
                  <a:pt x="93684" y="43312"/>
                </a:lnTo>
                <a:lnTo>
                  <a:pt x="94317" y="35729"/>
                </a:lnTo>
                <a:lnTo>
                  <a:pt x="94317" y="29616"/>
                </a:lnTo>
                <a:lnTo>
                  <a:pt x="92962" y="23994"/>
                </a:lnTo>
                <a:lnTo>
                  <a:pt x="90591" y="18880"/>
                </a:lnTo>
                <a:lnTo>
                  <a:pt x="88455" y="14579"/>
                </a:lnTo>
                <a:close/>
              </a:path>
              <a:path w="634365" h="125729">
                <a:moveTo>
                  <a:pt x="130046" y="34053"/>
                </a:moveTo>
                <a:lnTo>
                  <a:pt x="116499" y="34053"/>
                </a:lnTo>
                <a:lnTo>
                  <a:pt x="116499" y="123564"/>
                </a:lnTo>
                <a:lnTo>
                  <a:pt x="131570" y="123564"/>
                </a:lnTo>
                <a:lnTo>
                  <a:pt x="131570" y="70291"/>
                </a:lnTo>
                <a:lnTo>
                  <a:pt x="132416" y="64398"/>
                </a:lnTo>
                <a:lnTo>
                  <a:pt x="134110" y="58996"/>
                </a:lnTo>
                <a:lnTo>
                  <a:pt x="135295" y="55457"/>
                </a:lnTo>
                <a:lnTo>
                  <a:pt x="137157" y="52697"/>
                </a:lnTo>
                <a:lnTo>
                  <a:pt x="139867" y="50699"/>
                </a:lnTo>
                <a:lnTo>
                  <a:pt x="142407" y="48700"/>
                </a:lnTo>
                <a:lnTo>
                  <a:pt x="145455" y="47701"/>
                </a:lnTo>
                <a:lnTo>
                  <a:pt x="161073" y="47701"/>
                </a:lnTo>
                <a:lnTo>
                  <a:pt x="130046" y="47617"/>
                </a:lnTo>
                <a:lnTo>
                  <a:pt x="130046" y="34053"/>
                </a:lnTo>
                <a:close/>
              </a:path>
              <a:path w="634365" h="125729">
                <a:moveTo>
                  <a:pt x="161073" y="47701"/>
                </a:moveTo>
                <a:lnTo>
                  <a:pt x="152397" y="47701"/>
                </a:lnTo>
                <a:lnTo>
                  <a:pt x="156123" y="48802"/>
                </a:lnTo>
                <a:lnTo>
                  <a:pt x="159848" y="50986"/>
                </a:lnTo>
                <a:lnTo>
                  <a:pt x="161073" y="47701"/>
                </a:lnTo>
                <a:close/>
              </a:path>
              <a:path w="634365" h="125729">
                <a:moveTo>
                  <a:pt x="154599" y="32021"/>
                </a:moveTo>
                <a:lnTo>
                  <a:pt x="145963" y="32021"/>
                </a:lnTo>
                <a:lnTo>
                  <a:pt x="142745" y="33037"/>
                </a:lnTo>
                <a:lnTo>
                  <a:pt x="139697" y="35069"/>
                </a:lnTo>
                <a:lnTo>
                  <a:pt x="136819" y="37084"/>
                </a:lnTo>
                <a:lnTo>
                  <a:pt x="133602" y="41267"/>
                </a:lnTo>
                <a:lnTo>
                  <a:pt x="130046" y="47617"/>
                </a:lnTo>
                <a:lnTo>
                  <a:pt x="161105" y="47617"/>
                </a:lnTo>
                <a:lnTo>
                  <a:pt x="165097" y="36915"/>
                </a:lnTo>
                <a:lnTo>
                  <a:pt x="159848" y="33663"/>
                </a:lnTo>
                <a:lnTo>
                  <a:pt x="154599" y="32021"/>
                </a:lnTo>
                <a:close/>
              </a:path>
              <a:path w="634365" h="125729">
                <a:moveTo>
                  <a:pt x="245178" y="44586"/>
                </a:moveTo>
                <a:lnTo>
                  <a:pt x="219114" y="44586"/>
                </a:lnTo>
                <a:lnTo>
                  <a:pt x="224871" y="46296"/>
                </a:lnTo>
                <a:lnTo>
                  <a:pt x="231644" y="52257"/>
                </a:lnTo>
                <a:lnTo>
                  <a:pt x="232999" y="56608"/>
                </a:lnTo>
                <a:lnTo>
                  <a:pt x="232999" y="66752"/>
                </a:lnTo>
                <a:lnTo>
                  <a:pt x="199810" y="72712"/>
                </a:lnTo>
                <a:lnTo>
                  <a:pt x="195407" y="73474"/>
                </a:lnTo>
                <a:lnTo>
                  <a:pt x="170685" y="95590"/>
                </a:lnTo>
                <a:lnTo>
                  <a:pt x="170685" y="107443"/>
                </a:lnTo>
                <a:lnTo>
                  <a:pt x="173225" y="113573"/>
                </a:lnTo>
                <a:lnTo>
                  <a:pt x="178644" y="118382"/>
                </a:lnTo>
                <a:lnTo>
                  <a:pt x="183893" y="123191"/>
                </a:lnTo>
                <a:lnTo>
                  <a:pt x="191343" y="125596"/>
                </a:lnTo>
                <a:lnTo>
                  <a:pt x="207260" y="125596"/>
                </a:lnTo>
                <a:lnTo>
                  <a:pt x="212848" y="124597"/>
                </a:lnTo>
                <a:lnTo>
                  <a:pt x="217928" y="122632"/>
                </a:lnTo>
                <a:lnTo>
                  <a:pt x="223178" y="120668"/>
                </a:lnTo>
                <a:lnTo>
                  <a:pt x="228596" y="117298"/>
                </a:lnTo>
                <a:lnTo>
                  <a:pt x="232797" y="113708"/>
                </a:lnTo>
                <a:lnTo>
                  <a:pt x="198963" y="113708"/>
                </a:lnTo>
                <a:lnTo>
                  <a:pt x="194561" y="112354"/>
                </a:lnTo>
                <a:lnTo>
                  <a:pt x="191343" y="109661"/>
                </a:lnTo>
                <a:lnTo>
                  <a:pt x="188295" y="106952"/>
                </a:lnTo>
                <a:lnTo>
                  <a:pt x="186879" y="103819"/>
                </a:lnTo>
                <a:lnTo>
                  <a:pt x="186771" y="96893"/>
                </a:lnTo>
                <a:lnTo>
                  <a:pt x="187618" y="94506"/>
                </a:lnTo>
                <a:lnTo>
                  <a:pt x="208107" y="84363"/>
                </a:lnTo>
                <a:lnTo>
                  <a:pt x="215854" y="83128"/>
                </a:lnTo>
                <a:lnTo>
                  <a:pt x="222585" y="81761"/>
                </a:lnTo>
                <a:lnTo>
                  <a:pt x="228300" y="80264"/>
                </a:lnTo>
                <a:lnTo>
                  <a:pt x="232999" y="78639"/>
                </a:lnTo>
                <a:lnTo>
                  <a:pt x="248239" y="78639"/>
                </a:lnTo>
                <a:lnTo>
                  <a:pt x="248149" y="56608"/>
                </a:lnTo>
                <a:lnTo>
                  <a:pt x="248069" y="54424"/>
                </a:lnTo>
                <a:lnTo>
                  <a:pt x="247561" y="51833"/>
                </a:lnTo>
                <a:lnTo>
                  <a:pt x="246545" y="47684"/>
                </a:lnTo>
                <a:lnTo>
                  <a:pt x="245178" y="44586"/>
                </a:lnTo>
                <a:close/>
              </a:path>
              <a:path w="634365" h="125729">
                <a:moveTo>
                  <a:pt x="249221" y="112523"/>
                </a:moveTo>
                <a:lnTo>
                  <a:pt x="234184" y="112523"/>
                </a:lnTo>
                <a:lnTo>
                  <a:pt x="234692" y="116740"/>
                </a:lnTo>
                <a:lnTo>
                  <a:pt x="235708" y="120414"/>
                </a:lnTo>
                <a:lnTo>
                  <a:pt x="237232" y="123564"/>
                </a:lnTo>
                <a:lnTo>
                  <a:pt x="253149" y="123564"/>
                </a:lnTo>
                <a:lnTo>
                  <a:pt x="251117" y="120143"/>
                </a:lnTo>
                <a:lnTo>
                  <a:pt x="249932" y="116553"/>
                </a:lnTo>
                <a:lnTo>
                  <a:pt x="249254" y="112811"/>
                </a:lnTo>
                <a:lnTo>
                  <a:pt x="249221" y="112523"/>
                </a:lnTo>
                <a:close/>
              </a:path>
              <a:path w="634365" h="125729">
                <a:moveTo>
                  <a:pt x="248239" y="78639"/>
                </a:moveTo>
                <a:lnTo>
                  <a:pt x="232999" y="78639"/>
                </a:lnTo>
                <a:lnTo>
                  <a:pt x="232883" y="91576"/>
                </a:lnTo>
                <a:lnTo>
                  <a:pt x="232152" y="95945"/>
                </a:lnTo>
                <a:lnTo>
                  <a:pt x="230459" y="99366"/>
                </a:lnTo>
                <a:lnTo>
                  <a:pt x="228427" y="103819"/>
                </a:lnTo>
                <a:lnTo>
                  <a:pt x="225040" y="107308"/>
                </a:lnTo>
                <a:lnTo>
                  <a:pt x="215896" y="112421"/>
                </a:lnTo>
                <a:lnTo>
                  <a:pt x="210647" y="113708"/>
                </a:lnTo>
                <a:lnTo>
                  <a:pt x="232797" y="113708"/>
                </a:lnTo>
                <a:lnTo>
                  <a:pt x="234184" y="112523"/>
                </a:lnTo>
                <a:lnTo>
                  <a:pt x="249221" y="112523"/>
                </a:lnTo>
                <a:lnTo>
                  <a:pt x="248810" y="109042"/>
                </a:lnTo>
                <a:lnTo>
                  <a:pt x="248520" y="103819"/>
                </a:lnTo>
                <a:lnTo>
                  <a:pt x="248394" y="99366"/>
                </a:lnTo>
                <a:lnTo>
                  <a:pt x="248270" y="90882"/>
                </a:lnTo>
                <a:lnTo>
                  <a:pt x="248239" y="78639"/>
                </a:lnTo>
                <a:close/>
              </a:path>
              <a:path w="634365" h="125729">
                <a:moveTo>
                  <a:pt x="221315" y="32021"/>
                </a:moveTo>
                <a:lnTo>
                  <a:pt x="205906" y="32021"/>
                </a:lnTo>
                <a:lnTo>
                  <a:pt x="199133" y="33088"/>
                </a:lnTo>
                <a:lnTo>
                  <a:pt x="193375" y="35187"/>
                </a:lnTo>
                <a:lnTo>
                  <a:pt x="187449" y="37287"/>
                </a:lnTo>
                <a:lnTo>
                  <a:pt x="183046" y="40301"/>
                </a:lnTo>
                <a:lnTo>
                  <a:pt x="179984" y="44230"/>
                </a:lnTo>
                <a:lnTo>
                  <a:pt x="176781" y="48108"/>
                </a:lnTo>
                <a:lnTo>
                  <a:pt x="174580" y="53239"/>
                </a:lnTo>
                <a:lnTo>
                  <a:pt x="173225" y="59589"/>
                </a:lnTo>
                <a:lnTo>
                  <a:pt x="188126" y="61604"/>
                </a:lnTo>
                <a:lnTo>
                  <a:pt x="189650" y="55271"/>
                </a:lnTo>
                <a:lnTo>
                  <a:pt x="192190" y="50834"/>
                </a:lnTo>
                <a:lnTo>
                  <a:pt x="198963" y="45839"/>
                </a:lnTo>
                <a:lnTo>
                  <a:pt x="204382" y="44586"/>
                </a:lnTo>
                <a:lnTo>
                  <a:pt x="245178" y="44586"/>
                </a:lnTo>
                <a:lnTo>
                  <a:pt x="245008" y="44213"/>
                </a:lnTo>
                <a:lnTo>
                  <a:pt x="240619" y="38777"/>
                </a:lnTo>
                <a:lnTo>
                  <a:pt x="237063" y="36525"/>
                </a:lnTo>
                <a:lnTo>
                  <a:pt x="227411" y="32918"/>
                </a:lnTo>
                <a:lnTo>
                  <a:pt x="221315" y="32021"/>
                </a:lnTo>
                <a:close/>
              </a:path>
              <a:path w="634365" h="125729">
                <a:moveTo>
                  <a:pt x="312415" y="32021"/>
                </a:moveTo>
                <a:lnTo>
                  <a:pt x="299715" y="32021"/>
                </a:lnTo>
                <a:lnTo>
                  <a:pt x="292942" y="33968"/>
                </a:lnTo>
                <a:lnTo>
                  <a:pt x="281089" y="41724"/>
                </a:lnTo>
                <a:lnTo>
                  <a:pt x="276686" y="47295"/>
                </a:lnTo>
                <a:lnTo>
                  <a:pt x="270590" y="61858"/>
                </a:lnTo>
                <a:lnTo>
                  <a:pt x="269236" y="69952"/>
                </a:lnTo>
                <a:lnTo>
                  <a:pt x="269236" y="88054"/>
                </a:lnTo>
                <a:lnTo>
                  <a:pt x="270760" y="96165"/>
                </a:lnTo>
                <a:lnTo>
                  <a:pt x="274146" y="103210"/>
                </a:lnTo>
                <a:lnTo>
                  <a:pt x="277378" y="110271"/>
                </a:lnTo>
                <a:lnTo>
                  <a:pt x="282105" y="115757"/>
                </a:lnTo>
                <a:lnTo>
                  <a:pt x="293958" y="123615"/>
                </a:lnTo>
                <a:lnTo>
                  <a:pt x="300562" y="125596"/>
                </a:lnTo>
                <a:lnTo>
                  <a:pt x="307674" y="125596"/>
                </a:lnTo>
                <a:lnTo>
                  <a:pt x="315423" y="124761"/>
                </a:lnTo>
                <a:lnTo>
                  <a:pt x="322173" y="122260"/>
                </a:lnTo>
                <a:lnTo>
                  <a:pt x="327938" y="118095"/>
                </a:lnTo>
                <a:lnTo>
                  <a:pt x="332037" y="113116"/>
                </a:lnTo>
                <a:lnTo>
                  <a:pt x="302594" y="113116"/>
                </a:lnTo>
                <a:lnTo>
                  <a:pt x="296822" y="110254"/>
                </a:lnTo>
                <a:lnTo>
                  <a:pt x="284814" y="78893"/>
                </a:lnTo>
                <a:lnTo>
                  <a:pt x="285229" y="70597"/>
                </a:lnTo>
                <a:lnTo>
                  <a:pt x="301747" y="44586"/>
                </a:lnTo>
                <a:lnTo>
                  <a:pt x="346789" y="44586"/>
                </a:lnTo>
                <a:lnTo>
                  <a:pt x="346789" y="44332"/>
                </a:lnTo>
                <a:lnTo>
                  <a:pt x="331719" y="44332"/>
                </a:lnTo>
                <a:lnTo>
                  <a:pt x="329009" y="40674"/>
                </a:lnTo>
                <a:lnTo>
                  <a:pt x="325623" y="37711"/>
                </a:lnTo>
                <a:lnTo>
                  <a:pt x="317156" y="33172"/>
                </a:lnTo>
                <a:lnTo>
                  <a:pt x="312415" y="32021"/>
                </a:lnTo>
                <a:close/>
              </a:path>
              <a:path w="634365" h="125729">
                <a:moveTo>
                  <a:pt x="346789" y="112269"/>
                </a:moveTo>
                <a:lnTo>
                  <a:pt x="332735" y="112269"/>
                </a:lnTo>
                <a:lnTo>
                  <a:pt x="332735" y="123564"/>
                </a:lnTo>
                <a:lnTo>
                  <a:pt x="346789" y="123564"/>
                </a:lnTo>
                <a:lnTo>
                  <a:pt x="346789" y="112269"/>
                </a:lnTo>
                <a:close/>
              </a:path>
              <a:path w="634365" h="125729">
                <a:moveTo>
                  <a:pt x="346789" y="44586"/>
                </a:moveTo>
                <a:lnTo>
                  <a:pt x="315294" y="44586"/>
                </a:lnTo>
                <a:lnTo>
                  <a:pt x="321220" y="47447"/>
                </a:lnTo>
                <a:lnTo>
                  <a:pt x="325961" y="53188"/>
                </a:lnTo>
                <a:lnTo>
                  <a:pt x="329046" y="58093"/>
                </a:lnTo>
                <a:lnTo>
                  <a:pt x="331211" y="64224"/>
                </a:lnTo>
                <a:lnTo>
                  <a:pt x="332486" y="71581"/>
                </a:lnTo>
                <a:lnTo>
                  <a:pt x="332904" y="80163"/>
                </a:lnTo>
                <a:lnTo>
                  <a:pt x="332470" y="88054"/>
                </a:lnTo>
                <a:lnTo>
                  <a:pt x="315802" y="113116"/>
                </a:lnTo>
                <a:lnTo>
                  <a:pt x="332037" y="113116"/>
                </a:lnTo>
                <a:lnTo>
                  <a:pt x="332735" y="112269"/>
                </a:lnTo>
                <a:lnTo>
                  <a:pt x="346789" y="112269"/>
                </a:lnTo>
                <a:lnTo>
                  <a:pt x="346789" y="44586"/>
                </a:lnTo>
                <a:close/>
              </a:path>
              <a:path w="634365" h="125729">
                <a:moveTo>
                  <a:pt x="346789" y="0"/>
                </a:moveTo>
                <a:lnTo>
                  <a:pt x="331719" y="0"/>
                </a:lnTo>
                <a:lnTo>
                  <a:pt x="331719" y="44332"/>
                </a:lnTo>
                <a:lnTo>
                  <a:pt x="346789" y="44332"/>
                </a:lnTo>
                <a:lnTo>
                  <a:pt x="346789" y="0"/>
                </a:lnTo>
                <a:close/>
              </a:path>
              <a:path w="634365" h="125729">
                <a:moveTo>
                  <a:pt x="410288" y="32021"/>
                </a:moveTo>
                <a:lnTo>
                  <a:pt x="375036" y="51369"/>
                </a:lnTo>
                <a:lnTo>
                  <a:pt x="368463" y="79570"/>
                </a:lnTo>
                <a:lnTo>
                  <a:pt x="369191" y="89873"/>
                </a:lnTo>
                <a:lnTo>
                  <a:pt x="393524" y="122565"/>
                </a:lnTo>
                <a:lnTo>
                  <a:pt x="411135" y="125596"/>
                </a:lnTo>
                <a:lnTo>
                  <a:pt x="418559" y="125120"/>
                </a:lnTo>
                <a:lnTo>
                  <a:pt x="425316" y="123695"/>
                </a:lnTo>
                <a:lnTo>
                  <a:pt x="431375" y="121324"/>
                </a:lnTo>
                <a:lnTo>
                  <a:pt x="436704" y="118010"/>
                </a:lnTo>
                <a:lnTo>
                  <a:pt x="443250" y="113116"/>
                </a:lnTo>
                <a:lnTo>
                  <a:pt x="403684" y="113116"/>
                </a:lnTo>
                <a:lnTo>
                  <a:pt x="397419" y="110508"/>
                </a:lnTo>
                <a:lnTo>
                  <a:pt x="392508" y="105276"/>
                </a:lnTo>
                <a:lnTo>
                  <a:pt x="387428" y="100043"/>
                </a:lnTo>
                <a:lnTo>
                  <a:pt x="384719" y="92525"/>
                </a:lnTo>
                <a:lnTo>
                  <a:pt x="384211" y="82686"/>
                </a:lnTo>
                <a:lnTo>
                  <a:pt x="450928" y="82686"/>
                </a:lnTo>
                <a:lnTo>
                  <a:pt x="450928" y="78639"/>
                </a:lnTo>
                <a:lnTo>
                  <a:pt x="450363" y="70206"/>
                </a:lnTo>
                <a:lnTo>
                  <a:pt x="385058" y="70206"/>
                </a:lnTo>
                <a:lnTo>
                  <a:pt x="385566" y="62400"/>
                </a:lnTo>
                <a:lnTo>
                  <a:pt x="388106" y="56168"/>
                </a:lnTo>
                <a:lnTo>
                  <a:pt x="397588" y="46838"/>
                </a:lnTo>
                <a:lnTo>
                  <a:pt x="403515" y="44501"/>
                </a:lnTo>
                <a:lnTo>
                  <a:pt x="439771" y="44501"/>
                </a:lnTo>
                <a:lnTo>
                  <a:pt x="439582" y="44247"/>
                </a:lnTo>
                <a:lnTo>
                  <a:pt x="433481" y="38900"/>
                </a:lnTo>
                <a:lnTo>
                  <a:pt x="426586" y="35080"/>
                </a:lnTo>
                <a:lnTo>
                  <a:pt x="418866" y="32786"/>
                </a:lnTo>
                <a:lnTo>
                  <a:pt x="410288" y="32021"/>
                </a:lnTo>
                <a:close/>
              </a:path>
              <a:path w="634365" h="125729">
                <a:moveTo>
                  <a:pt x="434841" y="94743"/>
                </a:moveTo>
                <a:lnTo>
                  <a:pt x="416723" y="113116"/>
                </a:lnTo>
                <a:lnTo>
                  <a:pt x="443250" y="113116"/>
                </a:lnTo>
                <a:lnTo>
                  <a:pt x="443477" y="112946"/>
                </a:lnTo>
                <a:lnTo>
                  <a:pt x="448058" y="105800"/>
                </a:lnTo>
                <a:lnTo>
                  <a:pt x="450420" y="96673"/>
                </a:lnTo>
                <a:lnTo>
                  <a:pt x="434841" y="94743"/>
                </a:lnTo>
                <a:close/>
              </a:path>
              <a:path w="634365" h="125729">
                <a:moveTo>
                  <a:pt x="439771" y="44501"/>
                </a:moveTo>
                <a:lnTo>
                  <a:pt x="418077" y="44501"/>
                </a:lnTo>
                <a:lnTo>
                  <a:pt x="424343" y="47430"/>
                </a:lnTo>
                <a:lnTo>
                  <a:pt x="429253" y="53273"/>
                </a:lnTo>
                <a:lnTo>
                  <a:pt x="432470" y="57032"/>
                </a:lnTo>
                <a:lnTo>
                  <a:pt x="434333" y="62688"/>
                </a:lnTo>
                <a:lnTo>
                  <a:pt x="435010" y="70206"/>
                </a:lnTo>
                <a:lnTo>
                  <a:pt x="450363" y="70206"/>
                </a:lnTo>
                <a:lnTo>
                  <a:pt x="450226" y="68174"/>
                </a:lnTo>
                <a:lnTo>
                  <a:pt x="448112" y="58954"/>
                </a:lnTo>
                <a:lnTo>
                  <a:pt x="444570" y="50978"/>
                </a:lnTo>
                <a:lnTo>
                  <a:pt x="439771" y="44501"/>
                </a:lnTo>
                <a:close/>
              </a:path>
              <a:path w="634365" h="125729">
                <a:moveTo>
                  <a:pt x="481407" y="94489"/>
                </a:moveTo>
                <a:lnTo>
                  <a:pt x="466337" y="96843"/>
                </a:lnTo>
                <a:lnTo>
                  <a:pt x="468030" y="106342"/>
                </a:lnTo>
                <a:lnTo>
                  <a:pt x="471925" y="113505"/>
                </a:lnTo>
                <a:lnTo>
                  <a:pt x="504605" y="125596"/>
                </a:lnTo>
                <a:lnTo>
                  <a:pt x="511548" y="125596"/>
                </a:lnTo>
                <a:lnTo>
                  <a:pt x="517983" y="124360"/>
                </a:lnTo>
                <a:lnTo>
                  <a:pt x="523401" y="121921"/>
                </a:lnTo>
                <a:lnTo>
                  <a:pt x="528989" y="119483"/>
                </a:lnTo>
                <a:lnTo>
                  <a:pt x="533222" y="116028"/>
                </a:lnTo>
                <a:lnTo>
                  <a:pt x="535208" y="113116"/>
                </a:lnTo>
                <a:lnTo>
                  <a:pt x="497663" y="113116"/>
                </a:lnTo>
                <a:lnTo>
                  <a:pt x="492244" y="111507"/>
                </a:lnTo>
                <a:lnTo>
                  <a:pt x="484455" y="105106"/>
                </a:lnTo>
                <a:lnTo>
                  <a:pt x="482254" y="100500"/>
                </a:lnTo>
                <a:lnTo>
                  <a:pt x="481407" y="94489"/>
                </a:lnTo>
                <a:close/>
              </a:path>
              <a:path w="634365" h="125729">
                <a:moveTo>
                  <a:pt x="508839" y="32021"/>
                </a:moveTo>
                <a:lnTo>
                  <a:pt x="497155" y="32021"/>
                </a:lnTo>
                <a:lnTo>
                  <a:pt x="492752" y="32630"/>
                </a:lnTo>
                <a:lnTo>
                  <a:pt x="468877" y="53831"/>
                </a:lnTo>
                <a:lnTo>
                  <a:pt x="468877" y="62197"/>
                </a:lnTo>
                <a:lnTo>
                  <a:pt x="469893" y="66210"/>
                </a:lnTo>
                <a:lnTo>
                  <a:pt x="472263" y="69834"/>
                </a:lnTo>
                <a:lnTo>
                  <a:pt x="474465" y="73457"/>
                </a:lnTo>
                <a:lnTo>
                  <a:pt x="513411" y="87715"/>
                </a:lnTo>
                <a:lnTo>
                  <a:pt x="518491" y="89426"/>
                </a:lnTo>
                <a:lnTo>
                  <a:pt x="520522" y="90780"/>
                </a:lnTo>
                <a:lnTo>
                  <a:pt x="523570" y="92745"/>
                </a:lnTo>
                <a:lnTo>
                  <a:pt x="525094" y="95437"/>
                </a:lnTo>
                <a:lnTo>
                  <a:pt x="525094" y="102685"/>
                </a:lnTo>
                <a:lnTo>
                  <a:pt x="523401" y="106021"/>
                </a:lnTo>
                <a:lnTo>
                  <a:pt x="516628" y="111693"/>
                </a:lnTo>
                <a:lnTo>
                  <a:pt x="511548" y="113116"/>
                </a:lnTo>
                <a:lnTo>
                  <a:pt x="535208" y="113116"/>
                </a:lnTo>
                <a:lnTo>
                  <a:pt x="536303" y="111507"/>
                </a:lnTo>
                <a:lnTo>
                  <a:pt x="539149" y="107087"/>
                </a:lnTo>
                <a:lnTo>
                  <a:pt x="540559" y="102685"/>
                </a:lnTo>
                <a:lnTo>
                  <a:pt x="540673" y="92101"/>
                </a:lnTo>
                <a:lnTo>
                  <a:pt x="539488" y="87766"/>
                </a:lnTo>
                <a:lnTo>
                  <a:pt x="497155" y="67260"/>
                </a:lnTo>
                <a:lnTo>
                  <a:pt x="492752" y="65973"/>
                </a:lnTo>
                <a:lnTo>
                  <a:pt x="483439" y="58014"/>
                </a:lnTo>
                <a:lnTo>
                  <a:pt x="483439" y="52951"/>
                </a:lnTo>
                <a:lnTo>
                  <a:pt x="484963" y="50258"/>
                </a:lnTo>
                <a:lnTo>
                  <a:pt x="488011" y="47955"/>
                </a:lnTo>
                <a:lnTo>
                  <a:pt x="490890" y="45652"/>
                </a:lnTo>
                <a:lnTo>
                  <a:pt x="495970" y="44501"/>
                </a:lnTo>
                <a:lnTo>
                  <a:pt x="532933" y="44501"/>
                </a:lnTo>
                <a:lnTo>
                  <a:pt x="529497" y="39827"/>
                </a:lnTo>
                <a:lnTo>
                  <a:pt x="525602" y="37084"/>
                </a:lnTo>
                <a:lnTo>
                  <a:pt x="520308" y="35052"/>
                </a:lnTo>
                <a:lnTo>
                  <a:pt x="514935" y="33037"/>
                </a:lnTo>
                <a:lnTo>
                  <a:pt x="508839" y="32021"/>
                </a:lnTo>
                <a:close/>
              </a:path>
              <a:path w="634365" h="125729">
                <a:moveTo>
                  <a:pt x="532933" y="44501"/>
                </a:moveTo>
                <a:lnTo>
                  <a:pt x="508839" y="44501"/>
                </a:lnTo>
                <a:lnTo>
                  <a:pt x="513411" y="45788"/>
                </a:lnTo>
                <a:lnTo>
                  <a:pt x="519845" y="50970"/>
                </a:lnTo>
                <a:lnTo>
                  <a:pt x="521708" y="54559"/>
                </a:lnTo>
                <a:lnTo>
                  <a:pt x="522385" y="59165"/>
                </a:lnTo>
                <a:lnTo>
                  <a:pt x="537286" y="57150"/>
                </a:lnTo>
                <a:lnTo>
                  <a:pt x="536270" y="51359"/>
                </a:lnTo>
                <a:lnTo>
                  <a:pt x="534577" y="46736"/>
                </a:lnTo>
                <a:lnTo>
                  <a:pt x="532933" y="44501"/>
                </a:lnTo>
                <a:close/>
              </a:path>
              <a:path w="634365" h="125729">
                <a:moveTo>
                  <a:pt x="576571" y="0"/>
                </a:moveTo>
                <a:lnTo>
                  <a:pt x="561331" y="0"/>
                </a:lnTo>
                <a:lnTo>
                  <a:pt x="561331" y="123564"/>
                </a:lnTo>
                <a:lnTo>
                  <a:pt x="576571" y="123564"/>
                </a:lnTo>
                <a:lnTo>
                  <a:pt x="576571" y="67564"/>
                </a:lnTo>
                <a:lnTo>
                  <a:pt x="577248" y="62061"/>
                </a:lnTo>
                <a:lnTo>
                  <a:pt x="595705" y="45094"/>
                </a:lnTo>
                <a:lnTo>
                  <a:pt x="630294" y="45094"/>
                </a:lnTo>
                <a:lnTo>
                  <a:pt x="629930" y="44332"/>
                </a:lnTo>
                <a:lnTo>
                  <a:pt x="576571" y="44332"/>
                </a:lnTo>
                <a:lnTo>
                  <a:pt x="576571" y="0"/>
                </a:lnTo>
                <a:close/>
              </a:path>
              <a:path w="634365" h="125729">
                <a:moveTo>
                  <a:pt x="630294" y="45094"/>
                </a:moveTo>
                <a:lnTo>
                  <a:pt x="606204" y="45094"/>
                </a:lnTo>
                <a:lnTo>
                  <a:pt x="610776" y="46821"/>
                </a:lnTo>
                <a:lnTo>
                  <a:pt x="614162" y="50275"/>
                </a:lnTo>
                <a:lnTo>
                  <a:pt x="617380" y="53730"/>
                </a:lnTo>
                <a:lnTo>
                  <a:pt x="619073" y="59250"/>
                </a:lnTo>
                <a:lnTo>
                  <a:pt x="619073" y="123564"/>
                </a:lnTo>
                <a:lnTo>
                  <a:pt x="634143" y="123564"/>
                </a:lnTo>
                <a:lnTo>
                  <a:pt x="634143" y="58065"/>
                </a:lnTo>
                <a:lnTo>
                  <a:pt x="633127" y="51393"/>
                </a:lnTo>
                <a:lnTo>
                  <a:pt x="631096" y="46770"/>
                </a:lnTo>
                <a:lnTo>
                  <a:pt x="630294" y="45094"/>
                </a:lnTo>
                <a:close/>
              </a:path>
              <a:path w="634365" h="125729">
                <a:moveTo>
                  <a:pt x="609929" y="32021"/>
                </a:moveTo>
                <a:lnTo>
                  <a:pt x="603325" y="32021"/>
                </a:lnTo>
                <a:lnTo>
                  <a:pt x="595549" y="32792"/>
                </a:lnTo>
                <a:lnTo>
                  <a:pt x="588488" y="35103"/>
                </a:lnTo>
                <a:lnTo>
                  <a:pt x="582156" y="38950"/>
                </a:lnTo>
                <a:lnTo>
                  <a:pt x="576571" y="44332"/>
                </a:lnTo>
                <a:lnTo>
                  <a:pt x="629930" y="44332"/>
                </a:lnTo>
                <a:lnTo>
                  <a:pt x="628894" y="42164"/>
                </a:lnTo>
                <a:lnTo>
                  <a:pt x="625508" y="38557"/>
                </a:lnTo>
                <a:lnTo>
                  <a:pt x="615686" y="33342"/>
                </a:lnTo>
                <a:lnTo>
                  <a:pt x="609929" y="32021"/>
                </a:lnTo>
                <a:close/>
              </a:path>
            </a:pathLst>
          </a:custGeom>
          <a:solidFill>
            <a:srgbClr val="FFFFFF"/>
          </a:solidFill>
        </p:spPr>
        <p:txBody>
          <a:bodyPr wrap="square" lIns="0" tIns="0" rIns="0" bIns="0" rtlCol="0"/>
          <a:lstStyle/>
          <a:p>
            <a:endParaRPr/>
          </a:p>
        </p:txBody>
      </p:sp>
      <p:sp>
        <p:nvSpPr>
          <p:cNvPr id="231" name="object 231"/>
          <p:cNvSpPr/>
          <p:nvPr/>
        </p:nvSpPr>
        <p:spPr>
          <a:xfrm>
            <a:off x="6013450" y="4526558"/>
            <a:ext cx="795020" cy="160020"/>
          </a:xfrm>
          <a:custGeom>
            <a:avLst/>
            <a:gdLst/>
            <a:ahLst/>
            <a:cxnLst/>
            <a:rect l="l" t="t" r="r" b="b"/>
            <a:pathLst>
              <a:path w="795020" h="160020">
                <a:moveTo>
                  <a:pt x="16763" y="0"/>
                </a:moveTo>
                <a:lnTo>
                  <a:pt x="0" y="0"/>
                </a:lnTo>
                <a:lnTo>
                  <a:pt x="32850" y="123615"/>
                </a:lnTo>
                <a:lnTo>
                  <a:pt x="49444" y="123615"/>
                </a:lnTo>
                <a:lnTo>
                  <a:pt x="54259" y="106342"/>
                </a:lnTo>
                <a:lnTo>
                  <a:pt x="40808" y="106342"/>
                </a:lnTo>
                <a:lnTo>
                  <a:pt x="39631" y="100090"/>
                </a:lnTo>
                <a:lnTo>
                  <a:pt x="38370" y="93769"/>
                </a:lnTo>
                <a:lnTo>
                  <a:pt x="37022" y="87459"/>
                </a:lnTo>
                <a:lnTo>
                  <a:pt x="16763" y="0"/>
                </a:lnTo>
                <a:close/>
              </a:path>
              <a:path w="795020" h="160020">
                <a:moveTo>
                  <a:pt x="93852" y="15070"/>
                </a:moveTo>
                <a:lnTo>
                  <a:pt x="79246" y="15070"/>
                </a:lnTo>
                <a:lnTo>
                  <a:pt x="79754" y="16764"/>
                </a:lnTo>
                <a:lnTo>
                  <a:pt x="80940" y="21674"/>
                </a:lnTo>
                <a:lnTo>
                  <a:pt x="83141" y="29464"/>
                </a:lnTo>
                <a:lnTo>
                  <a:pt x="109218" y="123615"/>
                </a:lnTo>
                <a:lnTo>
                  <a:pt x="124966" y="123615"/>
                </a:lnTo>
                <a:lnTo>
                  <a:pt x="129698" y="106342"/>
                </a:lnTo>
                <a:lnTo>
                  <a:pt x="116838" y="106342"/>
                </a:lnTo>
                <a:lnTo>
                  <a:pt x="115189" y="95896"/>
                </a:lnTo>
                <a:lnTo>
                  <a:pt x="113049" y="85133"/>
                </a:lnTo>
                <a:lnTo>
                  <a:pt x="110432" y="74052"/>
                </a:lnTo>
                <a:lnTo>
                  <a:pt x="107355" y="62654"/>
                </a:lnTo>
                <a:lnTo>
                  <a:pt x="93852" y="15070"/>
                </a:lnTo>
                <a:close/>
              </a:path>
              <a:path w="795020" h="160020">
                <a:moveTo>
                  <a:pt x="89576" y="0"/>
                </a:moveTo>
                <a:lnTo>
                  <a:pt x="69933" y="0"/>
                </a:lnTo>
                <a:lnTo>
                  <a:pt x="46396" y="83482"/>
                </a:lnTo>
                <a:lnTo>
                  <a:pt x="40808" y="106342"/>
                </a:lnTo>
                <a:lnTo>
                  <a:pt x="54259" y="106342"/>
                </a:lnTo>
                <a:lnTo>
                  <a:pt x="75690" y="29464"/>
                </a:lnTo>
                <a:lnTo>
                  <a:pt x="76876" y="25569"/>
                </a:lnTo>
                <a:lnTo>
                  <a:pt x="78061" y="20658"/>
                </a:lnTo>
                <a:lnTo>
                  <a:pt x="79246" y="15070"/>
                </a:lnTo>
                <a:lnTo>
                  <a:pt x="93852" y="15070"/>
                </a:lnTo>
                <a:lnTo>
                  <a:pt x="89576" y="0"/>
                </a:lnTo>
                <a:close/>
              </a:path>
              <a:path w="795020" h="160020">
                <a:moveTo>
                  <a:pt x="158832" y="0"/>
                </a:moveTo>
                <a:lnTo>
                  <a:pt x="142407" y="0"/>
                </a:lnTo>
                <a:lnTo>
                  <a:pt x="121291" y="86816"/>
                </a:lnTo>
                <a:lnTo>
                  <a:pt x="119648" y="93790"/>
                </a:lnTo>
                <a:lnTo>
                  <a:pt x="118174" y="100278"/>
                </a:lnTo>
                <a:lnTo>
                  <a:pt x="116838" y="106342"/>
                </a:lnTo>
                <a:lnTo>
                  <a:pt x="129698" y="106342"/>
                </a:lnTo>
                <a:lnTo>
                  <a:pt x="158832" y="0"/>
                </a:lnTo>
                <a:close/>
              </a:path>
              <a:path w="795020" h="160020">
                <a:moveTo>
                  <a:pt x="188973" y="106342"/>
                </a:moveTo>
                <a:lnTo>
                  <a:pt x="171701" y="106342"/>
                </a:lnTo>
                <a:lnTo>
                  <a:pt x="171701" y="123615"/>
                </a:lnTo>
                <a:lnTo>
                  <a:pt x="188973" y="123615"/>
                </a:lnTo>
                <a:lnTo>
                  <a:pt x="188973" y="106342"/>
                </a:lnTo>
                <a:close/>
              </a:path>
              <a:path w="795020" h="160020">
                <a:moveTo>
                  <a:pt x="323083" y="0"/>
                </a:moveTo>
                <a:lnTo>
                  <a:pt x="267373" y="0"/>
                </a:lnTo>
                <a:lnTo>
                  <a:pt x="267373" y="123615"/>
                </a:lnTo>
                <a:lnTo>
                  <a:pt x="322405" y="123615"/>
                </a:lnTo>
                <a:lnTo>
                  <a:pt x="329009" y="122937"/>
                </a:lnTo>
                <a:lnTo>
                  <a:pt x="339846" y="120228"/>
                </a:lnTo>
                <a:lnTo>
                  <a:pt x="344418" y="118196"/>
                </a:lnTo>
                <a:lnTo>
                  <a:pt x="351530" y="112777"/>
                </a:lnTo>
                <a:lnTo>
                  <a:pt x="354446" y="109052"/>
                </a:lnTo>
                <a:lnTo>
                  <a:pt x="283798" y="109052"/>
                </a:lnTo>
                <a:lnTo>
                  <a:pt x="283798" y="66548"/>
                </a:lnTo>
                <a:lnTo>
                  <a:pt x="352694" y="66548"/>
                </a:lnTo>
                <a:lnTo>
                  <a:pt x="350684" y="63839"/>
                </a:lnTo>
                <a:lnTo>
                  <a:pt x="344926" y="60114"/>
                </a:lnTo>
                <a:lnTo>
                  <a:pt x="337476" y="57912"/>
                </a:lnTo>
                <a:lnTo>
                  <a:pt x="343233" y="55034"/>
                </a:lnTo>
                <a:lnTo>
                  <a:pt x="346697" y="51986"/>
                </a:lnTo>
                <a:lnTo>
                  <a:pt x="283798" y="51986"/>
                </a:lnTo>
                <a:lnTo>
                  <a:pt x="283798" y="14732"/>
                </a:lnTo>
                <a:lnTo>
                  <a:pt x="349422" y="14732"/>
                </a:lnTo>
                <a:lnTo>
                  <a:pt x="346620" y="10160"/>
                </a:lnTo>
                <a:lnTo>
                  <a:pt x="342217" y="6265"/>
                </a:lnTo>
                <a:lnTo>
                  <a:pt x="336460" y="3894"/>
                </a:lnTo>
                <a:lnTo>
                  <a:pt x="330703" y="1354"/>
                </a:lnTo>
                <a:lnTo>
                  <a:pt x="323083" y="0"/>
                </a:lnTo>
                <a:close/>
              </a:path>
              <a:path w="795020" h="160020">
                <a:moveTo>
                  <a:pt x="352694" y="66548"/>
                </a:moveTo>
                <a:lnTo>
                  <a:pt x="320204" y="66548"/>
                </a:lnTo>
                <a:lnTo>
                  <a:pt x="326131" y="67226"/>
                </a:lnTo>
                <a:lnTo>
                  <a:pt x="330364" y="68580"/>
                </a:lnTo>
                <a:lnTo>
                  <a:pt x="334597" y="70104"/>
                </a:lnTo>
                <a:lnTo>
                  <a:pt x="337815" y="72475"/>
                </a:lnTo>
                <a:lnTo>
                  <a:pt x="342556" y="79249"/>
                </a:lnTo>
                <a:lnTo>
                  <a:pt x="343741" y="83143"/>
                </a:lnTo>
                <a:lnTo>
                  <a:pt x="343741" y="91779"/>
                </a:lnTo>
                <a:lnTo>
                  <a:pt x="342894" y="95166"/>
                </a:lnTo>
                <a:lnTo>
                  <a:pt x="341201" y="98214"/>
                </a:lnTo>
                <a:lnTo>
                  <a:pt x="339677" y="101262"/>
                </a:lnTo>
                <a:lnTo>
                  <a:pt x="319696" y="109052"/>
                </a:lnTo>
                <a:lnTo>
                  <a:pt x="354446" y="109052"/>
                </a:lnTo>
                <a:lnTo>
                  <a:pt x="354578" y="108882"/>
                </a:lnTo>
                <a:lnTo>
                  <a:pt x="356949" y="103972"/>
                </a:lnTo>
                <a:lnTo>
                  <a:pt x="359489" y="99061"/>
                </a:lnTo>
                <a:lnTo>
                  <a:pt x="360674" y="93642"/>
                </a:lnTo>
                <a:lnTo>
                  <a:pt x="360674" y="80603"/>
                </a:lnTo>
                <a:lnTo>
                  <a:pt x="358642" y="74338"/>
                </a:lnTo>
                <a:lnTo>
                  <a:pt x="354578" y="69088"/>
                </a:lnTo>
                <a:lnTo>
                  <a:pt x="352694" y="66548"/>
                </a:lnTo>
                <a:close/>
              </a:path>
              <a:path w="795020" h="160020">
                <a:moveTo>
                  <a:pt x="349422" y="14732"/>
                </a:moveTo>
                <a:lnTo>
                  <a:pt x="317325" y="14732"/>
                </a:lnTo>
                <a:lnTo>
                  <a:pt x="323591" y="15240"/>
                </a:lnTo>
                <a:lnTo>
                  <a:pt x="327147" y="16425"/>
                </a:lnTo>
                <a:lnTo>
                  <a:pt x="330872" y="17610"/>
                </a:lnTo>
                <a:lnTo>
                  <a:pt x="333751" y="19642"/>
                </a:lnTo>
                <a:lnTo>
                  <a:pt x="335613" y="22860"/>
                </a:lnTo>
                <a:lnTo>
                  <a:pt x="337645" y="25908"/>
                </a:lnTo>
                <a:lnTo>
                  <a:pt x="338661" y="29464"/>
                </a:lnTo>
                <a:lnTo>
                  <a:pt x="338661" y="37931"/>
                </a:lnTo>
                <a:lnTo>
                  <a:pt x="317664" y="51986"/>
                </a:lnTo>
                <a:lnTo>
                  <a:pt x="346697" y="51986"/>
                </a:lnTo>
                <a:lnTo>
                  <a:pt x="347466" y="51308"/>
                </a:lnTo>
                <a:lnTo>
                  <a:pt x="350345" y="46567"/>
                </a:lnTo>
                <a:lnTo>
                  <a:pt x="353224" y="41995"/>
                </a:lnTo>
                <a:lnTo>
                  <a:pt x="354748" y="36915"/>
                </a:lnTo>
                <a:lnTo>
                  <a:pt x="354696" y="25908"/>
                </a:lnTo>
                <a:lnTo>
                  <a:pt x="353054" y="20489"/>
                </a:lnTo>
                <a:lnTo>
                  <a:pt x="349422" y="14732"/>
                </a:lnTo>
                <a:close/>
              </a:path>
              <a:path w="795020" h="160020">
                <a:moveTo>
                  <a:pt x="421464" y="32173"/>
                </a:moveTo>
                <a:lnTo>
                  <a:pt x="386211" y="51393"/>
                </a:lnTo>
                <a:lnTo>
                  <a:pt x="379639" y="79587"/>
                </a:lnTo>
                <a:lnTo>
                  <a:pt x="380367" y="89906"/>
                </a:lnTo>
                <a:lnTo>
                  <a:pt x="404700" y="122620"/>
                </a:lnTo>
                <a:lnTo>
                  <a:pt x="422311" y="125647"/>
                </a:lnTo>
                <a:lnTo>
                  <a:pt x="429735" y="125170"/>
                </a:lnTo>
                <a:lnTo>
                  <a:pt x="436492" y="123742"/>
                </a:lnTo>
                <a:lnTo>
                  <a:pt x="442551" y="121360"/>
                </a:lnTo>
                <a:lnTo>
                  <a:pt x="447880" y="118027"/>
                </a:lnTo>
                <a:lnTo>
                  <a:pt x="454427" y="113116"/>
                </a:lnTo>
                <a:lnTo>
                  <a:pt x="414860" y="113116"/>
                </a:lnTo>
                <a:lnTo>
                  <a:pt x="408595" y="110576"/>
                </a:lnTo>
                <a:lnTo>
                  <a:pt x="403684" y="105326"/>
                </a:lnTo>
                <a:lnTo>
                  <a:pt x="398604" y="100077"/>
                </a:lnTo>
                <a:lnTo>
                  <a:pt x="395895" y="92626"/>
                </a:lnTo>
                <a:lnTo>
                  <a:pt x="395387" y="82805"/>
                </a:lnTo>
                <a:lnTo>
                  <a:pt x="462103" y="82805"/>
                </a:lnTo>
                <a:lnTo>
                  <a:pt x="462103" y="78741"/>
                </a:lnTo>
                <a:lnTo>
                  <a:pt x="461535" y="70274"/>
                </a:lnTo>
                <a:lnTo>
                  <a:pt x="396234" y="70274"/>
                </a:lnTo>
                <a:lnTo>
                  <a:pt x="396742" y="62484"/>
                </a:lnTo>
                <a:lnTo>
                  <a:pt x="399282" y="56219"/>
                </a:lnTo>
                <a:lnTo>
                  <a:pt x="404023" y="51647"/>
                </a:lnTo>
                <a:lnTo>
                  <a:pt x="408764" y="46905"/>
                </a:lnTo>
                <a:lnTo>
                  <a:pt x="414691" y="44535"/>
                </a:lnTo>
                <a:lnTo>
                  <a:pt x="450884" y="44535"/>
                </a:lnTo>
                <a:lnTo>
                  <a:pt x="450758" y="44365"/>
                </a:lnTo>
                <a:lnTo>
                  <a:pt x="444657" y="39031"/>
                </a:lnTo>
                <a:lnTo>
                  <a:pt x="437762" y="35221"/>
                </a:lnTo>
                <a:lnTo>
                  <a:pt x="430042" y="32935"/>
                </a:lnTo>
                <a:lnTo>
                  <a:pt x="421464" y="32173"/>
                </a:lnTo>
                <a:close/>
              </a:path>
              <a:path w="795020" h="160020">
                <a:moveTo>
                  <a:pt x="446017" y="94828"/>
                </a:moveTo>
                <a:lnTo>
                  <a:pt x="427899" y="113116"/>
                </a:lnTo>
                <a:lnTo>
                  <a:pt x="454427" y="113116"/>
                </a:lnTo>
                <a:lnTo>
                  <a:pt x="454653" y="112946"/>
                </a:lnTo>
                <a:lnTo>
                  <a:pt x="459225" y="105834"/>
                </a:lnTo>
                <a:lnTo>
                  <a:pt x="461595" y="96690"/>
                </a:lnTo>
                <a:lnTo>
                  <a:pt x="446017" y="94828"/>
                </a:lnTo>
                <a:close/>
              </a:path>
              <a:path w="795020" h="160020">
                <a:moveTo>
                  <a:pt x="450884" y="44535"/>
                </a:moveTo>
                <a:lnTo>
                  <a:pt x="429253" y="44535"/>
                </a:lnTo>
                <a:lnTo>
                  <a:pt x="435518" y="47583"/>
                </a:lnTo>
                <a:lnTo>
                  <a:pt x="440429" y="53340"/>
                </a:lnTo>
                <a:lnTo>
                  <a:pt x="443477" y="57066"/>
                </a:lnTo>
                <a:lnTo>
                  <a:pt x="445509" y="62823"/>
                </a:lnTo>
                <a:lnTo>
                  <a:pt x="446186" y="70274"/>
                </a:lnTo>
                <a:lnTo>
                  <a:pt x="461535" y="70274"/>
                </a:lnTo>
                <a:lnTo>
                  <a:pt x="461402" y="68297"/>
                </a:lnTo>
                <a:lnTo>
                  <a:pt x="459288" y="59077"/>
                </a:lnTo>
                <a:lnTo>
                  <a:pt x="455746" y="51094"/>
                </a:lnTo>
                <a:lnTo>
                  <a:pt x="450884" y="44535"/>
                </a:lnTo>
                <a:close/>
              </a:path>
              <a:path w="795020" h="160020">
                <a:moveTo>
                  <a:pt x="497155" y="34205"/>
                </a:moveTo>
                <a:lnTo>
                  <a:pt x="483608" y="34205"/>
                </a:lnTo>
                <a:lnTo>
                  <a:pt x="483608" y="123615"/>
                </a:lnTo>
                <a:lnTo>
                  <a:pt x="498679" y="123615"/>
                </a:lnTo>
                <a:lnTo>
                  <a:pt x="498782" y="62992"/>
                </a:lnTo>
                <a:lnTo>
                  <a:pt x="501049" y="55542"/>
                </a:lnTo>
                <a:lnTo>
                  <a:pt x="505791" y="51478"/>
                </a:lnTo>
                <a:lnTo>
                  <a:pt x="510532" y="47244"/>
                </a:lnTo>
                <a:lnTo>
                  <a:pt x="511463" y="46905"/>
                </a:lnTo>
                <a:lnTo>
                  <a:pt x="497155" y="46905"/>
                </a:lnTo>
                <a:lnTo>
                  <a:pt x="497155" y="34205"/>
                </a:lnTo>
                <a:close/>
              </a:path>
              <a:path w="795020" h="160020">
                <a:moveTo>
                  <a:pt x="552639" y="45212"/>
                </a:moveTo>
                <a:lnTo>
                  <a:pt x="526618" y="45212"/>
                </a:lnTo>
                <a:lnTo>
                  <a:pt x="530005" y="46228"/>
                </a:lnTo>
                <a:lnTo>
                  <a:pt x="533053" y="47922"/>
                </a:lnTo>
                <a:lnTo>
                  <a:pt x="536101" y="49784"/>
                </a:lnTo>
                <a:lnTo>
                  <a:pt x="538133" y="52324"/>
                </a:lnTo>
                <a:lnTo>
                  <a:pt x="540504" y="58420"/>
                </a:lnTo>
                <a:lnTo>
                  <a:pt x="541181" y="62992"/>
                </a:lnTo>
                <a:lnTo>
                  <a:pt x="541181" y="123615"/>
                </a:lnTo>
                <a:lnTo>
                  <a:pt x="556251" y="123615"/>
                </a:lnTo>
                <a:lnTo>
                  <a:pt x="556140" y="58420"/>
                </a:lnTo>
                <a:lnTo>
                  <a:pt x="556082" y="56727"/>
                </a:lnTo>
                <a:lnTo>
                  <a:pt x="555405" y="53848"/>
                </a:lnTo>
                <a:lnTo>
                  <a:pt x="554558" y="49446"/>
                </a:lnTo>
                <a:lnTo>
                  <a:pt x="553034" y="45720"/>
                </a:lnTo>
                <a:lnTo>
                  <a:pt x="552639" y="45212"/>
                </a:lnTo>
                <a:close/>
              </a:path>
              <a:path w="795020" h="160020">
                <a:moveTo>
                  <a:pt x="531021" y="32173"/>
                </a:moveTo>
                <a:lnTo>
                  <a:pt x="525772" y="32173"/>
                </a:lnTo>
                <a:lnTo>
                  <a:pt x="516943" y="33094"/>
                </a:lnTo>
                <a:lnTo>
                  <a:pt x="509241" y="35856"/>
                </a:lnTo>
                <a:lnTo>
                  <a:pt x="502650" y="40460"/>
                </a:lnTo>
                <a:lnTo>
                  <a:pt x="497155" y="46905"/>
                </a:lnTo>
                <a:lnTo>
                  <a:pt x="511463" y="46905"/>
                </a:lnTo>
                <a:lnTo>
                  <a:pt x="516120" y="45212"/>
                </a:lnTo>
                <a:lnTo>
                  <a:pt x="552639" y="45212"/>
                </a:lnTo>
                <a:lnTo>
                  <a:pt x="550663" y="42672"/>
                </a:lnTo>
                <a:lnTo>
                  <a:pt x="548462" y="39455"/>
                </a:lnTo>
                <a:lnTo>
                  <a:pt x="545075" y="36915"/>
                </a:lnTo>
                <a:lnTo>
                  <a:pt x="540504" y="35052"/>
                </a:lnTo>
                <a:lnTo>
                  <a:pt x="536101" y="33020"/>
                </a:lnTo>
                <a:lnTo>
                  <a:pt x="531021" y="32173"/>
                </a:lnTo>
                <a:close/>
              </a:path>
              <a:path w="795020" h="160020">
                <a:moveTo>
                  <a:pt x="579619" y="131065"/>
                </a:moveTo>
                <a:lnTo>
                  <a:pt x="607389" y="159575"/>
                </a:lnTo>
                <a:lnTo>
                  <a:pt x="615009" y="160022"/>
                </a:lnTo>
                <a:lnTo>
                  <a:pt x="623984" y="160022"/>
                </a:lnTo>
                <a:lnTo>
                  <a:pt x="631604" y="158328"/>
                </a:lnTo>
                <a:lnTo>
                  <a:pt x="637699" y="154942"/>
                </a:lnTo>
                <a:lnTo>
                  <a:pt x="643965" y="151555"/>
                </a:lnTo>
                <a:lnTo>
                  <a:pt x="647878" y="147491"/>
                </a:lnTo>
                <a:lnTo>
                  <a:pt x="608405" y="147491"/>
                </a:lnTo>
                <a:lnTo>
                  <a:pt x="603325" y="145967"/>
                </a:lnTo>
                <a:lnTo>
                  <a:pt x="599600" y="143258"/>
                </a:lnTo>
                <a:lnTo>
                  <a:pt x="596721" y="141056"/>
                </a:lnTo>
                <a:lnTo>
                  <a:pt x="595028" y="137839"/>
                </a:lnTo>
                <a:lnTo>
                  <a:pt x="594351" y="133267"/>
                </a:lnTo>
                <a:lnTo>
                  <a:pt x="579619" y="131065"/>
                </a:lnTo>
                <a:close/>
              </a:path>
              <a:path w="795020" h="160020">
                <a:moveTo>
                  <a:pt x="655466" y="111930"/>
                </a:moveTo>
                <a:lnTo>
                  <a:pt x="640070" y="111930"/>
                </a:lnTo>
                <a:lnTo>
                  <a:pt x="639975" y="123615"/>
                </a:lnTo>
                <a:lnTo>
                  <a:pt x="639731" y="128356"/>
                </a:lnTo>
                <a:lnTo>
                  <a:pt x="621952" y="147491"/>
                </a:lnTo>
                <a:lnTo>
                  <a:pt x="647878" y="147491"/>
                </a:lnTo>
                <a:lnTo>
                  <a:pt x="655245" y="120313"/>
                </a:lnTo>
                <a:lnTo>
                  <a:pt x="655466" y="111930"/>
                </a:lnTo>
                <a:close/>
              </a:path>
              <a:path w="795020" h="160020">
                <a:moveTo>
                  <a:pt x="615348" y="32173"/>
                </a:moveTo>
                <a:lnTo>
                  <a:pt x="607389" y="32173"/>
                </a:lnTo>
                <a:lnTo>
                  <a:pt x="600616" y="34036"/>
                </a:lnTo>
                <a:lnTo>
                  <a:pt x="594689" y="37931"/>
                </a:lnTo>
                <a:lnTo>
                  <a:pt x="588763" y="41995"/>
                </a:lnTo>
                <a:lnTo>
                  <a:pt x="584360" y="47583"/>
                </a:lnTo>
                <a:lnTo>
                  <a:pt x="581312" y="54695"/>
                </a:lnTo>
                <a:lnTo>
                  <a:pt x="578095" y="61976"/>
                </a:lnTo>
                <a:lnTo>
                  <a:pt x="576585" y="69692"/>
                </a:lnTo>
                <a:lnTo>
                  <a:pt x="576571" y="78402"/>
                </a:lnTo>
                <a:lnTo>
                  <a:pt x="577206" y="87356"/>
                </a:lnTo>
                <a:lnTo>
                  <a:pt x="598944" y="120313"/>
                </a:lnTo>
                <a:lnTo>
                  <a:pt x="615348" y="123615"/>
                </a:lnTo>
                <a:lnTo>
                  <a:pt x="622425" y="122884"/>
                </a:lnTo>
                <a:lnTo>
                  <a:pt x="628915" y="120694"/>
                </a:lnTo>
                <a:lnTo>
                  <a:pt x="634802" y="117042"/>
                </a:lnTo>
                <a:lnTo>
                  <a:pt x="640070" y="111930"/>
                </a:lnTo>
                <a:lnTo>
                  <a:pt x="655466" y="111930"/>
                </a:lnTo>
                <a:lnTo>
                  <a:pt x="655479" y="111084"/>
                </a:lnTo>
                <a:lnTo>
                  <a:pt x="609760" y="111084"/>
                </a:lnTo>
                <a:lnTo>
                  <a:pt x="603833" y="108374"/>
                </a:lnTo>
                <a:lnTo>
                  <a:pt x="592149" y="77217"/>
                </a:lnTo>
                <a:lnTo>
                  <a:pt x="592594" y="69692"/>
                </a:lnTo>
                <a:lnTo>
                  <a:pt x="609760" y="44704"/>
                </a:lnTo>
                <a:lnTo>
                  <a:pt x="641426" y="44704"/>
                </a:lnTo>
                <a:lnTo>
                  <a:pt x="636064" y="39317"/>
                </a:lnTo>
                <a:lnTo>
                  <a:pt x="629868" y="35348"/>
                </a:lnTo>
                <a:lnTo>
                  <a:pt x="622973" y="32967"/>
                </a:lnTo>
                <a:lnTo>
                  <a:pt x="615348" y="32173"/>
                </a:lnTo>
                <a:close/>
              </a:path>
              <a:path w="795020" h="160020">
                <a:moveTo>
                  <a:pt x="641426" y="44704"/>
                </a:moveTo>
                <a:lnTo>
                  <a:pt x="623306" y="44704"/>
                </a:lnTo>
                <a:lnTo>
                  <a:pt x="629233" y="47414"/>
                </a:lnTo>
                <a:lnTo>
                  <a:pt x="633974" y="53002"/>
                </a:lnTo>
                <a:lnTo>
                  <a:pt x="637210" y="57698"/>
                </a:lnTo>
                <a:lnTo>
                  <a:pt x="639541" y="63395"/>
                </a:lnTo>
                <a:lnTo>
                  <a:pt x="640951" y="70075"/>
                </a:lnTo>
                <a:lnTo>
                  <a:pt x="641393" y="77217"/>
                </a:lnTo>
                <a:lnTo>
                  <a:pt x="641387" y="78402"/>
                </a:lnTo>
                <a:lnTo>
                  <a:pt x="623645" y="111084"/>
                </a:lnTo>
                <a:lnTo>
                  <a:pt x="655479" y="111084"/>
                </a:lnTo>
                <a:lnTo>
                  <a:pt x="655479" y="44873"/>
                </a:lnTo>
                <a:lnTo>
                  <a:pt x="641594" y="44873"/>
                </a:lnTo>
                <a:lnTo>
                  <a:pt x="641426" y="44704"/>
                </a:lnTo>
                <a:close/>
              </a:path>
              <a:path w="795020" h="160020">
                <a:moveTo>
                  <a:pt x="655479" y="34205"/>
                </a:moveTo>
                <a:lnTo>
                  <a:pt x="641594" y="34205"/>
                </a:lnTo>
                <a:lnTo>
                  <a:pt x="641594" y="44873"/>
                </a:lnTo>
                <a:lnTo>
                  <a:pt x="655479" y="44873"/>
                </a:lnTo>
                <a:lnTo>
                  <a:pt x="655479" y="34205"/>
                </a:lnTo>
                <a:close/>
              </a:path>
              <a:path w="795020" h="160020">
                <a:moveTo>
                  <a:pt x="750643" y="44704"/>
                </a:moveTo>
                <a:lnTo>
                  <a:pt x="724566" y="44704"/>
                </a:lnTo>
                <a:lnTo>
                  <a:pt x="730323" y="46397"/>
                </a:lnTo>
                <a:lnTo>
                  <a:pt x="734218" y="49784"/>
                </a:lnTo>
                <a:lnTo>
                  <a:pt x="737097" y="52324"/>
                </a:lnTo>
                <a:lnTo>
                  <a:pt x="738451" y="56727"/>
                </a:lnTo>
                <a:lnTo>
                  <a:pt x="738451" y="66887"/>
                </a:lnTo>
                <a:lnTo>
                  <a:pt x="705432" y="72814"/>
                </a:lnTo>
                <a:lnTo>
                  <a:pt x="700860" y="73491"/>
                </a:lnTo>
                <a:lnTo>
                  <a:pt x="679185" y="88054"/>
                </a:lnTo>
                <a:lnTo>
                  <a:pt x="677154" y="91610"/>
                </a:lnTo>
                <a:lnTo>
                  <a:pt x="676138" y="95674"/>
                </a:lnTo>
                <a:lnTo>
                  <a:pt x="676138" y="107528"/>
                </a:lnTo>
                <a:lnTo>
                  <a:pt x="678847" y="113624"/>
                </a:lnTo>
                <a:lnTo>
                  <a:pt x="684096" y="118535"/>
                </a:lnTo>
                <a:lnTo>
                  <a:pt x="689345" y="123276"/>
                </a:lnTo>
                <a:lnTo>
                  <a:pt x="696965" y="125647"/>
                </a:lnTo>
                <a:lnTo>
                  <a:pt x="712713" y="125647"/>
                </a:lnTo>
                <a:lnTo>
                  <a:pt x="738240" y="113793"/>
                </a:lnTo>
                <a:lnTo>
                  <a:pt x="704416" y="113793"/>
                </a:lnTo>
                <a:lnTo>
                  <a:pt x="700013" y="112438"/>
                </a:lnTo>
                <a:lnTo>
                  <a:pt x="693917" y="107020"/>
                </a:lnTo>
                <a:lnTo>
                  <a:pt x="692393" y="103633"/>
                </a:lnTo>
                <a:lnTo>
                  <a:pt x="692393" y="97029"/>
                </a:lnTo>
                <a:lnTo>
                  <a:pt x="693071" y="94658"/>
                </a:lnTo>
                <a:lnTo>
                  <a:pt x="695780" y="90255"/>
                </a:lnTo>
                <a:lnTo>
                  <a:pt x="697812" y="88562"/>
                </a:lnTo>
                <a:lnTo>
                  <a:pt x="700352" y="87546"/>
                </a:lnTo>
                <a:lnTo>
                  <a:pt x="703061" y="86361"/>
                </a:lnTo>
                <a:lnTo>
                  <a:pt x="707464" y="85345"/>
                </a:lnTo>
                <a:lnTo>
                  <a:pt x="713729" y="84498"/>
                </a:lnTo>
                <a:lnTo>
                  <a:pt x="724735" y="82805"/>
                </a:lnTo>
                <a:lnTo>
                  <a:pt x="732863" y="80942"/>
                </a:lnTo>
                <a:lnTo>
                  <a:pt x="738451" y="78741"/>
                </a:lnTo>
                <a:lnTo>
                  <a:pt x="753860" y="78741"/>
                </a:lnTo>
                <a:lnTo>
                  <a:pt x="753860" y="59098"/>
                </a:lnTo>
                <a:lnTo>
                  <a:pt x="753522" y="54526"/>
                </a:lnTo>
                <a:lnTo>
                  <a:pt x="752167" y="47752"/>
                </a:lnTo>
                <a:lnTo>
                  <a:pt x="750643" y="44704"/>
                </a:lnTo>
                <a:close/>
              </a:path>
              <a:path w="795020" h="160020">
                <a:moveTo>
                  <a:pt x="754670" y="112608"/>
                </a:moveTo>
                <a:lnTo>
                  <a:pt x="739637" y="112608"/>
                </a:lnTo>
                <a:lnTo>
                  <a:pt x="740145" y="116841"/>
                </a:lnTo>
                <a:lnTo>
                  <a:pt x="741161" y="120567"/>
                </a:lnTo>
                <a:lnTo>
                  <a:pt x="742685" y="123615"/>
                </a:lnTo>
                <a:lnTo>
                  <a:pt x="758602" y="123615"/>
                </a:lnTo>
                <a:lnTo>
                  <a:pt x="756739" y="120228"/>
                </a:lnTo>
                <a:lnTo>
                  <a:pt x="755384" y="116672"/>
                </a:lnTo>
                <a:lnTo>
                  <a:pt x="754707" y="112946"/>
                </a:lnTo>
                <a:lnTo>
                  <a:pt x="754670" y="112608"/>
                </a:lnTo>
                <a:close/>
              </a:path>
              <a:path w="795020" h="160020">
                <a:moveTo>
                  <a:pt x="753860" y="78741"/>
                </a:moveTo>
                <a:lnTo>
                  <a:pt x="738451" y="78741"/>
                </a:lnTo>
                <a:lnTo>
                  <a:pt x="738338" y="91610"/>
                </a:lnTo>
                <a:lnTo>
                  <a:pt x="737605" y="96013"/>
                </a:lnTo>
                <a:lnTo>
                  <a:pt x="716269" y="113793"/>
                </a:lnTo>
                <a:lnTo>
                  <a:pt x="738240" y="113793"/>
                </a:lnTo>
                <a:lnTo>
                  <a:pt x="739637" y="112608"/>
                </a:lnTo>
                <a:lnTo>
                  <a:pt x="754670" y="112608"/>
                </a:lnTo>
                <a:lnTo>
                  <a:pt x="754289" y="109171"/>
                </a:lnTo>
                <a:lnTo>
                  <a:pt x="754054" y="103972"/>
                </a:lnTo>
                <a:lnTo>
                  <a:pt x="753960" y="99400"/>
                </a:lnTo>
                <a:lnTo>
                  <a:pt x="753860" y="78741"/>
                </a:lnTo>
                <a:close/>
              </a:path>
              <a:path w="795020" h="160020">
                <a:moveTo>
                  <a:pt x="726767" y="32173"/>
                </a:moveTo>
                <a:lnTo>
                  <a:pt x="711528" y="32173"/>
                </a:lnTo>
                <a:lnTo>
                  <a:pt x="704754" y="33189"/>
                </a:lnTo>
                <a:lnTo>
                  <a:pt x="698828" y="35221"/>
                </a:lnTo>
                <a:lnTo>
                  <a:pt x="692901" y="37423"/>
                </a:lnTo>
                <a:lnTo>
                  <a:pt x="688499" y="40301"/>
                </a:lnTo>
                <a:lnTo>
                  <a:pt x="685451" y="44365"/>
                </a:lnTo>
                <a:lnTo>
                  <a:pt x="682403" y="48260"/>
                </a:lnTo>
                <a:lnTo>
                  <a:pt x="680201" y="53340"/>
                </a:lnTo>
                <a:lnTo>
                  <a:pt x="678847" y="59606"/>
                </a:lnTo>
                <a:lnTo>
                  <a:pt x="693579" y="61638"/>
                </a:lnTo>
                <a:lnTo>
                  <a:pt x="695272" y="55372"/>
                </a:lnTo>
                <a:lnTo>
                  <a:pt x="697812" y="50970"/>
                </a:lnTo>
                <a:lnTo>
                  <a:pt x="704585" y="45889"/>
                </a:lnTo>
                <a:lnTo>
                  <a:pt x="709834" y="44704"/>
                </a:lnTo>
                <a:lnTo>
                  <a:pt x="750643" y="44704"/>
                </a:lnTo>
                <a:lnTo>
                  <a:pt x="750474" y="44365"/>
                </a:lnTo>
                <a:lnTo>
                  <a:pt x="746071" y="38947"/>
                </a:lnTo>
                <a:lnTo>
                  <a:pt x="742515" y="36576"/>
                </a:lnTo>
                <a:lnTo>
                  <a:pt x="737774" y="34883"/>
                </a:lnTo>
                <a:lnTo>
                  <a:pt x="733033" y="33020"/>
                </a:lnTo>
                <a:lnTo>
                  <a:pt x="726767" y="32173"/>
                </a:lnTo>
                <a:close/>
              </a:path>
              <a:path w="795020" h="160020">
                <a:moveTo>
                  <a:pt x="795008" y="0"/>
                </a:moveTo>
                <a:lnTo>
                  <a:pt x="779768" y="0"/>
                </a:lnTo>
                <a:lnTo>
                  <a:pt x="779768" y="123615"/>
                </a:lnTo>
                <a:lnTo>
                  <a:pt x="795008" y="123615"/>
                </a:lnTo>
                <a:lnTo>
                  <a:pt x="795008" y="0"/>
                </a:lnTo>
                <a:close/>
              </a:path>
            </a:pathLst>
          </a:custGeom>
          <a:solidFill>
            <a:srgbClr val="FFFFFF"/>
          </a:solidFill>
        </p:spPr>
        <p:txBody>
          <a:bodyPr wrap="square" lIns="0" tIns="0" rIns="0" bIns="0" rtlCol="0"/>
          <a:lstStyle/>
          <a:p>
            <a:endParaRPr/>
          </a:p>
        </p:txBody>
      </p:sp>
      <p:sp>
        <p:nvSpPr>
          <p:cNvPr id="232" name="object 232"/>
          <p:cNvSpPr/>
          <p:nvPr/>
        </p:nvSpPr>
        <p:spPr>
          <a:xfrm>
            <a:off x="6162979" y="3913054"/>
            <a:ext cx="516255" cy="128270"/>
          </a:xfrm>
          <a:custGeom>
            <a:avLst/>
            <a:gdLst/>
            <a:ahLst/>
            <a:cxnLst/>
            <a:rect l="l" t="t" r="r" b="b"/>
            <a:pathLst>
              <a:path w="516254" h="128270">
                <a:moveTo>
                  <a:pt x="59256" y="0"/>
                </a:moveTo>
                <a:lnTo>
                  <a:pt x="16585" y="17441"/>
                </a:lnTo>
                <a:lnTo>
                  <a:pt x="99" y="64178"/>
                </a:lnTo>
                <a:lnTo>
                  <a:pt x="0" y="65871"/>
                </a:lnTo>
                <a:lnTo>
                  <a:pt x="435" y="73708"/>
                </a:lnTo>
                <a:lnTo>
                  <a:pt x="15865" y="109496"/>
                </a:lnTo>
                <a:lnTo>
                  <a:pt x="50646" y="127337"/>
                </a:lnTo>
                <a:lnTo>
                  <a:pt x="59087" y="127848"/>
                </a:lnTo>
                <a:lnTo>
                  <a:pt x="67056" y="127372"/>
                </a:lnTo>
                <a:lnTo>
                  <a:pt x="97926" y="113962"/>
                </a:lnTo>
                <a:lnTo>
                  <a:pt x="59087" y="113962"/>
                </a:lnTo>
                <a:lnTo>
                  <a:pt x="50344" y="113140"/>
                </a:lnTo>
                <a:lnTo>
                  <a:pt x="19950" y="85832"/>
                </a:lnTo>
                <a:lnTo>
                  <a:pt x="16923" y="65871"/>
                </a:lnTo>
                <a:lnTo>
                  <a:pt x="17714" y="52914"/>
                </a:lnTo>
                <a:lnTo>
                  <a:pt x="43148" y="17081"/>
                </a:lnTo>
                <a:lnTo>
                  <a:pt x="59256" y="14054"/>
                </a:lnTo>
                <a:lnTo>
                  <a:pt x="97891" y="14054"/>
                </a:lnTo>
                <a:lnTo>
                  <a:pt x="96522" y="12771"/>
                </a:lnTo>
                <a:lnTo>
                  <a:pt x="90074" y="8297"/>
                </a:lnTo>
                <a:lnTo>
                  <a:pt x="82997" y="4643"/>
                </a:lnTo>
                <a:lnTo>
                  <a:pt x="75490" y="2053"/>
                </a:lnTo>
                <a:lnTo>
                  <a:pt x="67572" y="510"/>
                </a:lnTo>
                <a:lnTo>
                  <a:pt x="59256" y="0"/>
                </a:lnTo>
                <a:close/>
              </a:path>
              <a:path w="516254" h="128270">
                <a:moveTo>
                  <a:pt x="97891" y="14054"/>
                </a:moveTo>
                <a:lnTo>
                  <a:pt x="67384" y="14054"/>
                </a:lnTo>
                <a:lnTo>
                  <a:pt x="74834" y="16256"/>
                </a:lnTo>
                <a:lnTo>
                  <a:pt x="81269" y="20320"/>
                </a:lnTo>
                <a:lnTo>
                  <a:pt x="101102" y="56812"/>
                </a:lnTo>
                <a:lnTo>
                  <a:pt x="101419" y="64178"/>
                </a:lnTo>
                <a:lnTo>
                  <a:pt x="100660" y="75349"/>
                </a:lnTo>
                <a:lnTo>
                  <a:pt x="75829" y="110682"/>
                </a:lnTo>
                <a:lnTo>
                  <a:pt x="59087" y="113962"/>
                </a:lnTo>
                <a:lnTo>
                  <a:pt x="97926" y="113962"/>
                </a:lnTo>
                <a:lnTo>
                  <a:pt x="117707" y="73325"/>
                </a:lnTo>
                <a:lnTo>
                  <a:pt x="118183" y="64178"/>
                </a:lnTo>
                <a:lnTo>
                  <a:pt x="117739" y="55158"/>
                </a:lnTo>
                <a:lnTo>
                  <a:pt x="102160" y="18055"/>
                </a:lnTo>
                <a:lnTo>
                  <a:pt x="97891" y="14054"/>
                </a:lnTo>
                <a:close/>
              </a:path>
              <a:path w="516254" h="128270">
                <a:moveTo>
                  <a:pt x="159330" y="48091"/>
                </a:moveTo>
                <a:lnTo>
                  <a:pt x="144260" y="48091"/>
                </a:lnTo>
                <a:lnTo>
                  <a:pt x="144376" y="110068"/>
                </a:lnTo>
                <a:lnTo>
                  <a:pt x="152388" y="124292"/>
                </a:lnTo>
                <a:lnTo>
                  <a:pt x="155436" y="126155"/>
                </a:lnTo>
                <a:lnTo>
                  <a:pt x="159669" y="127001"/>
                </a:lnTo>
                <a:lnTo>
                  <a:pt x="168644" y="127001"/>
                </a:lnTo>
                <a:lnTo>
                  <a:pt x="172369" y="126493"/>
                </a:lnTo>
                <a:lnTo>
                  <a:pt x="176771" y="125647"/>
                </a:lnTo>
                <a:lnTo>
                  <a:pt x="174654" y="112777"/>
                </a:lnTo>
                <a:lnTo>
                  <a:pt x="165596" y="112777"/>
                </a:lnTo>
                <a:lnTo>
                  <a:pt x="163902" y="112438"/>
                </a:lnTo>
                <a:lnTo>
                  <a:pt x="159330" y="104818"/>
                </a:lnTo>
                <a:lnTo>
                  <a:pt x="159330" y="48091"/>
                </a:lnTo>
                <a:close/>
              </a:path>
              <a:path w="516254" h="128270">
                <a:moveTo>
                  <a:pt x="174570" y="112269"/>
                </a:moveTo>
                <a:lnTo>
                  <a:pt x="171692" y="112608"/>
                </a:lnTo>
                <a:lnTo>
                  <a:pt x="169490" y="112777"/>
                </a:lnTo>
                <a:lnTo>
                  <a:pt x="174654" y="112777"/>
                </a:lnTo>
                <a:lnTo>
                  <a:pt x="174570" y="112269"/>
                </a:lnTo>
                <a:close/>
              </a:path>
              <a:path w="516254" h="128270">
                <a:moveTo>
                  <a:pt x="174570" y="36237"/>
                </a:moveTo>
                <a:lnTo>
                  <a:pt x="133084" y="36237"/>
                </a:lnTo>
                <a:lnTo>
                  <a:pt x="133084" y="48091"/>
                </a:lnTo>
                <a:lnTo>
                  <a:pt x="174570" y="48091"/>
                </a:lnTo>
                <a:lnTo>
                  <a:pt x="174570" y="36237"/>
                </a:lnTo>
                <a:close/>
              </a:path>
              <a:path w="516254" h="128270">
                <a:moveTo>
                  <a:pt x="159330" y="5080"/>
                </a:moveTo>
                <a:lnTo>
                  <a:pt x="144260" y="14054"/>
                </a:lnTo>
                <a:lnTo>
                  <a:pt x="144260" y="36237"/>
                </a:lnTo>
                <a:lnTo>
                  <a:pt x="159330" y="36237"/>
                </a:lnTo>
                <a:lnTo>
                  <a:pt x="159330" y="5080"/>
                </a:lnTo>
                <a:close/>
              </a:path>
              <a:path w="516254" h="128270">
                <a:moveTo>
                  <a:pt x="205896" y="2201"/>
                </a:moveTo>
                <a:lnTo>
                  <a:pt x="190826" y="2201"/>
                </a:lnTo>
                <a:lnTo>
                  <a:pt x="190826" y="125816"/>
                </a:lnTo>
                <a:lnTo>
                  <a:pt x="205896" y="125816"/>
                </a:lnTo>
                <a:lnTo>
                  <a:pt x="205896" y="69766"/>
                </a:lnTo>
                <a:lnTo>
                  <a:pt x="206743" y="64347"/>
                </a:lnTo>
                <a:lnTo>
                  <a:pt x="225200" y="47414"/>
                </a:lnTo>
                <a:lnTo>
                  <a:pt x="259856" y="47414"/>
                </a:lnTo>
                <a:lnTo>
                  <a:pt x="259449" y="46567"/>
                </a:lnTo>
                <a:lnTo>
                  <a:pt x="205896" y="46567"/>
                </a:lnTo>
                <a:lnTo>
                  <a:pt x="205896" y="2201"/>
                </a:lnTo>
                <a:close/>
              </a:path>
              <a:path w="516254" h="128270">
                <a:moveTo>
                  <a:pt x="259856" y="47414"/>
                </a:moveTo>
                <a:lnTo>
                  <a:pt x="235699" y="47414"/>
                </a:lnTo>
                <a:lnTo>
                  <a:pt x="240271" y="49107"/>
                </a:lnTo>
                <a:lnTo>
                  <a:pt x="243657" y="52494"/>
                </a:lnTo>
                <a:lnTo>
                  <a:pt x="246874" y="56050"/>
                </a:lnTo>
                <a:lnTo>
                  <a:pt x="248568" y="61468"/>
                </a:lnTo>
                <a:lnTo>
                  <a:pt x="248568" y="125816"/>
                </a:lnTo>
                <a:lnTo>
                  <a:pt x="263638" y="125816"/>
                </a:lnTo>
                <a:lnTo>
                  <a:pt x="263638" y="60283"/>
                </a:lnTo>
                <a:lnTo>
                  <a:pt x="262622" y="53679"/>
                </a:lnTo>
                <a:lnTo>
                  <a:pt x="260590" y="48938"/>
                </a:lnTo>
                <a:lnTo>
                  <a:pt x="259856" y="47414"/>
                </a:lnTo>
                <a:close/>
              </a:path>
              <a:path w="516254" h="128270">
                <a:moveTo>
                  <a:pt x="239424" y="34205"/>
                </a:moveTo>
                <a:lnTo>
                  <a:pt x="232820" y="34205"/>
                </a:lnTo>
                <a:lnTo>
                  <a:pt x="225041" y="34994"/>
                </a:lnTo>
                <a:lnTo>
                  <a:pt x="217961" y="37338"/>
                </a:lnTo>
                <a:lnTo>
                  <a:pt x="211580" y="41206"/>
                </a:lnTo>
                <a:lnTo>
                  <a:pt x="205896" y="46567"/>
                </a:lnTo>
                <a:lnTo>
                  <a:pt x="259449" y="46567"/>
                </a:lnTo>
                <a:lnTo>
                  <a:pt x="258389" y="44365"/>
                </a:lnTo>
                <a:lnTo>
                  <a:pt x="255002" y="40809"/>
                </a:lnTo>
                <a:lnTo>
                  <a:pt x="250092" y="38269"/>
                </a:lnTo>
                <a:lnTo>
                  <a:pt x="245181" y="35560"/>
                </a:lnTo>
                <a:lnTo>
                  <a:pt x="239424" y="34205"/>
                </a:lnTo>
                <a:close/>
              </a:path>
              <a:path w="516254" h="128270">
                <a:moveTo>
                  <a:pt x="326460" y="34205"/>
                </a:moveTo>
                <a:lnTo>
                  <a:pt x="291136" y="53594"/>
                </a:lnTo>
                <a:lnTo>
                  <a:pt x="284635" y="81789"/>
                </a:lnTo>
                <a:lnTo>
                  <a:pt x="285339" y="92105"/>
                </a:lnTo>
                <a:lnTo>
                  <a:pt x="309633" y="124800"/>
                </a:lnTo>
                <a:lnTo>
                  <a:pt x="327307" y="127848"/>
                </a:lnTo>
                <a:lnTo>
                  <a:pt x="334707" y="127372"/>
                </a:lnTo>
                <a:lnTo>
                  <a:pt x="341425" y="125943"/>
                </a:lnTo>
                <a:lnTo>
                  <a:pt x="347475" y="123562"/>
                </a:lnTo>
                <a:lnTo>
                  <a:pt x="352876" y="120228"/>
                </a:lnTo>
                <a:lnTo>
                  <a:pt x="359259" y="115317"/>
                </a:lnTo>
                <a:lnTo>
                  <a:pt x="319856" y="115317"/>
                </a:lnTo>
                <a:lnTo>
                  <a:pt x="313591" y="112777"/>
                </a:lnTo>
                <a:lnTo>
                  <a:pt x="308680" y="107528"/>
                </a:lnTo>
                <a:lnTo>
                  <a:pt x="303600" y="102278"/>
                </a:lnTo>
                <a:lnTo>
                  <a:pt x="300891" y="94828"/>
                </a:lnTo>
                <a:lnTo>
                  <a:pt x="300214" y="85006"/>
                </a:lnTo>
                <a:lnTo>
                  <a:pt x="367099" y="85006"/>
                </a:lnTo>
                <a:lnTo>
                  <a:pt x="367099" y="80942"/>
                </a:lnTo>
                <a:lnTo>
                  <a:pt x="366535" y="72475"/>
                </a:lnTo>
                <a:lnTo>
                  <a:pt x="301060" y="72475"/>
                </a:lnTo>
                <a:lnTo>
                  <a:pt x="301568" y="64686"/>
                </a:lnTo>
                <a:lnTo>
                  <a:pt x="304278" y="58420"/>
                </a:lnTo>
                <a:lnTo>
                  <a:pt x="309107" y="53594"/>
                </a:lnTo>
                <a:lnTo>
                  <a:pt x="313760" y="49107"/>
                </a:lnTo>
                <a:lnTo>
                  <a:pt x="319687" y="46736"/>
                </a:lnTo>
                <a:lnTo>
                  <a:pt x="355880" y="46736"/>
                </a:lnTo>
                <a:lnTo>
                  <a:pt x="355754" y="46567"/>
                </a:lnTo>
                <a:lnTo>
                  <a:pt x="349629" y="41135"/>
                </a:lnTo>
                <a:lnTo>
                  <a:pt x="342695" y="37275"/>
                </a:lnTo>
                <a:lnTo>
                  <a:pt x="334966" y="34970"/>
                </a:lnTo>
                <a:lnTo>
                  <a:pt x="326460" y="34205"/>
                </a:lnTo>
                <a:close/>
              </a:path>
              <a:path w="516254" h="128270">
                <a:moveTo>
                  <a:pt x="351013" y="97029"/>
                </a:moveTo>
                <a:lnTo>
                  <a:pt x="348642" y="103464"/>
                </a:lnTo>
                <a:lnTo>
                  <a:pt x="345594" y="108036"/>
                </a:lnTo>
                <a:lnTo>
                  <a:pt x="341530" y="110914"/>
                </a:lnTo>
                <a:lnTo>
                  <a:pt x="337636" y="113962"/>
                </a:lnTo>
                <a:lnTo>
                  <a:pt x="332895" y="115317"/>
                </a:lnTo>
                <a:lnTo>
                  <a:pt x="359259" y="115317"/>
                </a:lnTo>
                <a:lnTo>
                  <a:pt x="359479" y="115148"/>
                </a:lnTo>
                <a:lnTo>
                  <a:pt x="364221" y="108036"/>
                </a:lnTo>
                <a:lnTo>
                  <a:pt x="366591" y="98892"/>
                </a:lnTo>
                <a:lnTo>
                  <a:pt x="351013" y="97029"/>
                </a:lnTo>
                <a:close/>
              </a:path>
              <a:path w="516254" h="128270">
                <a:moveTo>
                  <a:pt x="355880" y="46736"/>
                </a:moveTo>
                <a:lnTo>
                  <a:pt x="334249" y="46736"/>
                </a:lnTo>
                <a:lnTo>
                  <a:pt x="340514" y="49615"/>
                </a:lnTo>
                <a:lnTo>
                  <a:pt x="345425" y="55542"/>
                </a:lnTo>
                <a:lnTo>
                  <a:pt x="348473" y="59267"/>
                </a:lnTo>
                <a:lnTo>
                  <a:pt x="350505" y="64855"/>
                </a:lnTo>
                <a:lnTo>
                  <a:pt x="351182" y="72475"/>
                </a:lnTo>
                <a:lnTo>
                  <a:pt x="366535" y="72475"/>
                </a:lnTo>
                <a:lnTo>
                  <a:pt x="366398" y="70427"/>
                </a:lnTo>
                <a:lnTo>
                  <a:pt x="364284" y="61214"/>
                </a:lnTo>
                <a:lnTo>
                  <a:pt x="360742" y="53271"/>
                </a:lnTo>
                <a:lnTo>
                  <a:pt x="355880" y="46736"/>
                </a:lnTo>
                <a:close/>
              </a:path>
              <a:path w="516254" h="128270">
                <a:moveTo>
                  <a:pt x="401982" y="36237"/>
                </a:moveTo>
                <a:lnTo>
                  <a:pt x="388435" y="36237"/>
                </a:lnTo>
                <a:lnTo>
                  <a:pt x="388435" y="125816"/>
                </a:lnTo>
                <a:lnTo>
                  <a:pt x="403505" y="125816"/>
                </a:lnTo>
                <a:lnTo>
                  <a:pt x="403505" y="72475"/>
                </a:lnTo>
                <a:lnTo>
                  <a:pt x="404352" y="66718"/>
                </a:lnTo>
                <a:lnTo>
                  <a:pt x="406045" y="61299"/>
                </a:lnTo>
                <a:lnTo>
                  <a:pt x="407231" y="57743"/>
                </a:lnTo>
                <a:lnTo>
                  <a:pt x="409093" y="54864"/>
                </a:lnTo>
                <a:lnTo>
                  <a:pt x="411633" y="53002"/>
                </a:lnTo>
                <a:lnTo>
                  <a:pt x="414343" y="50970"/>
                </a:lnTo>
                <a:lnTo>
                  <a:pt x="417391" y="49954"/>
                </a:lnTo>
                <a:lnTo>
                  <a:pt x="432985" y="49954"/>
                </a:lnTo>
                <a:lnTo>
                  <a:pt x="433049" y="49784"/>
                </a:lnTo>
                <a:lnTo>
                  <a:pt x="401982" y="49784"/>
                </a:lnTo>
                <a:lnTo>
                  <a:pt x="401982" y="36237"/>
                </a:lnTo>
                <a:close/>
              </a:path>
              <a:path w="516254" h="128270">
                <a:moveTo>
                  <a:pt x="432985" y="49954"/>
                </a:moveTo>
                <a:lnTo>
                  <a:pt x="424333" y="49954"/>
                </a:lnTo>
                <a:lnTo>
                  <a:pt x="428058" y="50970"/>
                </a:lnTo>
                <a:lnTo>
                  <a:pt x="431784" y="53171"/>
                </a:lnTo>
                <a:lnTo>
                  <a:pt x="432985" y="49954"/>
                </a:lnTo>
                <a:close/>
              </a:path>
              <a:path w="516254" h="128270">
                <a:moveTo>
                  <a:pt x="426534" y="34205"/>
                </a:moveTo>
                <a:lnTo>
                  <a:pt x="417899" y="34205"/>
                </a:lnTo>
                <a:lnTo>
                  <a:pt x="414681" y="35221"/>
                </a:lnTo>
                <a:lnTo>
                  <a:pt x="411633" y="37253"/>
                </a:lnTo>
                <a:lnTo>
                  <a:pt x="408755" y="39285"/>
                </a:lnTo>
                <a:lnTo>
                  <a:pt x="405537" y="43519"/>
                </a:lnTo>
                <a:lnTo>
                  <a:pt x="401982" y="49784"/>
                </a:lnTo>
                <a:lnTo>
                  <a:pt x="433049" y="49784"/>
                </a:lnTo>
                <a:lnTo>
                  <a:pt x="437033" y="39116"/>
                </a:lnTo>
                <a:lnTo>
                  <a:pt x="431784" y="35899"/>
                </a:lnTo>
                <a:lnTo>
                  <a:pt x="426534" y="34205"/>
                </a:lnTo>
                <a:close/>
              </a:path>
              <a:path w="516254" h="128270">
                <a:moveTo>
                  <a:pt x="456675" y="96690"/>
                </a:moveTo>
                <a:lnTo>
                  <a:pt x="441605" y="99061"/>
                </a:lnTo>
                <a:lnTo>
                  <a:pt x="443298" y="108544"/>
                </a:lnTo>
                <a:lnTo>
                  <a:pt x="447193" y="115825"/>
                </a:lnTo>
                <a:lnTo>
                  <a:pt x="479874" y="127848"/>
                </a:lnTo>
                <a:lnTo>
                  <a:pt x="486986" y="127848"/>
                </a:lnTo>
                <a:lnTo>
                  <a:pt x="493251" y="126663"/>
                </a:lnTo>
                <a:lnTo>
                  <a:pt x="498839" y="124123"/>
                </a:lnTo>
                <a:lnTo>
                  <a:pt x="504257" y="121752"/>
                </a:lnTo>
                <a:lnTo>
                  <a:pt x="508660" y="118196"/>
                </a:lnTo>
                <a:lnTo>
                  <a:pt x="510542" y="115317"/>
                </a:lnTo>
                <a:lnTo>
                  <a:pt x="472931" y="115317"/>
                </a:lnTo>
                <a:lnTo>
                  <a:pt x="467513" y="113793"/>
                </a:lnTo>
                <a:lnTo>
                  <a:pt x="463618" y="110576"/>
                </a:lnTo>
                <a:lnTo>
                  <a:pt x="459893" y="107358"/>
                </a:lnTo>
                <a:lnTo>
                  <a:pt x="457522" y="102786"/>
                </a:lnTo>
                <a:lnTo>
                  <a:pt x="456675" y="96690"/>
                </a:lnTo>
                <a:close/>
              </a:path>
              <a:path w="516254" h="128270">
                <a:moveTo>
                  <a:pt x="484107" y="34205"/>
                </a:moveTo>
                <a:lnTo>
                  <a:pt x="472423" y="34205"/>
                </a:lnTo>
                <a:lnTo>
                  <a:pt x="468021" y="34883"/>
                </a:lnTo>
                <a:lnTo>
                  <a:pt x="444145" y="56050"/>
                </a:lnTo>
                <a:lnTo>
                  <a:pt x="444145" y="64516"/>
                </a:lnTo>
                <a:lnTo>
                  <a:pt x="480382" y="87885"/>
                </a:lnTo>
                <a:lnTo>
                  <a:pt x="488679" y="89917"/>
                </a:lnTo>
                <a:lnTo>
                  <a:pt x="493759" y="91610"/>
                </a:lnTo>
                <a:lnTo>
                  <a:pt x="495960" y="92965"/>
                </a:lnTo>
                <a:lnTo>
                  <a:pt x="498839" y="94997"/>
                </a:lnTo>
                <a:lnTo>
                  <a:pt x="500363" y="97706"/>
                </a:lnTo>
                <a:lnTo>
                  <a:pt x="500363" y="104988"/>
                </a:lnTo>
                <a:lnTo>
                  <a:pt x="498669" y="108205"/>
                </a:lnTo>
                <a:lnTo>
                  <a:pt x="491896" y="113962"/>
                </a:lnTo>
                <a:lnTo>
                  <a:pt x="486816" y="115317"/>
                </a:lnTo>
                <a:lnTo>
                  <a:pt x="510542" y="115317"/>
                </a:lnTo>
                <a:lnTo>
                  <a:pt x="514417" y="109390"/>
                </a:lnTo>
                <a:lnTo>
                  <a:pt x="515832" y="104988"/>
                </a:lnTo>
                <a:lnTo>
                  <a:pt x="515941" y="94320"/>
                </a:lnTo>
                <a:lnTo>
                  <a:pt x="514756" y="90086"/>
                </a:lnTo>
                <a:lnTo>
                  <a:pt x="468021" y="68242"/>
                </a:lnTo>
                <a:lnTo>
                  <a:pt x="466497" y="67564"/>
                </a:lnTo>
                <a:lnTo>
                  <a:pt x="463787" y="66548"/>
                </a:lnTo>
                <a:lnTo>
                  <a:pt x="461925" y="65194"/>
                </a:lnTo>
                <a:lnTo>
                  <a:pt x="460739" y="63670"/>
                </a:lnTo>
                <a:lnTo>
                  <a:pt x="459385" y="61976"/>
                </a:lnTo>
                <a:lnTo>
                  <a:pt x="458877" y="60283"/>
                </a:lnTo>
                <a:lnTo>
                  <a:pt x="458877" y="55203"/>
                </a:lnTo>
                <a:lnTo>
                  <a:pt x="460231" y="52494"/>
                </a:lnTo>
                <a:lnTo>
                  <a:pt x="463279" y="50123"/>
                </a:lnTo>
                <a:lnTo>
                  <a:pt x="466327" y="47922"/>
                </a:lnTo>
                <a:lnTo>
                  <a:pt x="471238" y="46736"/>
                </a:lnTo>
                <a:lnTo>
                  <a:pt x="508194" y="46736"/>
                </a:lnTo>
                <a:lnTo>
                  <a:pt x="507305" y="45551"/>
                </a:lnTo>
                <a:lnTo>
                  <a:pt x="504765" y="41995"/>
                </a:lnTo>
                <a:lnTo>
                  <a:pt x="500871" y="39285"/>
                </a:lnTo>
                <a:lnTo>
                  <a:pt x="490372" y="35221"/>
                </a:lnTo>
                <a:lnTo>
                  <a:pt x="484107" y="34205"/>
                </a:lnTo>
                <a:close/>
              </a:path>
              <a:path w="516254" h="128270">
                <a:moveTo>
                  <a:pt x="508194" y="46736"/>
                </a:moveTo>
                <a:lnTo>
                  <a:pt x="484107" y="46736"/>
                </a:lnTo>
                <a:lnTo>
                  <a:pt x="488679" y="48091"/>
                </a:lnTo>
                <a:lnTo>
                  <a:pt x="495113" y="53171"/>
                </a:lnTo>
                <a:lnTo>
                  <a:pt x="497145" y="56727"/>
                </a:lnTo>
                <a:lnTo>
                  <a:pt x="497823" y="61468"/>
                </a:lnTo>
                <a:lnTo>
                  <a:pt x="512555" y="59436"/>
                </a:lnTo>
                <a:lnTo>
                  <a:pt x="511708" y="53679"/>
                </a:lnTo>
                <a:lnTo>
                  <a:pt x="509845" y="48938"/>
                </a:lnTo>
                <a:lnTo>
                  <a:pt x="508194" y="46736"/>
                </a:lnTo>
                <a:close/>
              </a:path>
            </a:pathLst>
          </a:custGeom>
          <a:solidFill>
            <a:srgbClr val="FFFFFF"/>
          </a:solidFill>
        </p:spPr>
        <p:txBody>
          <a:bodyPr wrap="square" lIns="0" tIns="0" rIns="0" bIns="0" rtlCol="0"/>
          <a:lstStyle/>
          <a:p>
            <a:endParaRPr/>
          </a:p>
        </p:txBody>
      </p:sp>
      <p:sp>
        <p:nvSpPr>
          <p:cNvPr id="233" name="object 233"/>
          <p:cNvSpPr/>
          <p:nvPr/>
        </p:nvSpPr>
        <p:spPr>
          <a:xfrm>
            <a:off x="6010911" y="2758168"/>
            <a:ext cx="820831" cy="397278"/>
          </a:xfrm>
          <a:prstGeom prst="rect">
            <a:avLst/>
          </a:prstGeom>
          <a:blipFill>
            <a:blip r:embed="rId19" cstate="print"/>
            <a:stretch>
              <a:fillRect/>
            </a:stretch>
          </a:blipFill>
        </p:spPr>
        <p:txBody>
          <a:bodyPr wrap="square" lIns="0" tIns="0" rIns="0" bIns="0" rtlCol="0"/>
          <a:lstStyle/>
          <a:p>
            <a:endParaRPr/>
          </a:p>
        </p:txBody>
      </p:sp>
      <p:sp>
        <p:nvSpPr>
          <p:cNvPr id="234" name="object 234"/>
          <p:cNvSpPr/>
          <p:nvPr/>
        </p:nvSpPr>
        <p:spPr>
          <a:xfrm>
            <a:off x="6325866" y="2270328"/>
            <a:ext cx="187618" cy="123953"/>
          </a:xfrm>
          <a:prstGeom prst="rect">
            <a:avLst/>
          </a:prstGeom>
          <a:blipFill>
            <a:blip r:embed="rId20" cstate="print"/>
            <a:stretch>
              <a:fillRect/>
            </a:stretch>
          </a:blipFill>
        </p:spPr>
        <p:txBody>
          <a:bodyPr wrap="square" lIns="0" tIns="0" rIns="0" bIns="0" rtlCol="0"/>
          <a:lstStyle/>
          <a:p>
            <a:endParaRPr/>
          </a:p>
        </p:txBody>
      </p:sp>
      <p:sp>
        <p:nvSpPr>
          <p:cNvPr id="235" name="object 235"/>
          <p:cNvSpPr/>
          <p:nvPr/>
        </p:nvSpPr>
        <p:spPr>
          <a:xfrm>
            <a:off x="6226638" y="5257936"/>
            <a:ext cx="403225" cy="125730"/>
          </a:xfrm>
          <a:custGeom>
            <a:avLst/>
            <a:gdLst/>
            <a:ahLst/>
            <a:cxnLst/>
            <a:rect l="l" t="t" r="r" b="b"/>
            <a:pathLst>
              <a:path w="403225" h="125729">
                <a:moveTo>
                  <a:pt x="55709" y="0"/>
                </a:moveTo>
                <a:lnTo>
                  <a:pt x="0" y="0"/>
                </a:lnTo>
                <a:lnTo>
                  <a:pt x="0" y="123564"/>
                </a:lnTo>
                <a:lnTo>
                  <a:pt x="54863" y="123564"/>
                </a:lnTo>
                <a:lnTo>
                  <a:pt x="61636" y="122886"/>
                </a:lnTo>
                <a:lnTo>
                  <a:pt x="87110" y="108984"/>
                </a:lnTo>
                <a:lnTo>
                  <a:pt x="16255" y="108984"/>
                </a:lnTo>
                <a:lnTo>
                  <a:pt x="16255" y="66515"/>
                </a:lnTo>
                <a:lnTo>
                  <a:pt x="85264" y="66515"/>
                </a:lnTo>
                <a:lnTo>
                  <a:pt x="83141" y="63754"/>
                </a:lnTo>
                <a:lnTo>
                  <a:pt x="77384" y="60012"/>
                </a:lnTo>
                <a:lnTo>
                  <a:pt x="69933" y="57828"/>
                </a:lnTo>
                <a:lnTo>
                  <a:pt x="75690" y="54966"/>
                </a:lnTo>
                <a:lnTo>
                  <a:pt x="79244" y="51918"/>
                </a:lnTo>
                <a:lnTo>
                  <a:pt x="16255" y="51918"/>
                </a:lnTo>
                <a:lnTo>
                  <a:pt x="16255" y="14579"/>
                </a:lnTo>
                <a:lnTo>
                  <a:pt x="82013" y="14579"/>
                </a:lnTo>
                <a:lnTo>
                  <a:pt x="79246" y="10109"/>
                </a:lnTo>
                <a:lnTo>
                  <a:pt x="74674" y="6248"/>
                </a:lnTo>
                <a:lnTo>
                  <a:pt x="69086" y="3759"/>
                </a:lnTo>
                <a:lnTo>
                  <a:pt x="63329" y="1253"/>
                </a:lnTo>
                <a:lnTo>
                  <a:pt x="55709" y="0"/>
                </a:lnTo>
                <a:close/>
              </a:path>
              <a:path w="403225" h="125729">
                <a:moveTo>
                  <a:pt x="85264" y="66515"/>
                </a:moveTo>
                <a:lnTo>
                  <a:pt x="52661" y="66515"/>
                </a:lnTo>
                <a:lnTo>
                  <a:pt x="58757" y="67192"/>
                </a:lnTo>
                <a:lnTo>
                  <a:pt x="67055" y="69952"/>
                </a:lnTo>
                <a:lnTo>
                  <a:pt x="70441" y="72340"/>
                </a:lnTo>
                <a:lnTo>
                  <a:pt x="75182" y="79130"/>
                </a:lnTo>
                <a:lnTo>
                  <a:pt x="76368" y="83143"/>
                </a:lnTo>
                <a:lnTo>
                  <a:pt x="76368" y="91678"/>
                </a:lnTo>
                <a:lnTo>
                  <a:pt x="75521" y="95149"/>
                </a:lnTo>
                <a:lnTo>
                  <a:pt x="73828" y="98163"/>
                </a:lnTo>
                <a:lnTo>
                  <a:pt x="72304" y="101161"/>
                </a:lnTo>
                <a:lnTo>
                  <a:pt x="52323" y="108984"/>
                </a:lnTo>
                <a:lnTo>
                  <a:pt x="87110" y="108984"/>
                </a:lnTo>
                <a:lnTo>
                  <a:pt x="87237" y="108798"/>
                </a:lnTo>
                <a:lnTo>
                  <a:pt x="91946" y="98909"/>
                </a:lnTo>
                <a:lnTo>
                  <a:pt x="93301" y="93541"/>
                </a:lnTo>
                <a:lnTo>
                  <a:pt x="93301" y="80553"/>
                </a:lnTo>
                <a:lnTo>
                  <a:pt x="91269" y="74321"/>
                </a:lnTo>
                <a:lnTo>
                  <a:pt x="85264" y="66515"/>
                </a:lnTo>
                <a:close/>
              </a:path>
              <a:path w="403225" h="125729">
                <a:moveTo>
                  <a:pt x="82013" y="14579"/>
                </a:moveTo>
                <a:lnTo>
                  <a:pt x="49952" y="14579"/>
                </a:lnTo>
                <a:lnTo>
                  <a:pt x="56217" y="15155"/>
                </a:lnTo>
                <a:lnTo>
                  <a:pt x="59773" y="16307"/>
                </a:lnTo>
                <a:lnTo>
                  <a:pt x="71118" y="29447"/>
                </a:lnTo>
                <a:lnTo>
                  <a:pt x="71118" y="37880"/>
                </a:lnTo>
                <a:lnTo>
                  <a:pt x="58588" y="50495"/>
                </a:lnTo>
                <a:lnTo>
                  <a:pt x="55540" y="51444"/>
                </a:lnTo>
                <a:lnTo>
                  <a:pt x="50291" y="51918"/>
                </a:lnTo>
                <a:lnTo>
                  <a:pt x="79244" y="51918"/>
                </a:lnTo>
                <a:lnTo>
                  <a:pt x="80093" y="51190"/>
                </a:lnTo>
                <a:lnTo>
                  <a:pt x="85850" y="41859"/>
                </a:lnTo>
                <a:lnTo>
                  <a:pt x="87205" y="36898"/>
                </a:lnTo>
                <a:lnTo>
                  <a:pt x="87176" y="25840"/>
                </a:lnTo>
                <a:lnTo>
                  <a:pt x="85681" y="20506"/>
                </a:lnTo>
                <a:lnTo>
                  <a:pt x="82013" y="14579"/>
                </a:lnTo>
                <a:close/>
              </a:path>
              <a:path w="403225" h="125729">
                <a:moveTo>
                  <a:pt x="132586" y="0"/>
                </a:moveTo>
                <a:lnTo>
                  <a:pt x="117346" y="0"/>
                </a:lnTo>
                <a:lnTo>
                  <a:pt x="117346" y="17458"/>
                </a:lnTo>
                <a:lnTo>
                  <a:pt x="132586" y="17458"/>
                </a:lnTo>
                <a:lnTo>
                  <a:pt x="132586" y="0"/>
                </a:lnTo>
                <a:close/>
              </a:path>
              <a:path w="403225" h="125729">
                <a:moveTo>
                  <a:pt x="132586" y="34053"/>
                </a:moveTo>
                <a:lnTo>
                  <a:pt x="117346" y="34053"/>
                </a:lnTo>
                <a:lnTo>
                  <a:pt x="117346" y="123564"/>
                </a:lnTo>
                <a:lnTo>
                  <a:pt x="132586" y="123564"/>
                </a:lnTo>
                <a:lnTo>
                  <a:pt x="132586" y="34053"/>
                </a:lnTo>
                <a:close/>
              </a:path>
              <a:path w="403225" h="125729">
                <a:moveTo>
                  <a:pt x="172040" y="0"/>
                </a:moveTo>
                <a:lnTo>
                  <a:pt x="156800" y="0"/>
                </a:lnTo>
                <a:lnTo>
                  <a:pt x="156800" y="123564"/>
                </a:lnTo>
                <a:lnTo>
                  <a:pt x="172040" y="123564"/>
                </a:lnTo>
                <a:lnTo>
                  <a:pt x="172040" y="67581"/>
                </a:lnTo>
                <a:lnTo>
                  <a:pt x="172886" y="62061"/>
                </a:lnTo>
                <a:lnTo>
                  <a:pt x="174580" y="58082"/>
                </a:lnTo>
                <a:lnTo>
                  <a:pt x="176104" y="54085"/>
                </a:lnTo>
                <a:lnTo>
                  <a:pt x="178982" y="50936"/>
                </a:lnTo>
                <a:lnTo>
                  <a:pt x="183046" y="48599"/>
                </a:lnTo>
                <a:lnTo>
                  <a:pt x="186941" y="46262"/>
                </a:lnTo>
                <a:lnTo>
                  <a:pt x="191174" y="45094"/>
                </a:lnTo>
                <a:lnTo>
                  <a:pt x="225755" y="45094"/>
                </a:lnTo>
                <a:lnTo>
                  <a:pt x="225391" y="44332"/>
                </a:lnTo>
                <a:lnTo>
                  <a:pt x="172040" y="44332"/>
                </a:lnTo>
                <a:lnTo>
                  <a:pt x="172040" y="0"/>
                </a:lnTo>
                <a:close/>
              </a:path>
              <a:path w="403225" h="125729">
                <a:moveTo>
                  <a:pt x="225755" y="45094"/>
                </a:moveTo>
                <a:lnTo>
                  <a:pt x="201673" y="45094"/>
                </a:lnTo>
                <a:lnTo>
                  <a:pt x="206244" y="46821"/>
                </a:lnTo>
                <a:lnTo>
                  <a:pt x="209631" y="50275"/>
                </a:lnTo>
                <a:lnTo>
                  <a:pt x="212848" y="53730"/>
                </a:lnTo>
                <a:lnTo>
                  <a:pt x="214542" y="59250"/>
                </a:lnTo>
                <a:lnTo>
                  <a:pt x="214542" y="123564"/>
                </a:lnTo>
                <a:lnTo>
                  <a:pt x="229781" y="123564"/>
                </a:lnTo>
                <a:lnTo>
                  <a:pt x="229781" y="58082"/>
                </a:lnTo>
                <a:lnTo>
                  <a:pt x="228596" y="51393"/>
                </a:lnTo>
                <a:lnTo>
                  <a:pt x="226564" y="46787"/>
                </a:lnTo>
                <a:lnTo>
                  <a:pt x="225755" y="45094"/>
                </a:lnTo>
                <a:close/>
              </a:path>
              <a:path w="403225" h="125729">
                <a:moveTo>
                  <a:pt x="205398" y="32038"/>
                </a:moveTo>
                <a:lnTo>
                  <a:pt x="198794" y="32038"/>
                </a:lnTo>
                <a:lnTo>
                  <a:pt x="191018" y="32806"/>
                </a:lnTo>
                <a:lnTo>
                  <a:pt x="183956" y="35111"/>
                </a:lnTo>
                <a:lnTo>
                  <a:pt x="177625" y="38953"/>
                </a:lnTo>
                <a:lnTo>
                  <a:pt x="172040" y="44332"/>
                </a:lnTo>
                <a:lnTo>
                  <a:pt x="225391" y="44332"/>
                </a:lnTo>
                <a:lnTo>
                  <a:pt x="224363" y="42181"/>
                </a:lnTo>
                <a:lnTo>
                  <a:pt x="220976" y="38557"/>
                </a:lnTo>
                <a:lnTo>
                  <a:pt x="211155" y="33342"/>
                </a:lnTo>
                <a:lnTo>
                  <a:pt x="205398" y="32038"/>
                </a:lnTo>
                <a:close/>
              </a:path>
              <a:path w="403225" h="125729">
                <a:moveTo>
                  <a:pt x="325096" y="44586"/>
                </a:moveTo>
                <a:lnTo>
                  <a:pt x="299038" y="44586"/>
                </a:lnTo>
                <a:lnTo>
                  <a:pt x="304795" y="46313"/>
                </a:lnTo>
                <a:lnTo>
                  <a:pt x="308520" y="49733"/>
                </a:lnTo>
                <a:lnTo>
                  <a:pt x="311399" y="52257"/>
                </a:lnTo>
                <a:lnTo>
                  <a:pt x="312923" y="56625"/>
                </a:lnTo>
                <a:lnTo>
                  <a:pt x="312923" y="64686"/>
                </a:lnTo>
                <a:lnTo>
                  <a:pt x="279734" y="72712"/>
                </a:lnTo>
                <a:lnTo>
                  <a:pt x="275331" y="73474"/>
                </a:lnTo>
                <a:lnTo>
                  <a:pt x="250609" y="95590"/>
                </a:lnTo>
                <a:lnTo>
                  <a:pt x="250609" y="107443"/>
                </a:lnTo>
                <a:lnTo>
                  <a:pt x="253149" y="113590"/>
                </a:lnTo>
                <a:lnTo>
                  <a:pt x="263648" y="123191"/>
                </a:lnTo>
                <a:lnTo>
                  <a:pt x="271268" y="125596"/>
                </a:lnTo>
                <a:lnTo>
                  <a:pt x="287015" y="125596"/>
                </a:lnTo>
                <a:lnTo>
                  <a:pt x="292603" y="124614"/>
                </a:lnTo>
                <a:lnTo>
                  <a:pt x="303102" y="120685"/>
                </a:lnTo>
                <a:lnTo>
                  <a:pt x="308520" y="117298"/>
                </a:lnTo>
                <a:lnTo>
                  <a:pt x="312721" y="113708"/>
                </a:lnTo>
                <a:lnTo>
                  <a:pt x="278887" y="113708"/>
                </a:lnTo>
                <a:lnTo>
                  <a:pt x="274315" y="112354"/>
                </a:lnTo>
                <a:lnTo>
                  <a:pt x="268220" y="106969"/>
                </a:lnTo>
                <a:lnTo>
                  <a:pt x="266795" y="103819"/>
                </a:lnTo>
                <a:lnTo>
                  <a:pt x="266696" y="96910"/>
                </a:lnTo>
                <a:lnTo>
                  <a:pt x="267373" y="94506"/>
                </a:lnTo>
                <a:lnTo>
                  <a:pt x="268897" y="92338"/>
                </a:lnTo>
                <a:lnTo>
                  <a:pt x="270252" y="90171"/>
                </a:lnTo>
                <a:lnTo>
                  <a:pt x="272283" y="88528"/>
                </a:lnTo>
                <a:lnTo>
                  <a:pt x="277363" y="86293"/>
                </a:lnTo>
                <a:lnTo>
                  <a:pt x="281766" y="85277"/>
                </a:lnTo>
                <a:lnTo>
                  <a:pt x="299038" y="82805"/>
                </a:lnTo>
                <a:lnTo>
                  <a:pt x="307335" y="80891"/>
                </a:lnTo>
                <a:lnTo>
                  <a:pt x="312754" y="78639"/>
                </a:lnTo>
                <a:lnTo>
                  <a:pt x="328163" y="78639"/>
                </a:lnTo>
                <a:lnTo>
                  <a:pt x="328163" y="59098"/>
                </a:lnTo>
                <a:lnTo>
                  <a:pt x="327824" y="54424"/>
                </a:lnTo>
                <a:lnTo>
                  <a:pt x="326469" y="47684"/>
                </a:lnTo>
                <a:lnTo>
                  <a:pt x="325096" y="44586"/>
                </a:lnTo>
                <a:close/>
              </a:path>
              <a:path w="403225" h="125729">
                <a:moveTo>
                  <a:pt x="329143" y="112523"/>
                </a:moveTo>
                <a:lnTo>
                  <a:pt x="314108" y="112523"/>
                </a:lnTo>
                <a:lnTo>
                  <a:pt x="314447" y="116740"/>
                </a:lnTo>
                <a:lnTo>
                  <a:pt x="315463" y="120431"/>
                </a:lnTo>
                <a:lnTo>
                  <a:pt x="317156" y="123564"/>
                </a:lnTo>
                <a:lnTo>
                  <a:pt x="332904" y="123564"/>
                </a:lnTo>
                <a:lnTo>
                  <a:pt x="331041" y="120143"/>
                </a:lnTo>
                <a:lnTo>
                  <a:pt x="329687" y="116553"/>
                </a:lnTo>
                <a:lnTo>
                  <a:pt x="329143" y="112523"/>
                </a:lnTo>
                <a:close/>
              </a:path>
              <a:path w="403225" h="125729">
                <a:moveTo>
                  <a:pt x="328163" y="78639"/>
                </a:moveTo>
                <a:lnTo>
                  <a:pt x="312754" y="78639"/>
                </a:lnTo>
                <a:lnTo>
                  <a:pt x="312663" y="91576"/>
                </a:lnTo>
                <a:lnTo>
                  <a:pt x="312076" y="95945"/>
                </a:lnTo>
                <a:lnTo>
                  <a:pt x="308182" y="103819"/>
                </a:lnTo>
                <a:lnTo>
                  <a:pt x="304964" y="107324"/>
                </a:lnTo>
                <a:lnTo>
                  <a:pt x="295820" y="112438"/>
                </a:lnTo>
                <a:lnTo>
                  <a:pt x="290571" y="113708"/>
                </a:lnTo>
                <a:lnTo>
                  <a:pt x="312721" y="113708"/>
                </a:lnTo>
                <a:lnTo>
                  <a:pt x="314108" y="112523"/>
                </a:lnTo>
                <a:lnTo>
                  <a:pt x="329143" y="112523"/>
                </a:lnTo>
                <a:lnTo>
                  <a:pt x="328734" y="109050"/>
                </a:lnTo>
                <a:lnTo>
                  <a:pt x="328417" y="103328"/>
                </a:lnTo>
                <a:lnTo>
                  <a:pt x="328257" y="96910"/>
                </a:lnTo>
                <a:lnTo>
                  <a:pt x="328163" y="78639"/>
                </a:lnTo>
                <a:close/>
              </a:path>
              <a:path w="403225" h="125729">
                <a:moveTo>
                  <a:pt x="301070" y="32038"/>
                </a:moveTo>
                <a:lnTo>
                  <a:pt x="285830" y="32038"/>
                </a:lnTo>
                <a:lnTo>
                  <a:pt x="279057" y="33088"/>
                </a:lnTo>
                <a:lnTo>
                  <a:pt x="253149" y="59589"/>
                </a:lnTo>
                <a:lnTo>
                  <a:pt x="268050" y="61621"/>
                </a:lnTo>
                <a:lnTo>
                  <a:pt x="269574" y="55271"/>
                </a:lnTo>
                <a:lnTo>
                  <a:pt x="272114" y="50851"/>
                </a:lnTo>
                <a:lnTo>
                  <a:pt x="278887" y="45839"/>
                </a:lnTo>
                <a:lnTo>
                  <a:pt x="284137" y="44586"/>
                </a:lnTo>
                <a:lnTo>
                  <a:pt x="325096" y="44586"/>
                </a:lnTo>
                <a:lnTo>
                  <a:pt x="324918" y="44213"/>
                </a:lnTo>
                <a:lnTo>
                  <a:pt x="322744" y="41521"/>
                </a:lnTo>
                <a:lnTo>
                  <a:pt x="320373" y="38794"/>
                </a:lnTo>
                <a:lnTo>
                  <a:pt x="316987" y="36525"/>
                </a:lnTo>
                <a:lnTo>
                  <a:pt x="312076" y="34730"/>
                </a:lnTo>
                <a:lnTo>
                  <a:pt x="307335" y="32935"/>
                </a:lnTo>
                <a:lnTo>
                  <a:pt x="301070" y="32038"/>
                </a:lnTo>
                <a:close/>
              </a:path>
              <a:path w="403225" h="125729">
                <a:moveTo>
                  <a:pt x="367955" y="34053"/>
                </a:moveTo>
                <a:lnTo>
                  <a:pt x="354409" y="34053"/>
                </a:lnTo>
                <a:lnTo>
                  <a:pt x="354409" y="123564"/>
                </a:lnTo>
                <a:lnTo>
                  <a:pt x="369479" y="123564"/>
                </a:lnTo>
                <a:lnTo>
                  <a:pt x="369479" y="70308"/>
                </a:lnTo>
                <a:lnTo>
                  <a:pt x="370326" y="64398"/>
                </a:lnTo>
                <a:lnTo>
                  <a:pt x="372019" y="59013"/>
                </a:lnTo>
                <a:lnTo>
                  <a:pt x="373205" y="55457"/>
                </a:lnTo>
                <a:lnTo>
                  <a:pt x="375067" y="52697"/>
                </a:lnTo>
                <a:lnTo>
                  <a:pt x="377777" y="50699"/>
                </a:lnTo>
                <a:lnTo>
                  <a:pt x="380317" y="48700"/>
                </a:lnTo>
                <a:lnTo>
                  <a:pt x="383365" y="47718"/>
                </a:lnTo>
                <a:lnTo>
                  <a:pt x="398982" y="47718"/>
                </a:lnTo>
                <a:lnTo>
                  <a:pt x="367955" y="47634"/>
                </a:lnTo>
                <a:lnTo>
                  <a:pt x="367955" y="34053"/>
                </a:lnTo>
                <a:close/>
              </a:path>
              <a:path w="403225" h="125729">
                <a:moveTo>
                  <a:pt x="398982" y="47718"/>
                </a:moveTo>
                <a:lnTo>
                  <a:pt x="390307" y="47718"/>
                </a:lnTo>
                <a:lnTo>
                  <a:pt x="394032" y="48802"/>
                </a:lnTo>
                <a:lnTo>
                  <a:pt x="397758" y="51003"/>
                </a:lnTo>
                <a:lnTo>
                  <a:pt x="398982" y="47718"/>
                </a:lnTo>
                <a:close/>
              </a:path>
              <a:path w="403225" h="125729">
                <a:moveTo>
                  <a:pt x="392508" y="32038"/>
                </a:moveTo>
                <a:lnTo>
                  <a:pt x="383873" y="32038"/>
                </a:lnTo>
                <a:lnTo>
                  <a:pt x="380655" y="33037"/>
                </a:lnTo>
                <a:lnTo>
                  <a:pt x="377607" y="35069"/>
                </a:lnTo>
                <a:lnTo>
                  <a:pt x="374729" y="37084"/>
                </a:lnTo>
                <a:lnTo>
                  <a:pt x="371511" y="41284"/>
                </a:lnTo>
                <a:lnTo>
                  <a:pt x="367955" y="47634"/>
                </a:lnTo>
                <a:lnTo>
                  <a:pt x="399013" y="47634"/>
                </a:lnTo>
                <a:lnTo>
                  <a:pt x="403007" y="36915"/>
                </a:lnTo>
                <a:lnTo>
                  <a:pt x="397758" y="33663"/>
                </a:lnTo>
                <a:lnTo>
                  <a:pt x="392508" y="32038"/>
                </a:lnTo>
                <a:close/>
              </a:path>
            </a:pathLst>
          </a:custGeom>
          <a:solidFill>
            <a:srgbClr val="FFFFFF"/>
          </a:solidFill>
        </p:spPr>
        <p:txBody>
          <a:bodyPr wrap="square" lIns="0" tIns="0" rIns="0" bIns="0" rtlCol="0"/>
          <a:lstStyle/>
          <a:p>
            <a:endParaRPr/>
          </a:p>
        </p:txBody>
      </p:sp>
      <p:sp>
        <p:nvSpPr>
          <p:cNvPr id="236" name="object 236"/>
          <p:cNvSpPr/>
          <p:nvPr/>
        </p:nvSpPr>
        <p:spPr>
          <a:xfrm>
            <a:off x="7127647" y="5007979"/>
            <a:ext cx="609600" cy="160020"/>
          </a:xfrm>
          <a:custGeom>
            <a:avLst/>
            <a:gdLst/>
            <a:ahLst/>
            <a:cxnLst/>
            <a:rect l="l" t="t" r="r" b="b"/>
            <a:pathLst>
              <a:path w="609600" h="160020">
                <a:moveTo>
                  <a:pt x="24722" y="0"/>
                </a:moveTo>
                <a:lnTo>
                  <a:pt x="0" y="0"/>
                </a:lnTo>
                <a:lnTo>
                  <a:pt x="0" y="123547"/>
                </a:lnTo>
                <a:lnTo>
                  <a:pt x="15747" y="123547"/>
                </a:lnTo>
                <a:lnTo>
                  <a:pt x="15747" y="18355"/>
                </a:lnTo>
                <a:lnTo>
                  <a:pt x="30833" y="18355"/>
                </a:lnTo>
                <a:lnTo>
                  <a:pt x="24722" y="0"/>
                </a:lnTo>
                <a:close/>
              </a:path>
              <a:path w="609600" h="160020">
                <a:moveTo>
                  <a:pt x="30833" y="18355"/>
                </a:moveTo>
                <a:lnTo>
                  <a:pt x="15747" y="18355"/>
                </a:lnTo>
                <a:lnTo>
                  <a:pt x="51476" y="123547"/>
                </a:lnTo>
                <a:lnTo>
                  <a:pt x="66208" y="123547"/>
                </a:lnTo>
                <a:lnTo>
                  <a:pt x="72380" y="105767"/>
                </a:lnTo>
                <a:lnTo>
                  <a:pt x="59773" y="105767"/>
                </a:lnTo>
                <a:lnTo>
                  <a:pt x="58588" y="101719"/>
                </a:lnTo>
                <a:lnTo>
                  <a:pt x="30833" y="18355"/>
                </a:lnTo>
                <a:close/>
              </a:path>
              <a:path w="609600" h="160020">
                <a:moveTo>
                  <a:pt x="118023" y="20134"/>
                </a:moveTo>
                <a:lnTo>
                  <a:pt x="102106" y="20134"/>
                </a:lnTo>
                <a:lnTo>
                  <a:pt x="102106" y="123547"/>
                </a:lnTo>
                <a:lnTo>
                  <a:pt x="118023" y="123547"/>
                </a:lnTo>
                <a:lnTo>
                  <a:pt x="118023" y="20134"/>
                </a:lnTo>
                <a:close/>
              </a:path>
              <a:path w="609600" h="160020">
                <a:moveTo>
                  <a:pt x="118023" y="0"/>
                </a:moveTo>
                <a:lnTo>
                  <a:pt x="96010" y="0"/>
                </a:lnTo>
                <a:lnTo>
                  <a:pt x="66377" y="85954"/>
                </a:lnTo>
                <a:lnTo>
                  <a:pt x="63329" y="94658"/>
                </a:lnTo>
                <a:lnTo>
                  <a:pt x="61128" y="101262"/>
                </a:lnTo>
                <a:lnTo>
                  <a:pt x="59773" y="105767"/>
                </a:lnTo>
                <a:lnTo>
                  <a:pt x="72380" y="105767"/>
                </a:lnTo>
                <a:lnTo>
                  <a:pt x="102106" y="20134"/>
                </a:lnTo>
                <a:lnTo>
                  <a:pt x="118023" y="20134"/>
                </a:lnTo>
                <a:lnTo>
                  <a:pt x="118023" y="0"/>
                </a:lnTo>
                <a:close/>
              </a:path>
              <a:path w="609600" h="160020">
                <a:moveTo>
                  <a:pt x="216071" y="44569"/>
                </a:moveTo>
                <a:lnTo>
                  <a:pt x="189989" y="44569"/>
                </a:lnTo>
                <a:lnTo>
                  <a:pt x="195746" y="46279"/>
                </a:lnTo>
                <a:lnTo>
                  <a:pt x="202519" y="52240"/>
                </a:lnTo>
                <a:lnTo>
                  <a:pt x="203874" y="56592"/>
                </a:lnTo>
                <a:lnTo>
                  <a:pt x="203874" y="66735"/>
                </a:lnTo>
                <a:lnTo>
                  <a:pt x="170685" y="72695"/>
                </a:lnTo>
                <a:lnTo>
                  <a:pt x="166282" y="73457"/>
                </a:lnTo>
                <a:lnTo>
                  <a:pt x="144608" y="87936"/>
                </a:lnTo>
                <a:lnTo>
                  <a:pt x="142576" y="91559"/>
                </a:lnTo>
                <a:lnTo>
                  <a:pt x="141560" y="95573"/>
                </a:lnTo>
                <a:lnTo>
                  <a:pt x="141560" y="107426"/>
                </a:lnTo>
                <a:lnTo>
                  <a:pt x="144100" y="113556"/>
                </a:lnTo>
                <a:lnTo>
                  <a:pt x="149519" y="118365"/>
                </a:lnTo>
                <a:lnTo>
                  <a:pt x="154768" y="123174"/>
                </a:lnTo>
                <a:lnTo>
                  <a:pt x="162388" y="125579"/>
                </a:lnTo>
                <a:lnTo>
                  <a:pt x="178136" y="125579"/>
                </a:lnTo>
                <a:lnTo>
                  <a:pt x="183723" y="124580"/>
                </a:lnTo>
                <a:lnTo>
                  <a:pt x="188803" y="122616"/>
                </a:lnTo>
                <a:lnTo>
                  <a:pt x="194053" y="120651"/>
                </a:lnTo>
                <a:lnTo>
                  <a:pt x="199471" y="117281"/>
                </a:lnTo>
                <a:lnTo>
                  <a:pt x="203672" y="113692"/>
                </a:lnTo>
                <a:lnTo>
                  <a:pt x="169838" y="113692"/>
                </a:lnTo>
                <a:lnTo>
                  <a:pt x="165436" y="112337"/>
                </a:lnTo>
                <a:lnTo>
                  <a:pt x="159340" y="106935"/>
                </a:lnTo>
                <a:lnTo>
                  <a:pt x="157766" y="103802"/>
                </a:lnTo>
                <a:lnTo>
                  <a:pt x="157647" y="96876"/>
                </a:lnTo>
                <a:lnTo>
                  <a:pt x="158493" y="94489"/>
                </a:lnTo>
                <a:lnTo>
                  <a:pt x="186729" y="83111"/>
                </a:lnTo>
                <a:lnTo>
                  <a:pt x="193460" y="81744"/>
                </a:lnTo>
                <a:lnTo>
                  <a:pt x="199175" y="80247"/>
                </a:lnTo>
                <a:lnTo>
                  <a:pt x="203874" y="78622"/>
                </a:lnTo>
                <a:lnTo>
                  <a:pt x="219114" y="78622"/>
                </a:lnTo>
                <a:lnTo>
                  <a:pt x="219024" y="56592"/>
                </a:lnTo>
                <a:lnTo>
                  <a:pt x="218944" y="54407"/>
                </a:lnTo>
                <a:lnTo>
                  <a:pt x="217590" y="47668"/>
                </a:lnTo>
                <a:lnTo>
                  <a:pt x="216071" y="44569"/>
                </a:lnTo>
                <a:close/>
              </a:path>
              <a:path w="609600" h="160020">
                <a:moveTo>
                  <a:pt x="220096" y="112506"/>
                </a:moveTo>
                <a:lnTo>
                  <a:pt x="205059" y="112506"/>
                </a:lnTo>
                <a:lnTo>
                  <a:pt x="205567" y="116723"/>
                </a:lnTo>
                <a:lnTo>
                  <a:pt x="206583" y="120397"/>
                </a:lnTo>
                <a:lnTo>
                  <a:pt x="208107" y="123547"/>
                </a:lnTo>
                <a:lnTo>
                  <a:pt x="224024" y="123547"/>
                </a:lnTo>
                <a:lnTo>
                  <a:pt x="221992" y="120126"/>
                </a:lnTo>
                <a:lnTo>
                  <a:pt x="220807" y="116536"/>
                </a:lnTo>
                <a:lnTo>
                  <a:pt x="220130" y="112794"/>
                </a:lnTo>
                <a:lnTo>
                  <a:pt x="220096" y="112506"/>
                </a:lnTo>
                <a:close/>
              </a:path>
              <a:path w="609600" h="160020">
                <a:moveTo>
                  <a:pt x="219114" y="78622"/>
                </a:moveTo>
                <a:lnTo>
                  <a:pt x="203874" y="78622"/>
                </a:lnTo>
                <a:lnTo>
                  <a:pt x="203758" y="91559"/>
                </a:lnTo>
                <a:lnTo>
                  <a:pt x="203027" y="95928"/>
                </a:lnTo>
                <a:lnTo>
                  <a:pt x="201334" y="99349"/>
                </a:lnTo>
                <a:lnTo>
                  <a:pt x="199302" y="103802"/>
                </a:lnTo>
                <a:lnTo>
                  <a:pt x="195915" y="107291"/>
                </a:lnTo>
                <a:lnTo>
                  <a:pt x="186771" y="112405"/>
                </a:lnTo>
                <a:lnTo>
                  <a:pt x="181522" y="113692"/>
                </a:lnTo>
                <a:lnTo>
                  <a:pt x="203672" y="113692"/>
                </a:lnTo>
                <a:lnTo>
                  <a:pt x="205059" y="112506"/>
                </a:lnTo>
                <a:lnTo>
                  <a:pt x="220096" y="112506"/>
                </a:lnTo>
                <a:lnTo>
                  <a:pt x="219685" y="109026"/>
                </a:lnTo>
                <a:lnTo>
                  <a:pt x="219395" y="103802"/>
                </a:lnTo>
                <a:lnTo>
                  <a:pt x="219269" y="99349"/>
                </a:lnTo>
                <a:lnTo>
                  <a:pt x="219146" y="90865"/>
                </a:lnTo>
                <a:lnTo>
                  <a:pt x="219114" y="78622"/>
                </a:lnTo>
                <a:close/>
              </a:path>
              <a:path w="609600" h="160020">
                <a:moveTo>
                  <a:pt x="192190" y="32004"/>
                </a:moveTo>
                <a:lnTo>
                  <a:pt x="176781" y="32004"/>
                </a:lnTo>
                <a:lnTo>
                  <a:pt x="170008" y="33071"/>
                </a:lnTo>
                <a:lnTo>
                  <a:pt x="164250" y="35171"/>
                </a:lnTo>
                <a:lnTo>
                  <a:pt x="158324" y="37270"/>
                </a:lnTo>
                <a:lnTo>
                  <a:pt x="153921" y="40284"/>
                </a:lnTo>
                <a:lnTo>
                  <a:pt x="150859" y="44213"/>
                </a:lnTo>
                <a:lnTo>
                  <a:pt x="147656" y="48091"/>
                </a:lnTo>
                <a:lnTo>
                  <a:pt x="145455" y="53222"/>
                </a:lnTo>
                <a:lnTo>
                  <a:pt x="144100" y="59572"/>
                </a:lnTo>
                <a:lnTo>
                  <a:pt x="159001" y="61604"/>
                </a:lnTo>
                <a:lnTo>
                  <a:pt x="160694" y="55254"/>
                </a:lnTo>
                <a:lnTo>
                  <a:pt x="163065" y="50817"/>
                </a:lnTo>
                <a:lnTo>
                  <a:pt x="166452" y="48328"/>
                </a:lnTo>
                <a:lnTo>
                  <a:pt x="170008" y="45822"/>
                </a:lnTo>
                <a:lnTo>
                  <a:pt x="175257" y="44569"/>
                </a:lnTo>
                <a:lnTo>
                  <a:pt x="216071" y="44569"/>
                </a:lnTo>
                <a:lnTo>
                  <a:pt x="215883" y="44196"/>
                </a:lnTo>
                <a:lnTo>
                  <a:pt x="211494" y="38760"/>
                </a:lnTo>
                <a:lnTo>
                  <a:pt x="207938" y="36508"/>
                </a:lnTo>
                <a:lnTo>
                  <a:pt x="198455" y="32901"/>
                </a:lnTo>
                <a:lnTo>
                  <a:pt x="192190" y="32004"/>
                </a:lnTo>
                <a:close/>
              </a:path>
              <a:path w="609600" h="160020">
                <a:moveTo>
                  <a:pt x="283290" y="32004"/>
                </a:moveTo>
                <a:lnTo>
                  <a:pt x="270590" y="32004"/>
                </a:lnTo>
                <a:lnTo>
                  <a:pt x="263817" y="33951"/>
                </a:lnTo>
                <a:lnTo>
                  <a:pt x="240111" y="69935"/>
                </a:lnTo>
                <a:lnTo>
                  <a:pt x="240111" y="88037"/>
                </a:lnTo>
                <a:lnTo>
                  <a:pt x="241635" y="96148"/>
                </a:lnTo>
                <a:lnTo>
                  <a:pt x="245021" y="103193"/>
                </a:lnTo>
                <a:lnTo>
                  <a:pt x="248253" y="110254"/>
                </a:lnTo>
                <a:lnTo>
                  <a:pt x="252980" y="115740"/>
                </a:lnTo>
                <a:lnTo>
                  <a:pt x="264833" y="123598"/>
                </a:lnTo>
                <a:lnTo>
                  <a:pt x="271437" y="125579"/>
                </a:lnTo>
                <a:lnTo>
                  <a:pt x="278549" y="125579"/>
                </a:lnTo>
                <a:lnTo>
                  <a:pt x="286322" y="124744"/>
                </a:lnTo>
                <a:lnTo>
                  <a:pt x="293111" y="122243"/>
                </a:lnTo>
                <a:lnTo>
                  <a:pt x="298884" y="118078"/>
                </a:lnTo>
                <a:lnTo>
                  <a:pt x="302923" y="113099"/>
                </a:lnTo>
                <a:lnTo>
                  <a:pt x="273469" y="113099"/>
                </a:lnTo>
                <a:lnTo>
                  <a:pt x="267697" y="110237"/>
                </a:lnTo>
                <a:lnTo>
                  <a:pt x="255689" y="78876"/>
                </a:lnTo>
                <a:lnTo>
                  <a:pt x="256104" y="70580"/>
                </a:lnTo>
                <a:lnTo>
                  <a:pt x="272622" y="44569"/>
                </a:lnTo>
                <a:lnTo>
                  <a:pt x="317664" y="44569"/>
                </a:lnTo>
                <a:lnTo>
                  <a:pt x="317664" y="44315"/>
                </a:lnTo>
                <a:lnTo>
                  <a:pt x="302594" y="44315"/>
                </a:lnTo>
                <a:lnTo>
                  <a:pt x="300054" y="40657"/>
                </a:lnTo>
                <a:lnTo>
                  <a:pt x="296498" y="37694"/>
                </a:lnTo>
                <a:lnTo>
                  <a:pt x="292265" y="35425"/>
                </a:lnTo>
                <a:lnTo>
                  <a:pt x="288201" y="33155"/>
                </a:lnTo>
                <a:lnTo>
                  <a:pt x="283290" y="32004"/>
                </a:lnTo>
                <a:close/>
              </a:path>
              <a:path w="609600" h="160020">
                <a:moveTo>
                  <a:pt x="317664" y="112252"/>
                </a:moveTo>
                <a:lnTo>
                  <a:pt x="303610" y="112252"/>
                </a:lnTo>
                <a:lnTo>
                  <a:pt x="303610" y="123547"/>
                </a:lnTo>
                <a:lnTo>
                  <a:pt x="317664" y="123547"/>
                </a:lnTo>
                <a:lnTo>
                  <a:pt x="317664" y="112252"/>
                </a:lnTo>
                <a:close/>
              </a:path>
              <a:path w="609600" h="160020">
                <a:moveTo>
                  <a:pt x="317664" y="44569"/>
                </a:moveTo>
                <a:lnTo>
                  <a:pt x="286338" y="44569"/>
                </a:lnTo>
                <a:lnTo>
                  <a:pt x="292095" y="47430"/>
                </a:lnTo>
                <a:lnTo>
                  <a:pt x="296836" y="53171"/>
                </a:lnTo>
                <a:lnTo>
                  <a:pt x="299948" y="58076"/>
                </a:lnTo>
                <a:lnTo>
                  <a:pt x="302170" y="64207"/>
                </a:lnTo>
                <a:lnTo>
                  <a:pt x="303504" y="71564"/>
                </a:lnTo>
                <a:lnTo>
                  <a:pt x="303948" y="80146"/>
                </a:lnTo>
                <a:lnTo>
                  <a:pt x="303490" y="88037"/>
                </a:lnTo>
                <a:lnTo>
                  <a:pt x="286677" y="113099"/>
                </a:lnTo>
                <a:lnTo>
                  <a:pt x="302923" y="113099"/>
                </a:lnTo>
                <a:lnTo>
                  <a:pt x="303610" y="112252"/>
                </a:lnTo>
                <a:lnTo>
                  <a:pt x="317664" y="112252"/>
                </a:lnTo>
                <a:lnTo>
                  <a:pt x="317664" y="44569"/>
                </a:lnTo>
                <a:close/>
              </a:path>
              <a:path w="609600" h="160020">
                <a:moveTo>
                  <a:pt x="317664" y="0"/>
                </a:moveTo>
                <a:lnTo>
                  <a:pt x="302594" y="0"/>
                </a:lnTo>
                <a:lnTo>
                  <a:pt x="302594" y="44315"/>
                </a:lnTo>
                <a:lnTo>
                  <a:pt x="317664" y="44315"/>
                </a:lnTo>
                <a:lnTo>
                  <a:pt x="317664" y="0"/>
                </a:lnTo>
                <a:close/>
              </a:path>
              <a:path w="609600" h="160020">
                <a:moveTo>
                  <a:pt x="359658" y="0"/>
                </a:moveTo>
                <a:lnTo>
                  <a:pt x="344418" y="0"/>
                </a:lnTo>
                <a:lnTo>
                  <a:pt x="344418" y="123547"/>
                </a:lnTo>
                <a:lnTo>
                  <a:pt x="359658" y="123547"/>
                </a:lnTo>
                <a:lnTo>
                  <a:pt x="359658" y="67548"/>
                </a:lnTo>
                <a:lnTo>
                  <a:pt x="360505" y="62044"/>
                </a:lnTo>
                <a:lnTo>
                  <a:pt x="362198" y="58048"/>
                </a:lnTo>
                <a:lnTo>
                  <a:pt x="363722" y="54068"/>
                </a:lnTo>
                <a:lnTo>
                  <a:pt x="366601" y="50902"/>
                </a:lnTo>
                <a:lnTo>
                  <a:pt x="370665" y="48565"/>
                </a:lnTo>
                <a:lnTo>
                  <a:pt x="374559" y="46245"/>
                </a:lnTo>
                <a:lnTo>
                  <a:pt x="378793" y="45077"/>
                </a:lnTo>
                <a:lnTo>
                  <a:pt x="413382" y="45077"/>
                </a:lnTo>
                <a:lnTo>
                  <a:pt x="413017" y="44315"/>
                </a:lnTo>
                <a:lnTo>
                  <a:pt x="359658" y="44315"/>
                </a:lnTo>
                <a:lnTo>
                  <a:pt x="359658" y="0"/>
                </a:lnTo>
                <a:close/>
              </a:path>
              <a:path w="609600" h="160020">
                <a:moveTo>
                  <a:pt x="413382" y="45077"/>
                </a:moveTo>
                <a:lnTo>
                  <a:pt x="389291" y="45077"/>
                </a:lnTo>
                <a:lnTo>
                  <a:pt x="393863" y="46804"/>
                </a:lnTo>
                <a:lnTo>
                  <a:pt x="397250" y="50258"/>
                </a:lnTo>
                <a:lnTo>
                  <a:pt x="400467" y="53713"/>
                </a:lnTo>
                <a:lnTo>
                  <a:pt x="402160" y="59233"/>
                </a:lnTo>
                <a:lnTo>
                  <a:pt x="402160" y="123547"/>
                </a:lnTo>
                <a:lnTo>
                  <a:pt x="417400" y="123547"/>
                </a:lnTo>
                <a:lnTo>
                  <a:pt x="417400" y="58048"/>
                </a:lnTo>
                <a:lnTo>
                  <a:pt x="416215" y="51376"/>
                </a:lnTo>
                <a:lnTo>
                  <a:pt x="414183" y="46753"/>
                </a:lnTo>
                <a:lnTo>
                  <a:pt x="413382" y="45077"/>
                </a:lnTo>
                <a:close/>
              </a:path>
              <a:path w="609600" h="160020">
                <a:moveTo>
                  <a:pt x="393016" y="32004"/>
                </a:moveTo>
                <a:lnTo>
                  <a:pt x="386412" y="32004"/>
                </a:lnTo>
                <a:lnTo>
                  <a:pt x="378636" y="32775"/>
                </a:lnTo>
                <a:lnTo>
                  <a:pt x="371575" y="35086"/>
                </a:lnTo>
                <a:lnTo>
                  <a:pt x="365243" y="38933"/>
                </a:lnTo>
                <a:lnTo>
                  <a:pt x="359658" y="44315"/>
                </a:lnTo>
                <a:lnTo>
                  <a:pt x="413017" y="44315"/>
                </a:lnTo>
                <a:lnTo>
                  <a:pt x="411981" y="42147"/>
                </a:lnTo>
                <a:lnTo>
                  <a:pt x="408595" y="38540"/>
                </a:lnTo>
                <a:lnTo>
                  <a:pt x="398774" y="33325"/>
                </a:lnTo>
                <a:lnTo>
                  <a:pt x="393016" y="32004"/>
                </a:lnTo>
                <a:close/>
              </a:path>
              <a:path w="609600" h="160020">
                <a:moveTo>
                  <a:pt x="440937" y="143782"/>
                </a:moveTo>
                <a:lnTo>
                  <a:pt x="442630" y="158024"/>
                </a:lnTo>
                <a:lnTo>
                  <a:pt x="446186" y="159260"/>
                </a:lnTo>
                <a:lnTo>
                  <a:pt x="449404" y="159869"/>
                </a:lnTo>
                <a:lnTo>
                  <a:pt x="457193" y="159869"/>
                </a:lnTo>
                <a:lnTo>
                  <a:pt x="461426" y="158718"/>
                </a:lnTo>
                <a:lnTo>
                  <a:pt x="464813" y="156381"/>
                </a:lnTo>
                <a:lnTo>
                  <a:pt x="468369" y="154044"/>
                </a:lnTo>
                <a:lnTo>
                  <a:pt x="471417" y="150387"/>
                </a:lnTo>
                <a:lnTo>
                  <a:pt x="474265" y="145120"/>
                </a:lnTo>
                <a:lnTo>
                  <a:pt x="447202" y="145120"/>
                </a:lnTo>
                <a:lnTo>
                  <a:pt x="444324" y="144680"/>
                </a:lnTo>
                <a:lnTo>
                  <a:pt x="440937" y="143782"/>
                </a:lnTo>
                <a:close/>
              </a:path>
              <a:path w="609600" h="160020">
                <a:moveTo>
                  <a:pt x="451097" y="34036"/>
                </a:moveTo>
                <a:lnTo>
                  <a:pt x="434672" y="34036"/>
                </a:lnTo>
                <a:lnTo>
                  <a:pt x="468707" y="123716"/>
                </a:lnTo>
                <a:lnTo>
                  <a:pt x="467522" y="126578"/>
                </a:lnTo>
                <a:lnTo>
                  <a:pt x="467353" y="127425"/>
                </a:lnTo>
                <a:lnTo>
                  <a:pt x="465151" y="133436"/>
                </a:lnTo>
                <a:lnTo>
                  <a:pt x="463627" y="137195"/>
                </a:lnTo>
                <a:lnTo>
                  <a:pt x="462611" y="138719"/>
                </a:lnTo>
                <a:lnTo>
                  <a:pt x="461426" y="140751"/>
                </a:lnTo>
                <a:lnTo>
                  <a:pt x="459733" y="142309"/>
                </a:lnTo>
                <a:lnTo>
                  <a:pt x="455669" y="144561"/>
                </a:lnTo>
                <a:lnTo>
                  <a:pt x="452959" y="145120"/>
                </a:lnTo>
                <a:lnTo>
                  <a:pt x="474265" y="145120"/>
                </a:lnTo>
                <a:lnTo>
                  <a:pt x="476158" y="141666"/>
                </a:lnTo>
                <a:lnTo>
                  <a:pt x="479036" y="134892"/>
                </a:lnTo>
                <a:lnTo>
                  <a:pt x="482592" y="125071"/>
                </a:lnTo>
                <a:lnTo>
                  <a:pt x="489493" y="106613"/>
                </a:lnTo>
                <a:lnTo>
                  <a:pt x="476158" y="106613"/>
                </a:lnTo>
                <a:lnTo>
                  <a:pt x="474295" y="99349"/>
                </a:lnTo>
                <a:lnTo>
                  <a:pt x="472094" y="92440"/>
                </a:lnTo>
                <a:lnTo>
                  <a:pt x="451097" y="34036"/>
                </a:lnTo>
                <a:close/>
              </a:path>
              <a:path w="609600" h="160020">
                <a:moveTo>
                  <a:pt x="516628" y="34036"/>
                </a:moveTo>
                <a:lnTo>
                  <a:pt x="501557" y="34036"/>
                </a:lnTo>
                <a:lnTo>
                  <a:pt x="482423" y="86208"/>
                </a:lnTo>
                <a:lnTo>
                  <a:pt x="480052" y="92846"/>
                </a:lnTo>
                <a:lnTo>
                  <a:pt x="477851" y="99637"/>
                </a:lnTo>
                <a:lnTo>
                  <a:pt x="476158" y="106613"/>
                </a:lnTo>
                <a:lnTo>
                  <a:pt x="489493" y="106613"/>
                </a:lnTo>
                <a:lnTo>
                  <a:pt x="516628" y="34036"/>
                </a:lnTo>
                <a:close/>
              </a:path>
              <a:path w="609600" h="160020">
                <a:moveTo>
                  <a:pt x="601620" y="44569"/>
                </a:moveTo>
                <a:lnTo>
                  <a:pt x="575555" y="44569"/>
                </a:lnTo>
                <a:lnTo>
                  <a:pt x="581312" y="46279"/>
                </a:lnTo>
                <a:lnTo>
                  <a:pt x="588085" y="52240"/>
                </a:lnTo>
                <a:lnTo>
                  <a:pt x="589440" y="56592"/>
                </a:lnTo>
                <a:lnTo>
                  <a:pt x="589440" y="64652"/>
                </a:lnTo>
                <a:lnTo>
                  <a:pt x="556251" y="72695"/>
                </a:lnTo>
                <a:lnTo>
                  <a:pt x="551849" y="73457"/>
                </a:lnTo>
                <a:lnTo>
                  <a:pt x="527126" y="95573"/>
                </a:lnTo>
                <a:lnTo>
                  <a:pt x="527126" y="107426"/>
                </a:lnTo>
                <a:lnTo>
                  <a:pt x="529666" y="113556"/>
                </a:lnTo>
                <a:lnTo>
                  <a:pt x="534916" y="118365"/>
                </a:lnTo>
                <a:lnTo>
                  <a:pt x="540334" y="123174"/>
                </a:lnTo>
                <a:lnTo>
                  <a:pt x="547785" y="125579"/>
                </a:lnTo>
                <a:lnTo>
                  <a:pt x="563702" y="125579"/>
                </a:lnTo>
                <a:lnTo>
                  <a:pt x="569120" y="124580"/>
                </a:lnTo>
                <a:lnTo>
                  <a:pt x="579619" y="120651"/>
                </a:lnTo>
                <a:lnTo>
                  <a:pt x="585038" y="117281"/>
                </a:lnTo>
                <a:lnTo>
                  <a:pt x="589238" y="113692"/>
                </a:lnTo>
                <a:lnTo>
                  <a:pt x="555405" y="113692"/>
                </a:lnTo>
                <a:lnTo>
                  <a:pt x="550833" y="112337"/>
                </a:lnTo>
                <a:lnTo>
                  <a:pt x="544737" y="106935"/>
                </a:lnTo>
                <a:lnTo>
                  <a:pt x="543320" y="103802"/>
                </a:lnTo>
                <a:lnTo>
                  <a:pt x="543213" y="96876"/>
                </a:lnTo>
                <a:lnTo>
                  <a:pt x="543890" y="94489"/>
                </a:lnTo>
                <a:lnTo>
                  <a:pt x="545414" y="92321"/>
                </a:lnTo>
                <a:lnTo>
                  <a:pt x="546769" y="90154"/>
                </a:lnTo>
                <a:lnTo>
                  <a:pt x="548801" y="88511"/>
                </a:lnTo>
                <a:lnTo>
                  <a:pt x="553881" y="86259"/>
                </a:lnTo>
                <a:lnTo>
                  <a:pt x="558283" y="85260"/>
                </a:lnTo>
                <a:lnTo>
                  <a:pt x="575555" y="82788"/>
                </a:lnTo>
                <a:lnTo>
                  <a:pt x="583852" y="80874"/>
                </a:lnTo>
                <a:lnTo>
                  <a:pt x="589271" y="78622"/>
                </a:lnTo>
                <a:lnTo>
                  <a:pt x="604680" y="78622"/>
                </a:lnTo>
                <a:lnTo>
                  <a:pt x="604590" y="56592"/>
                </a:lnTo>
                <a:lnTo>
                  <a:pt x="604511" y="54407"/>
                </a:lnTo>
                <a:lnTo>
                  <a:pt x="604003" y="51816"/>
                </a:lnTo>
                <a:lnTo>
                  <a:pt x="602987" y="47668"/>
                </a:lnTo>
                <a:lnTo>
                  <a:pt x="601620" y="44569"/>
                </a:lnTo>
                <a:close/>
              </a:path>
              <a:path w="609600" h="160020">
                <a:moveTo>
                  <a:pt x="605662" y="112506"/>
                </a:moveTo>
                <a:lnTo>
                  <a:pt x="590625" y="112506"/>
                </a:lnTo>
                <a:lnTo>
                  <a:pt x="591133" y="116723"/>
                </a:lnTo>
                <a:lnTo>
                  <a:pt x="592149" y="120397"/>
                </a:lnTo>
                <a:lnTo>
                  <a:pt x="593673" y="123547"/>
                </a:lnTo>
                <a:lnTo>
                  <a:pt x="609421" y="123547"/>
                </a:lnTo>
                <a:lnTo>
                  <a:pt x="607559" y="120126"/>
                </a:lnTo>
                <a:lnTo>
                  <a:pt x="606373" y="116536"/>
                </a:lnTo>
                <a:lnTo>
                  <a:pt x="605696" y="112794"/>
                </a:lnTo>
                <a:lnTo>
                  <a:pt x="605662" y="112506"/>
                </a:lnTo>
                <a:close/>
              </a:path>
              <a:path w="609600" h="160020">
                <a:moveTo>
                  <a:pt x="604680" y="78622"/>
                </a:moveTo>
                <a:lnTo>
                  <a:pt x="589271" y="78622"/>
                </a:lnTo>
                <a:lnTo>
                  <a:pt x="589178" y="91559"/>
                </a:lnTo>
                <a:lnTo>
                  <a:pt x="588593" y="95928"/>
                </a:lnTo>
                <a:lnTo>
                  <a:pt x="584699" y="103802"/>
                </a:lnTo>
                <a:lnTo>
                  <a:pt x="581482" y="107291"/>
                </a:lnTo>
                <a:lnTo>
                  <a:pt x="572338" y="112405"/>
                </a:lnTo>
                <a:lnTo>
                  <a:pt x="567088" y="113692"/>
                </a:lnTo>
                <a:lnTo>
                  <a:pt x="589238" y="113692"/>
                </a:lnTo>
                <a:lnTo>
                  <a:pt x="590625" y="112506"/>
                </a:lnTo>
                <a:lnTo>
                  <a:pt x="605662" y="112506"/>
                </a:lnTo>
                <a:lnTo>
                  <a:pt x="605251" y="109026"/>
                </a:lnTo>
                <a:lnTo>
                  <a:pt x="604934" y="103309"/>
                </a:lnTo>
                <a:lnTo>
                  <a:pt x="604774" y="96876"/>
                </a:lnTo>
                <a:lnTo>
                  <a:pt x="604680" y="78622"/>
                </a:lnTo>
                <a:close/>
              </a:path>
              <a:path w="609600" h="160020">
                <a:moveTo>
                  <a:pt x="577756" y="32004"/>
                </a:moveTo>
                <a:lnTo>
                  <a:pt x="562347" y="32004"/>
                </a:lnTo>
                <a:lnTo>
                  <a:pt x="555574" y="33071"/>
                </a:lnTo>
                <a:lnTo>
                  <a:pt x="549817" y="35171"/>
                </a:lnTo>
                <a:lnTo>
                  <a:pt x="543890" y="37270"/>
                </a:lnTo>
                <a:lnTo>
                  <a:pt x="529666" y="59572"/>
                </a:lnTo>
                <a:lnTo>
                  <a:pt x="544567" y="61604"/>
                </a:lnTo>
                <a:lnTo>
                  <a:pt x="546091" y="55254"/>
                </a:lnTo>
                <a:lnTo>
                  <a:pt x="548631" y="50817"/>
                </a:lnTo>
                <a:lnTo>
                  <a:pt x="555405" y="45822"/>
                </a:lnTo>
                <a:lnTo>
                  <a:pt x="560654" y="44569"/>
                </a:lnTo>
                <a:lnTo>
                  <a:pt x="601620" y="44569"/>
                </a:lnTo>
                <a:lnTo>
                  <a:pt x="601449" y="44196"/>
                </a:lnTo>
                <a:lnTo>
                  <a:pt x="599261" y="41487"/>
                </a:lnTo>
                <a:lnTo>
                  <a:pt x="596891" y="38760"/>
                </a:lnTo>
                <a:lnTo>
                  <a:pt x="593504" y="36508"/>
                </a:lnTo>
                <a:lnTo>
                  <a:pt x="583852" y="32901"/>
                </a:lnTo>
                <a:lnTo>
                  <a:pt x="577756" y="32004"/>
                </a:lnTo>
                <a:close/>
              </a:path>
            </a:pathLst>
          </a:custGeom>
          <a:solidFill>
            <a:srgbClr val="000000"/>
          </a:solidFill>
        </p:spPr>
        <p:txBody>
          <a:bodyPr wrap="square" lIns="0" tIns="0" rIns="0" bIns="0" rtlCol="0"/>
          <a:lstStyle/>
          <a:p>
            <a:endParaRPr/>
          </a:p>
        </p:txBody>
      </p:sp>
      <p:sp>
        <p:nvSpPr>
          <p:cNvPr id="237" name="object 237"/>
          <p:cNvSpPr/>
          <p:nvPr/>
        </p:nvSpPr>
        <p:spPr>
          <a:xfrm>
            <a:off x="7113254" y="5206593"/>
            <a:ext cx="634365" cy="125730"/>
          </a:xfrm>
          <a:custGeom>
            <a:avLst/>
            <a:gdLst/>
            <a:ahLst/>
            <a:cxnLst/>
            <a:rect l="l" t="t" r="r" b="b"/>
            <a:pathLst>
              <a:path w="634365" h="125729">
                <a:moveTo>
                  <a:pt x="54863" y="0"/>
                </a:moveTo>
                <a:lnTo>
                  <a:pt x="0" y="0"/>
                </a:lnTo>
                <a:lnTo>
                  <a:pt x="0" y="123581"/>
                </a:lnTo>
                <a:lnTo>
                  <a:pt x="16425" y="123581"/>
                </a:lnTo>
                <a:lnTo>
                  <a:pt x="16425" y="73339"/>
                </a:lnTo>
                <a:lnTo>
                  <a:pt x="48089" y="73339"/>
                </a:lnTo>
                <a:lnTo>
                  <a:pt x="87134" y="58759"/>
                </a:lnTo>
                <a:lnTo>
                  <a:pt x="16425" y="58759"/>
                </a:lnTo>
                <a:lnTo>
                  <a:pt x="16425" y="14579"/>
                </a:lnTo>
                <a:lnTo>
                  <a:pt x="88598" y="14579"/>
                </a:lnTo>
                <a:lnTo>
                  <a:pt x="88221" y="13766"/>
                </a:lnTo>
                <a:lnTo>
                  <a:pt x="84834" y="9804"/>
                </a:lnTo>
                <a:lnTo>
                  <a:pt x="76706" y="4114"/>
                </a:lnTo>
                <a:lnTo>
                  <a:pt x="71626" y="2201"/>
                </a:lnTo>
                <a:lnTo>
                  <a:pt x="65531" y="1185"/>
                </a:lnTo>
                <a:lnTo>
                  <a:pt x="61128" y="406"/>
                </a:lnTo>
                <a:lnTo>
                  <a:pt x="54863" y="0"/>
                </a:lnTo>
                <a:close/>
              </a:path>
              <a:path w="634365" h="125729">
                <a:moveTo>
                  <a:pt x="88598" y="14579"/>
                </a:moveTo>
                <a:lnTo>
                  <a:pt x="55371" y="14579"/>
                </a:lnTo>
                <a:lnTo>
                  <a:pt x="60620" y="14952"/>
                </a:lnTo>
                <a:lnTo>
                  <a:pt x="63329" y="15680"/>
                </a:lnTo>
                <a:lnTo>
                  <a:pt x="77553" y="31073"/>
                </a:lnTo>
                <a:lnTo>
                  <a:pt x="77553" y="43383"/>
                </a:lnTo>
                <a:lnTo>
                  <a:pt x="75352" y="48921"/>
                </a:lnTo>
                <a:lnTo>
                  <a:pt x="70949" y="52849"/>
                </a:lnTo>
                <a:lnTo>
                  <a:pt x="66377" y="56795"/>
                </a:lnTo>
                <a:lnTo>
                  <a:pt x="58927" y="58759"/>
                </a:lnTo>
                <a:lnTo>
                  <a:pt x="87134" y="58759"/>
                </a:lnTo>
                <a:lnTo>
                  <a:pt x="88745" y="56661"/>
                </a:lnTo>
                <a:lnTo>
                  <a:pt x="91861" y="50294"/>
                </a:lnTo>
                <a:lnTo>
                  <a:pt x="93708" y="43321"/>
                </a:lnTo>
                <a:lnTo>
                  <a:pt x="94317" y="35746"/>
                </a:lnTo>
                <a:lnTo>
                  <a:pt x="94317" y="29616"/>
                </a:lnTo>
                <a:lnTo>
                  <a:pt x="93131" y="23994"/>
                </a:lnTo>
                <a:lnTo>
                  <a:pt x="90591" y="18880"/>
                </a:lnTo>
                <a:lnTo>
                  <a:pt x="88598" y="14579"/>
                </a:lnTo>
                <a:close/>
              </a:path>
              <a:path w="634365" h="125729">
                <a:moveTo>
                  <a:pt x="130215" y="34053"/>
                </a:moveTo>
                <a:lnTo>
                  <a:pt x="116499" y="34053"/>
                </a:lnTo>
                <a:lnTo>
                  <a:pt x="116499" y="123581"/>
                </a:lnTo>
                <a:lnTo>
                  <a:pt x="131739" y="123581"/>
                </a:lnTo>
                <a:lnTo>
                  <a:pt x="131739" y="70308"/>
                </a:lnTo>
                <a:lnTo>
                  <a:pt x="132586" y="64398"/>
                </a:lnTo>
                <a:lnTo>
                  <a:pt x="145455" y="47718"/>
                </a:lnTo>
                <a:lnTo>
                  <a:pt x="161243" y="47718"/>
                </a:lnTo>
                <a:lnTo>
                  <a:pt x="130215" y="47634"/>
                </a:lnTo>
                <a:lnTo>
                  <a:pt x="130215" y="34053"/>
                </a:lnTo>
                <a:close/>
              </a:path>
              <a:path w="634365" h="125729">
                <a:moveTo>
                  <a:pt x="161243" y="47718"/>
                </a:moveTo>
                <a:lnTo>
                  <a:pt x="152567" y="47718"/>
                </a:lnTo>
                <a:lnTo>
                  <a:pt x="156292" y="48802"/>
                </a:lnTo>
                <a:lnTo>
                  <a:pt x="160017" y="51003"/>
                </a:lnTo>
                <a:lnTo>
                  <a:pt x="161243" y="47718"/>
                </a:lnTo>
                <a:close/>
              </a:path>
              <a:path w="634365" h="125729">
                <a:moveTo>
                  <a:pt x="154768" y="32038"/>
                </a:moveTo>
                <a:lnTo>
                  <a:pt x="146132" y="32038"/>
                </a:lnTo>
                <a:lnTo>
                  <a:pt x="142745" y="33054"/>
                </a:lnTo>
                <a:lnTo>
                  <a:pt x="136988" y="37084"/>
                </a:lnTo>
                <a:lnTo>
                  <a:pt x="133771" y="41284"/>
                </a:lnTo>
                <a:lnTo>
                  <a:pt x="130215" y="47634"/>
                </a:lnTo>
                <a:lnTo>
                  <a:pt x="161274" y="47634"/>
                </a:lnTo>
                <a:lnTo>
                  <a:pt x="165266" y="36932"/>
                </a:lnTo>
                <a:lnTo>
                  <a:pt x="159848" y="33663"/>
                </a:lnTo>
                <a:lnTo>
                  <a:pt x="154768" y="32038"/>
                </a:lnTo>
                <a:close/>
              </a:path>
              <a:path w="634365" h="125729">
                <a:moveTo>
                  <a:pt x="245348" y="44603"/>
                </a:moveTo>
                <a:lnTo>
                  <a:pt x="219114" y="44603"/>
                </a:lnTo>
                <a:lnTo>
                  <a:pt x="224871" y="46313"/>
                </a:lnTo>
                <a:lnTo>
                  <a:pt x="231644" y="52257"/>
                </a:lnTo>
                <a:lnTo>
                  <a:pt x="233168" y="56625"/>
                </a:lnTo>
                <a:lnTo>
                  <a:pt x="233168" y="64686"/>
                </a:lnTo>
                <a:lnTo>
                  <a:pt x="199979" y="72712"/>
                </a:lnTo>
                <a:lnTo>
                  <a:pt x="195407" y="73474"/>
                </a:lnTo>
                <a:lnTo>
                  <a:pt x="170685" y="95590"/>
                </a:lnTo>
                <a:lnTo>
                  <a:pt x="170685" y="107443"/>
                </a:lnTo>
                <a:lnTo>
                  <a:pt x="173394" y="113590"/>
                </a:lnTo>
                <a:lnTo>
                  <a:pt x="183893" y="123191"/>
                </a:lnTo>
                <a:lnTo>
                  <a:pt x="191513" y="125596"/>
                </a:lnTo>
                <a:lnTo>
                  <a:pt x="207260" y="125596"/>
                </a:lnTo>
                <a:lnTo>
                  <a:pt x="212848" y="124614"/>
                </a:lnTo>
                <a:lnTo>
                  <a:pt x="223347" y="120685"/>
                </a:lnTo>
                <a:lnTo>
                  <a:pt x="228765" y="117315"/>
                </a:lnTo>
                <a:lnTo>
                  <a:pt x="232971" y="113708"/>
                </a:lnTo>
                <a:lnTo>
                  <a:pt x="199133" y="113708"/>
                </a:lnTo>
                <a:lnTo>
                  <a:pt x="194561" y="112371"/>
                </a:lnTo>
                <a:lnTo>
                  <a:pt x="188465" y="106969"/>
                </a:lnTo>
                <a:lnTo>
                  <a:pt x="187040" y="103819"/>
                </a:lnTo>
                <a:lnTo>
                  <a:pt x="186941" y="96910"/>
                </a:lnTo>
                <a:lnTo>
                  <a:pt x="187618" y="94506"/>
                </a:lnTo>
                <a:lnTo>
                  <a:pt x="219283" y="82805"/>
                </a:lnTo>
                <a:lnTo>
                  <a:pt x="227580" y="80891"/>
                </a:lnTo>
                <a:lnTo>
                  <a:pt x="232999" y="78639"/>
                </a:lnTo>
                <a:lnTo>
                  <a:pt x="248408" y="78639"/>
                </a:lnTo>
                <a:lnTo>
                  <a:pt x="248408" y="59098"/>
                </a:lnTo>
                <a:lnTo>
                  <a:pt x="248069" y="54424"/>
                </a:lnTo>
                <a:lnTo>
                  <a:pt x="246715" y="47684"/>
                </a:lnTo>
                <a:lnTo>
                  <a:pt x="245348" y="44603"/>
                </a:lnTo>
                <a:close/>
              </a:path>
              <a:path w="634365" h="125729">
                <a:moveTo>
                  <a:pt x="249388" y="112523"/>
                </a:moveTo>
                <a:lnTo>
                  <a:pt x="234353" y="112523"/>
                </a:lnTo>
                <a:lnTo>
                  <a:pt x="234692" y="116740"/>
                </a:lnTo>
                <a:lnTo>
                  <a:pt x="235708" y="120431"/>
                </a:lnTo>
                <a:lnTo>
                  <a:pt x="237401" y="123581"/>
                </a:lnTo>
                <a:lnTo>
                  <a:pt x="253149" y="123581"/>
                </a:lnTo>
                <a:lnTo>
                  <a:pt x="251286" y="120143"/>
                </a:lnTo>
                <a:lnTo>
                  <a:pt x="249932" y="116570"/>
                </a:lnTo>
                <a:lnTo>
                  <a:pt x="249388" y="112523"/>
                </a:lnTo>
                <a:close/>
              </a:path>
              <a:path w="634365" h="125729">
                <a:moveTo>
                  <a:pt x="248408" y="78639"/>
                </a:moveTo>
                <a:lnTo>
                  <a:pt x="232999" y="78639"/>
                </a:lnTo>
                <a:lnTo>
                  <a:pt x="232883" y="91593"/>
                </a:lnTo>
                <a:lnTo>
                  <a:pt x="232152" y="95962"/>
                </a:lnTo>
                <a:lnTo>
                  <a:pt x="210816" y="113708"/>
                </a:lnTo>
                <a:lnTo>
                  <a:pt x="232971" y="113708"/>
                </a:lnTo>
                <a:lnTo>
                  <a:pt x="234353" y="112523"/>
                </a:lnTo>
                <a:lnTo>
                  <a:pt x="249388" y="112523"/>
                </a:lnTo>
                <a:lnTo>
                  <a:pt x="248979" y="109050"/>
                </a:lnTo>
                <a:lnTo>
                  <a:pt x="248689" y="103819"/>
                </a:lnTo>
                <a:lnTo>
                  <a:pt x="248564" y="99383"/>
                </a:lnTo>
                <a:lnTo>
                  <a:pt x="248440" y="90899"/>
                </a:lnTo>
                <a:lnTo>
                  <a:pt x="248408" y="78639"/>
                </a:lnTo>
                <a:close/>
              </a:path>
              <a:path w="634365" h="125729">
                <a:moveTo>
                  <a:pt x="221315" y="32038"/>
                </a:moveTo>
                <a:lnTo>
                  <a:pt x="206075" y="32038"/>
                </a:lnTo>
                <a:lnTo>
                  <a:pt x="199302" y="33088"/>
                </a:lnTo>
                <a:lnTo>
                  <a:pt x="173394" y="59606"/>
                </a:lnTo>
                <a:lnTo>
                  <a:pt x="188126" y="61621"/>
                </a:lnTo>
                <a:lnTo>
                  <a:pt x="189819" y="55271"/>
                </a:lnTo>
                <a:lnTo>
                  <a:pt x="192359" y="50851"/>
                </a:lnTo>
                <a:lnTo>
                  <a:pt x="199133" y="45839"/>
                </a:lnTo>
                <a:lnTo>
                  <a:pt x="204382" y="44603"/>
                </a:lnTo>
                <a:lnTo>
                  <a:pt x="245348" y="44603"/>
                </a:lnTo>
                <a:lnTo>
                  <a:pt x="245191" y="44247"/>
                </a:lnTo>
                <a:lnTo>
                  <a:pt x="242989" y="41521"/>
                </a:lnTo>
                <a:lnTo>
                  <a:pt x="240619" y="38794"/>
                </a:lnTo>
                <a:lnTo>
                  <a:pt x="237063" y="36525"/>
                </a:lnTo>
                <a:lnTo>
                  <a:pt x="227580" y="32935"/>
                </a:lnTo>
                <a:lnTo>
                  <a:pt x="221315" y="32038"/>
                </a:lnTo>
                <a:close/>
              </a:path>
              <a:path w="634365" h="125729">
                <a:moveTo>
                  <a:pt x="312584" y="32038"/>
                </a:moveTo>
                <a:lnTo>
                  <a:pt x="299715" y="32038"/>
                </a:lnTo>
                <a:lnTo>
                  <a:pt x="293111" y="33968"/>
                </a:lnTo>
                <a:lnTo>
                  <a:pt x="281258" y="41724"/>
                </a:lnTo>
                <a:lnTo>
                  <a:pt x="276686" y="47312"/>
                </a:lnTo>
                <a:lnTo>
                  <a:pt x="273807" y="54576"/>
                </a:lnTo>
                <a:lnTo>
                  <a:pt x="270760" y="61858"/>
                </a:lnTo>
                <a:lnTo>
                  <a:pt x="269236" y="69969"/>
                </a:lnTo>
                <a:lnTo>
                  <a:pt x="269236" y="88054"/>
                </a:lnTo>
                <a:lnTo>
                  <a:pt x="288201" y="119703"/>
                </a:lnTo>
                <a:lnTo>
                  <a:pt x="294127" y="123632"/>
                </a:lnTo>
                <a:lnTo>
                  <a:pt x="300731" y="125596"/>
                </a:lnTo>
                <a:lnTo>
                  <a:pt x="307843" y="125596"/>
                </a:lnTo>
                <a:lnTo>
                  <a:pt x="315592" y="124764"/>
                </a:lnTo>
                <a:lnTo>
                  <a:pt x="322342" y="122268"/>
                </a:lnTo>
                <a:lnTo>
                  <a:pt x="328107" y="118109"/>
                </a:lnTo>
                <a:lnTo>
                  <a:pt x="332220" y="113116"/>
                </a:lnTo>
                <a:lnTo>
                  <a:pt x="302594" y="113116"/>
                </a:lnTo>
                <a:lnTo>
                  <a:pt x="296991" y="110271"/>
                </a:lnTo>
                <a:lnTo>
                  <a:pt x="284814" y="78893"/>
                </a:lnTo>
                <a:lnTo>
                  <a:pt x="285253" y="70599"/>
                </a:lnTo>
                <a:lnTo>
                  <a:pt x="301747" y="44603"/>
                </a:lnTo>
                <a:lnTo>
                  <a:pt x="346958" y="44603"/>
                </a:lnTo>
                <a:lnTo>
                  <a:pt x="346958" y="44349"/>
                </a:lnTo>
                <a:lnTo>
                  <a:pt x="331888" y="44349"/>
                </a:lnTo>
                <a:lnTo>
                  <a:pt x="329179" y="40691"/>
                </a:lnTo>
                <a:lnTo>
                  <a:pt x="325792" y="37728"/>
                </a:lnTo>
                <a:lnTo>
                  <a:pt x="317325" y="33172"/>
                </a:lnTo>
                <a:lnTo>
                  <a:pt x="312584" y="32038"/>
                </a:lnTo>
                <a:close/>
              </a:path>
              <a:path w="634365" h="125729">
                <a:moveTo>
                  <a:pt x="346958" y="112286"/>
                </a:moveTo>
                <a:lnTo>
                  <a:pt x="332904" y="112286"/>
                </a:lnTo>
                <a:lnTo>
                  <a:pt x="332904" y="123581"/>
                </a:lnTo>
                <a:lnTo>
                  <a:pt x="346958" y="123581"/>
                </a:lnTo>
                <a:lnTo>
                  <a:pt x="346958" y="112286"/>
                </a:lnTo>
                <a:close/>
              </a:path>
              <a:path w="634365" h="125729">
                <a:moveTo>
                  <a:pt x="346958" y="44603"/>
                </a:moveTo>
                <a:lnTo>
                  <a:pt x="315463" y="44603"/>
                </a:lnTo>
                <a:lnTo>
                  <a:pt x="321220" y="47464"/>
                </a:lnTo>
                <a:lnTo>
                  <a:pt x="325961" y="53188"/>
                </a:lnTo>
                <a:lnTo>
                  <a:pt x="329073" y="58103"/>
                </a:lnTo>
                <a:lnTo>
                  <a:pt x="331295" y="64237"/>
                </a:lnTo>
                <a:lnTo>
                  <a:pt x="332629" y="71590"/>
                </a:lnTo>
                <a:lnTo>
                  <a:pt x="333073" y="80163"/>
                </a:lnTo>
                <a:lnTo>
                  <a:pt x="332616" y="88054"/>
                </a:lnTo>
                <a:lnTo>
                  <a:pt x="315802" y="113116"/>
                </a:lnTo>
                <a:lnTo>
                  <a:pt x="332220" y="113116"/>
                </a:lnTo>
                <a:lnTo>
                  <a:pt x="332904" y="112286"/>
                </a:lnTo>
                <a:lnTo>
                  <a:pt x="346958" y="112286"/>
                </a:lnTo>
                <a:lnTo>
                  <a:pt x="346958" y="44603"/>
                </a:lnTo>
                <a:close/>
              </a:path>
              <a:path w="634365" h="125729">
                <a:moveTo>
                  <a:pt x="346958" y="0"/>
                </a:moveTo>
                <a:lnTo>
                  <a:pt x="331888" y="0"/>
                </a:lnTo>
                <a:lnTo>
                  <a:pt x="331888" y="44349"/>
                </a:lnTo>
                <a:lnTo>
                  <a:pt x="346958" y="44349"/>
                </a:lnTo>
                <a:lnTo>
                  <a:pt x="346958" y="0"/>
                </a:lnTo>
                <a:close/>
              </a:path>
              <a:path w="634365" h="125729">
                <a:moveTo>
                  <a:pt x="410457" y="32038"/>
                </a:moveTo>
                <a:lnTo>
                  <a:pt x="375133" y="51385"/>
                </a:lnTo>
                <a:lnTo>
                  <a:pt x="368696" y="78639"/>
                </a:lnTo>
                <a:lnTo>
                  <a:pt x="368723" y="80891"/>
                </a:lnTo>
                <a:lnTo>
                  <a:pt x="386373" y="118795"/>
                </a:lnTo>
                <a:lnTo>
                  <a:pt x="411304" y="125596"/>
                </a:lnTo>
                <a:lnTo>
                  <a:pt x="418704" y="125122"/>
                </a:lnTo>
                <a:lnTo>
                  <a:pt x="425422" y="123701"/>
                </a:lnTo>
                <a:lnTo>
                  <a:pt x="431473" y="121331"/>
                </a:lnTo>
                <a:lnTo>
                  <a:pt x="436873" y="118010"/>
                </a:lnTo>
                <a:lnTo>
                  <a:pt x="443256" y="113116"/>
                </a:lnTo>
                <a:lnTo>
                  <a:pt x="403854" y="113116"/>
                </a:lnTo>
                <a:lnTo>
                  <a:pt x="397588" y="110508"/>
                </a:lnTo>
                <a:lnTo>
                  <a:pt x="392678" y="105276"/>
                </a:lnTo>
                <a:lnTo>
                  <a:pt x="387598" y="100060"/>
                </a:lnTo>
                <a:lnTo>
                  <a:pt x="384888" y="92525"/>
                </a:lnTo>
                <a:lnTo>
                  <a:pt x="384211" y="82686"/>
                </a:lnTo>
                <a:lnTo>
                  <a:pt x="450928" y="82686"/>
                </a:lnTo>
                <a:lnTo>
                  <a:pt x="451097" y="80891"/>
                </a:lnTo>
                <a:lnTo>
                  <a:pt x="451097" y="78639"/>
                </a:lnTo>
                <a:lnTo>
                  <a:pt x="450532" y="70223"/>
                </a:lnTo>
                <a:lnTo>
                  <a:pt x="385058" y="70223"/>
                </a:lnTo>
                <a:lnTo>
                  <a:pt x="385566" y="62400"/>
                </a:lnTo>
                <a:lnTo>
                  <a:pt x="388275" y="56168"/>
                </a:lnTo>
                <a:lnTo>
                  <a:pt x="397758" y="46838"/>
                </a:lnTo>
                <a:lnTo>
                  <a:pt x="403515" y="44518"/>
                </a:lnTo>
                <a:lnTo>
                  <a:pt x="439940" y="44518"/>
                </a:lnTo>
                <a:lnTo>
                  <a:pt x="439752" y="44264"/>
                </a:lnTo>
                <a:lnTo>
                  <a:pt x="433627" y="38910"/>
                </a:lnTo>
                <a:lnTo>
                  <a:pt x="426692" y="35090"/>
                </a:lnTo>
                <a:lnTo>
                  <a:pt x="418964" y="32800"/>
                </a:lnTo>
                <a:lnTo>
                  <a:pt x="410457" y="32038"/>
                </a:lnTo>
                <a:close/>
              </a:path>
              <a:path w="634365" h="125729">
                <a:moveTo>
                  <a:pt x="434841" y="94743"/>
                </a:moveTo>
                <a:lnTo>
                  <a:pt x="432640" y="101144"/>
                </a:lnTo>
                <a:lnTo>
                  <a:pt x="429423" y="105817"/>
                </a:lnTo>
                <a:lnTo>
                  <a:pt x="421633" y="111659"/>
                </a:lnTo>
                <a:lnTo>
                  <a:pt x="416892" y="113116"/>
                </a:lnTo>
                <a:lnTo>
                  <a:pt x="443256" y="113116"/>
                </a:lnTo>
                <a:lnTo>
                  <a:pt x="443477" y="112946"/>
                </a:lnTo>
                <a:lnTo>
                  <a:pt x="448058" y="105817"/>
                </a:lnTo>
                <a:lnTo>
                  <a:pt x="450589" y="96690"/>
                </a:lnTo>
                <a:lnTo>
                  <a:pt x="434841" y="94743"/>
                </a:lnTo>
                <a:close/>
              </a:path>
              <a:path w="634365" h="125729">
                <a:moveTo>
                  <a:pt x="439940" y="44518"/>
                </a:moveTo>
                <a:lnTo>
                  <a:pt x="418247" y="44518"/>
                </a:lnTo>
                <a:lnTo>
                  <a:pt x="424512" y="47430"/>
                </a:lnTo>
                <a:lnTo>
                  <a:pt x="429423" y="53273"/>
                </a:lnTo>
                <a:lnTo>
                  <a:pt x="432470" y="57049"/>
                </a:lnTo>
                <a:lnTo>
                  <a:pt x="434333" y="62688"/>
                </a:lnTo>
                <a:lnTo>
                  <a:pt x="435010" y="70223"/>
                </a:lnTo>
                <a:lnTo>
                  <a:pt x="450532" y="70223"/>
                </a:lnTo>
                <a:lnTo>
                  <a:pt x="450396" y="68184"/>
                </a:lnTo>
                <a:lnTo>
                  <a:pt x="448282" y="58969"/>
                </a:lnTo>
                <a:lnTo>
                  <a:pt x="444739" y="50995"/>
                </a:lnTo>
                <a:lnTo>
                  <a:pt x="439940" y="44518"/>
                </a:lnTo>
                <a:close/>
              </a:path>
              <a:path w="634365" h="125729">
                <a:moveTo>
                  <a:pt x="481407" y="94489"/>
                </a:moveTo>
                <a:lnTo>
                  <a:pt x="466506" y="96860"/>
                </a:lnTo>
                <a:lnTo>
                  <a:pt x="468199" y="106342"/>
                </a:lnTo>
                <a:lnTo>
                  <a:pt x="472094" y="113522"/>
                </a:lnTo>
                <a:lnTo>
                  <a:pt x="504775" y="125596"/>
                </a:lnTo>
                <a:lnTo>
                  <a:pt x="511717" y="125596"/>
                </a:lnTo>
                <a:lnTo>
                  <a:pt x="517983" y="124377"/>
                </a:lnTo>
                <a:lnTo>
                  <a:pt x="529158" y="119483"/>
                </a:lnTo>
                <a:lnTo>
                  <a:pt x="533392" y="116028"/>
                </a:lnTo>
                <a:lnTo>
                  <a:pt x="535267" y="113116"/>
                </a:lnTo>
                <a:lnTo>
                  <a:pt x="497663" y="113116"/>
                </a:lnTo>
                <a:lnTo>
                  <a:pt x="492244" y="111524"/>
                </a:lnTo>
                <a:lnTo>
                  <a:pt x="488519" y="108324"/>
                </a:lnTo>
                <a:lnTo>
                  <a:pt x="484624" y="105106"/>
                </a:lnTo>
                <a:lnTo>
                  <a:pt x="482254" y="100500"/>
                </a:lnTo>
                <a:lnTo>
                  <a:pt x="481407" y="94489"/>
                </a:lnTo>
                <a:close/>
              </a:path>
              <a:path w="634365" h="125729">
                <a:moveTo>
                  <a:pt x="509008" y="32038"/>
                </a:moveTo>
                <a:lnTo>
                  <a:pt x="497324" y="32038"/>
                </a:lnTo>
                <a:lnTo>
                  <a:pt x="492922" y="32630"/>
                </a:lnTo>
                <a:lnTo>
                  <a:pt x="484757" y="35069"/>
                </a:lnTo>
                <a:lnTo>
                  <a:pt x="481576" y="36525"/>
                </a:lnTo>
                <a:lnTo>
                  <a:pt x="479206" y="38269"/>
                </a:lnTo>
                <a:lnTo>
                  <a:pt x="475988" y="40522"/>
                </a:lnTo>
                <a:lnTo>
                  <a:pt x="473449" y="43349"/>
                </a:lnTo>
                <a:lnTo>
                  <a:pt x="471755" y="46736"/>
                </a:lnTo>
                <a:lnTo>
                  <a:pt x="469893" y="50140"/>
                </a:lnTo>
                <a:lnTo>
                  <a:pt x="469046" y="53831"/>
                </a:lnTo>
                <a:lnTo>
                  <a:pt x="469046" y="62213"/>
                </a:lnTo>
                <a:lnTo>
                  <a:pt x="513411" y="87715"/>
                </a:lnTo>
                <a:lnTo>
                  <a:pt x="518660" y="89443"/>
                </a:lnTo>
                <a:lnTo>
                  <a:pt x="520692" y="90780"/>
                </a:lnTo>
                <a:lnTo>
                  <a:pt x="523740" y="92745"/>
                </a:lnTo>
                <a:lnTo>
                  <a:pt x="525264" y="95454"/>
                </a:lnTo>
                <a:lnTo>
                  <a:pt x="525264" y="102702"/>
                </a:lnTo>
                <a:lnTo>
                  <a:pt x="523570" y="106021"/>
                </a:lnTo>
                <a:lnTo>
                  <a:pt x="516797" y="111710"/>
                </a:lnTo>
                <a:lnTo>
                  <a:pt x="511548" y="113116"/>
                </a:lnTo>
                <a:lnTo>
                  <a:pt x="535267" y="113116"/>
                </a:lnTo>
                <a:lnTo>
                  <a:pt x="536293" y="111524"/>
                </a:lnTo>
                <a:lnTo>
                  <a:pt x="539318" y="107087"/>
                </a:lnTo>
                <a:lnTo>
                  <a:pt x="540723" y="102702"/>
                </a:lnTo>
                <a:lnTo>
                  <a:pt x="515443" y="72153"/>
                </a:lnTo>
                <a:lnTo>
                  <a:pt x="497324" y="67260"/>
                </a:lnTo>
                <a:lnTo>
                  <a:pt x="492752" y="65973"/>
                </a:lnTo>
                <a:lnTo>
                  <a:pt x="491228" y="65414"/>
                </a:lnTo>
                <a:lnTo>
                  <a:pt x="488688" y="64347"/>
                </a:lnTo>
                <a:lnTo>
                  <a:pt x="486656" y="62992"/>
                </a:lnTo>
                <a:lnTo>
                  <a:pt x="485471" y="61367"/>
                </a:lnTo>
                <a:lnTo>
                  <a:pt x="484286" y="59792"/>
                </a:lnTo>
                <a:lnTo>
                  <a:pt x="483608" y="58031"/>
                </a:lnTo>
                <a:lnTo>
                  <a:pt x="483608" y="52968"/>
                </a:lnTo>
                <a:lnTo>
                  <a:pt x="485132" y="50275"/>
                </a:lnTo>
                <a:lnTo>
                  <a:pt x="488011" y="47972"/>
                </a:lnTo>
                <a:lnTo>
                  <a:pt x="491059" y="45669"/>
                </a:lnTo>
                <a:lnTo>
                  <a:pt x="495970" y="44518"/>
                </a:lnTo>
                <a:lnTo>
                  <a:pt x="533115" y="44518"/>
                </a:lnTo>
                <a:lnTo>
                  <a:pt x="529666" y="39827"/>
                </a:lnTo>
                <a:lnTo>
                  <a:pt x="525772" y="37084"/>
                </a:lnTo>
                <a:lnTo>
                  <a:pt x="520309" y="35052"/>
                </a:lnTo>
                <a:lnTo>
                  <a:pt x="515104" y="33054"/>
                </a:lnTo>
                <a:lnTo>
                  <a:pt x="509008" y="32038"/>
                </a:lnTo>
                <a:close/>
              </a:path>
              <a:path w="634365" h="125729">
                <a:moveTo>
                  <a:pt x="533115" y="44518"/>
                </a:moveTo>
                <a:lnTo>
                  <a:pt x="508839" y="44518"/>
                </a:lnTo>
                <a:lnTo>
                  <a:pt x="513411" y="45805"/>
                </a:lnTo>
                <a:lnTo>
                  <a:pt x="516628" y="48379"/>
                </a:lnTo>
                <a:lnTo>
                  <a:pt x="520015" y="50970"/>
                </a:lnTo>
                <a:lnTo>
                  <a:pt x="521877" y="54576"/>
                </a:lnTo>
                <a:lnTo>
                  <a:pt x="522554" y="59182"/>
                </a:lnTo>
                <a:lnTo>
                  <a:pt x="537456" y="57150"/>
                </a:lnTo>
                <a:lnTo>
                  <a:pt x="536440" y="51359"/>
                </a:lnTo>
                <a:lnTo>
                  <a:pt x="534746" y="46736"/>
                </a:lnTo>
                <a:lnTo>
                  <a:pt x="533115" y="44518"/>
                </a:lnTo>
                <a:close/>
              </a:path>
              <a:path w="634365" h="125729">
                <a:moveTo>
                  <a:pt x="576571" y="0"/>
                </a:moveTo>
                <a:lnTo>
                  <a:pt x="561501" y="0"/>
                </a:lnTo>
                <a:lnTo>
                  <a:pt x="561501" y="123581"/>
                </a:lnTo>
                <a:lnTo>
                  <a:pt x="576571" y="123581"/>
                </a:lnTo>
                <a:lnTo>
                  <a:pt x="576571" y="67581"/>
                </a:lnTo>
                <a:lnTo>
                  <a:pt x="577418" y="62078"/>
                </a:lnTo>
                <a:lnTo>
                  <a:pt x="580804" y="54085"/>
                </a:lnTo>
                <a:lnTo>
                  <a:pt x="583683" y="50936"/>
                </a:lnTo>
                <a:lnTo>
                  <a:pt x="591472" y="46262"/>
                </a:lnTo>
                <a:lnTo>
                  <a:pt x="595705" y="45094"/>
                </a:lnTo>
                <a:lnTo>
                  <a:pt x="630348" y="45094"/>
                </a:lnTo>
                <a:lnTo>
                  <a:pt x="630020" y="44349"/>
                </a:lnTo>
                <a:lnTo>
                  <a:pt x="576571" y="44349"/>
                </a:lnTo>
                <a:lnTo>
                  <a:pt x="576571" y="0"/>
                </a:lnTo>
                <a:close/>
              </a:path>
              <a:path w="634365" h="125729">
                <a:moveTo>
                  <a:pt x="630348" y="45094"/>
                </a:moveTo>
                <a:lnTo>
                  <a:pt x="606373" y="45094"/>
                </a:lnTo>
                <a:lnTo>
                  <a:pt x="610945" y="46821"/>
                </a:lnTo>
                <a:lnTo>
                  <a:pt x="614162" y="50275"/>
                </a:lnTo>
                <a:lnTo>
                  <a:pt x="617549" y="53747"/>
                </a:lnTo>
                <a:lnTo>
                  <a:pt x="619242" y="59267"/>
                </a:lnTo>
                <a:lnTo>
                  <a:pt x="619242" y="123581"/>
                </a:lnTo>
                <a:lnTo>
                  <a:pt x="634313" y="123581"/>
                </a:lnTo>
                <a:lnTo>
                  <a:pt x="634313" y="58082"/>
                </a:lnTo>
                <a:lnTo>
                  <a:pt x="633297" y="51393"/>
                </a:lnTo>
                <a:lnTo>
                  <a:pt x="631096" y="46787"/>
                </a:lnTo>
                <a:lnTo>
                  <a:pt x="630348" y="45094"/>
                </a:lnTo>
                <a:close/>
              </a:path>
              <a:path w="634365" h="125729">
                <a:moveTo>
                  <a:pt x="610099" y="32038"/>
                </a:moveTo>
                <a:lnTo>
                  <a:pt x="603325" y="32038"/>
                </a:lnTo>
                <a:lnTo>
                  <a:pt x="595645" y="32806"/>
                </a:lnTo>
                <a:lnTo>
                  <a:pt x="588615" y="35113"/>
                </a:lnTo>
                <a:lnTo>
                  <a:pt x="582252" y="38960"/>
                </a:lnTo>
                <a:lnTo>
                  <a:pt x="576571" y="44349"/>
                </a:lnTo>
                <a:lnTo>
                  <a:pt x="630020" y="44349"/>
                </a:lnTo>
                <a:lnTo>
                  <a:pt x="629064" y="42181"/>
                </a:lnTo>
                <a:lnTo>
                  <a:pt x="625508" y="38574"/>
                </a:lnTo>
                <a:lnTo>
                  <a:pt x="620597" y="35949"/>
                </a:lnTo>
                <a:lnTo>
                  <a:pt x="615856" y="33342"/>
                </a:lnTo>
                <a:lnTo>
                  <a:pt x="610099" y="32038"/>
                </a:lnTo>
                <a:close/>
              </a:path>
            </a:pathLst>
          </a:custGeom>
          <a:solidFill>
            <a:srgbClr val="000000"/>
          </a:solidFill>
        </p:spPr>
        <p:txBody>
          <a:bodyPr wrap="square" lIns="0" tIns="0" rIns="0" bIns="0" rtlCol="0"/>
          <a:lstStyle/>
          <a:p>
            <a:endParaRPr/>
          </a:p>
        </p:txBody>
      </p:sp>
      <p:sp>
        <p:nvSpPr>
          <p:cNvPr id="238" name="object 238"/>
          <p:cNvSpPr/>
          <p:nvPr/>
        </p:nvSpPr>
        <p:spPr>
          <a:xfrm>
            <a:off x="6808967" y="5069109"/>
            <a:ext cx="291465" cy="5715"/>
          </a:xfrm>
          <a:custGeom>
            <a:avLst/>
            <a:gdLst/>
            <a:ahLst/>
            <a:cxnLst/>
            <a:rect l="l" t="t" r="r" b="b"/>
            <a:pathLst>
              <a:path w="291465" h="5714">
                <a:moveTo>
                  <a:pt x="291079" y="5469"/>
                </a:moveTo>
                <a:lnTo>
                  <a:pt x="219114" y="5469"/>
                </a:lnTo>
                <a:lnTo>
                  <a:pt x="219114" y="0"/>
                </a:lnTo>
                <a:lnTo>
                  <a:pt x="0" y="0"/>
                </a:lnTo>
              </a:path>
            </a:pathLst>
          </a:custGeom>
          <a:ln w="9525">
            <a:solidFill>
              <a:srgbClr val="000000"/>
            </a:solidFill>
          </a:ln>
        </p:spPr>
        <p:txBody>
          <a:bodyPr wrap="square" lIns="0" tIns="0" rIns="0" bIns="0" rtlCol="0"/>
          <a:lstStyle/>
          <a:p>
            <a:endParaRPr/>
          </a:p>
        </p:txBody>
      </p:sp>
      <p:sp>
        <p:nvSpPr>
          <p:cNvPr id="239" name="object 239"/>
          <p:cNvSpPr/>
          <p:nvPr/>
        </p:nvSpPr>
        <p:spPr>
          <a:xfrm>
            <a:off x="7192501" y="4633409"/>
            <a:ext cx="975006" cy="125647"/>
          </a:xfrm>
          <a:prstGeom prst="rect">
            <a:avLst/>
          </a:prstGeom>
          <a:blipFill>
            <a:blip r:embed="rId21" cstate="print"/>
            <a:stretch>
              <a:fillRect/>
            </a:stretch>
          </a:blipFill>
        </p:spPr>
        <p:txBody>
          <a:bodyPr wrap="square" lIns="0" tIns="0" rIns="0" bIns="0" rtlCol="0"/>
          <a:lstStyle/>
          <a:p>
            <a:endParaRPr/>
          </a:p>
        </p:txBody>
      </p:sp>
      <p:sp>
        <p:nvSpPr>
          <p:cNvPr id="240" name="object 240"/>
          <p:cNvSpPr/>
          <p:nvPr/>
        </p:nvSpPr>
        <p:spPr>
          <a:xfrm>
            <a:off x="6808967" y="4699958"/>
            <a:ext cx="370840" cy="200660"/>
          </a:xfrm>
          <a:custGeom>
            <a:avLst/>
            <a:gdLst/>
            <a:ahLst/>
            <a:cxnLst/>
            <a:rect l="l" t="t" r="r" b="b"/>
            <a:pathLst>
              <a:path w="370840" h="200660">
                <a:moveTo>
                  <a:pt x="370834" y="0"/>
                </a:moveTo>
                <a:lnTo>
                  <a:pt x="298868" y="0"/>
                </a:lnTo>
                <a:lnTo>
                  <a:pt x="298868" y="200154"/>
                </a:lnTo>
                <a:lnTo>
                  <a:pt x="0" y="200154"/>
                </a:lnTo>
              </a:path>
            </a:pathLst>
          </a:custGeom>
          <a:ln w="9525">
            <a:solidFill>
              <a:srgbClr val="000000"/>
            </a:solidFill>
          </a:ln>
        </p:spPr>
        <p:txBody>
          <a:bodyPr wrap="square" lIns="0" tIns="0" rIns="0" bIns="0" rtlCol="0"/>
          <a:lstStyle/>
          <a:p>
            <a:endParaRPr/>
          </a:p>
        </p:txBody>
      </p:sp>
      <p:sp>
        <p:nvSpPr>
          <p:cNvPr id="241" name="object 241"/>
          <p:cNvSpPr/>
          <p:nvPr/>
        </p:nvSpPr>
        <p:spPr>
          <a:xfrm>
            <a:off x="7149152" y="4124724"/>
            <a:ext cx="772317" cy="160022"/>
          </a:xfrm>
          <a:prstGeom prst="rect">
            <a:avLst/>
          </a:prstGeom>
          <a:blipFill>
            <a:blip r:embed="rId22" cstate="print"/>
            <a:stretch>
              <a:fillRect/>
            </a:stretch>
          </a:blipFill>
        </p:spPr>
        <p:txBody>
          <a:bodyPr wrap="square" lIns="0" tIns="0" rIns="0" bIns="0" rtlCol="0"/>
          <a:lstStyle/>
          <a:p>
            <a:endParaRPr/>
          </a:p>
        </p:txBody>
      </p:sp>
      <p:sp>
        <p:nvSpPr>
          <p:cNvPr id="242" name="object 242"/>
          <p:cNvSpPr/>
          <p:nvPr/>
        </p:nvSpPr>
        <p:spPr>
          <a:xfrm>
            <a:off x="6808967" y="4191442"/>
            <a:ext cx="327025" cy="552450"/>
          </a:xfrm>
          <a:custGeom>
            <a:avLst/>
            <a:gdLst/>
            <a:ahLst/>
            <a:cxnLst/>
            <a:rect l="l" t="t" r="r" b="b"/>
            <a:pathLst>
              <a:path w="327025" h="552450">
                <a:moveTo>
                  <a:pt x="326639" y="0"/>
                </a:moveTo>
                <a:lnTo>
                  <a:pt x="254673" y="0"/>
                </a:lnTo>
                <a:lnTo>
                  <a:pt x="254673" y="552373"/>
                </a:lnTo>
                <a:lnTo>
                  <a:pt x="0" y="552373"/>
                </a:lnTo>
              </a:path>
            </a:pathLst>
          </a:custGeom>
          <a:ln w="9524">
            <a:solidFill>
              <a:srgbClr val="000000"/>
            </a:solidFill>
          </a:ln>
        </p:spPr>
        <p:txBody>
          <a:bodyPr wrap="square" lIns="0" tIns="0" rIns="0" bIns="0" rtlCol="0"/>
          <a:lstStyle/>
          <a:p>
            <a:endParaRPr/>
          </a:p>
        </p:txBody>
      </p:sp>
      <p:sp>
        <p:nvSpPr>
          <p:cNvPr id="243" name="object 243"/>
          <p:cNvSpPr txBox="1"/>
          <p:nvPr/>
        </p:nvSpPr>
        <p:spPr>
          <a:xfrm>
            <a:off x="9217914" y="1764283"/>
            <a:ext cx="2450465" cy="1732280"/>
          </a:xfrm>
          <a:prstGeom prst="rect">
            <a:avLst/>
          </a:prstGeom>
        </p:spPr>
        <p:txBody>
          <a:bodyPr vert="horz" wrap="square" lIns="0" tIns="12065" rIns="0" bIns="0" rtlCol="0">
            <a:spAutoFit/>
          </a:bodyPr>
          <a:lstStyle/>
          <a:p>
            <a:pPr marL="190500" marR="5080" indent="-177800">
              <a:lnSpc>
                <a:spcPct val="100000"/>
              </a:lnSpc>
              <a:spcBef>
                <a:spcPts val="95"/>
              </a:spcBef>
              <a:buFont typeface="Arial"/>
              <a:buChar char="•"/>
              <a:tabLst>
                <a:tab pos="191135" algn="l"/>
              </a:tabLst>
            </a:pPr>
            <a:r>
              <a:rPr sz="1600" b="1" spc="-10" dirty="0">
                <a:solidFill>
                  <a:srgbClr val="CC0000"/>
                </a:solidFill>
                <a:latin typeface="Arial"/>
                <a:cs typeface="Arial"/>
              </a:rPr>
              <a:t>Addressable </a:t>
            </a:r>
            <a:r>
              <a:rPr sz="1600" b="1" spc="-5" dirty="0">
                <a:solidFill>
                  <a:srgbClr val="CC0000"/>
                </a:solidFill>
                <a:latin typeface="Arial"/>
                <a:cs typeface="Arial"/>
              </a:rPr>
              <a:t>market  expected to increase in  </a:t>
            </a:r>
            <a:r>
              <a:rPr sz="1600" b="1" spc="-10" dirty="0">
                <a:solidFill>
                  <a:srgbClr val="CC0000"/>
                </a:solidFill>
                <a:latin typeface="Arial"/>
                <a:cs typeface="Arial"/>
              </a:rPr>
              <a:t>future due </a:t>
            </a:r>
            <a:r>
              <a:rPr sz="1600" b="1" spc="-5" dirty="0">
                <a:solidFill>
                  <a:srgbClr val="CC0000"/>
                </a:solidFill>
                <a:latin typeface="Arial"/>
                <a:cs typeface="Arial"/>
              </a:rPr>
              <a:t>to better  diagnosis </a:t>
            </a:r>
            <a:r>
              <a:rPr sz="1600" b="1" dirty="0">
                <a:solidFill>
                  <a:srgbClr val="CC0000"/>
                </a:solidFill>
                <a:latin typeface="Arial"/>
                <a:cs typeface="Arial"/>
              </a:rPr>
              <a:t>owing </a:t>
            </a:r>
            <a:r>
              <a:rPr sz="1600" b="1" spc="-5" dirty="0">
                <a:solidFill>
                  <a:srgbClr val="CC0000"/>
                </a:solidFill>
                <a:latin typeface="Arial"/>
                <a:cs typeface="Arial"/>
              </a:rPr>
              <a:t>to  increased </a:t>
            </a:r>
            <a:r>
              <a:rPr sz="1600" b="1" dirty="0">
                <a:solidFill>
                  <a:srgbClr val="CC0000"/>
                </a:solidFill>
                <a:latin typeface="Arial"/>
                <a:cs typeface="Arial"/>
              </a:rPr>
              <a:t>awareness  </a:t>
            </a:r>
            <a:r>
              <a:rPr sz="1600" b="1" spc="-5" dirty="0">
                <a:solidFill>
                  <a:srgbClr val="CC0000"/>
                </a:solidFill>
                <a:latin typeface="Arial"/>
                <a:cs typeface="Arial"/>
              </a:rPr>
              <a:t>and better access to  healthcare</a:t>
            </a:r>
            <a:r>
              <a:rPr sz="1600" b="1" spc="10" dirty="0">
                <a:solidFill>
                  <a:srgbClr val="CC0000"/>
                </a:solidFill>
                <a:latin typeface="Arial"/>
                <a:cs typeface="Arial"/>
              </a:rPr>
              <a:t> </a:t>
            </a:r>
            <a:r>
              <a:rPr sz="1600" b="1" spc="-5" dirty="0">
                <a:solidFill>
                  <a:srgbClr val="CC0000"/>
                </a:solidFill>
                <a:latin typeface="Arial"/>
                <a:cs typeface="Arial"/>
              </a:rPr>
              <a:t>centres</a:t>
            </a:r>
            <a:endParaRPr sz="1600">
              <a:latin typeface="Arial"/>
              <a:cs typeface="Arial"/>
            </a:endParaRPr>
          </a:p>
        </p:txBody>
      </p:sp>
      <p:sp>
        <p:nvSpPr>
          <p:cNvPr id="244" name="object 244"/>
          <p:cNvSpPr txBox="1"/>
          <p:nvPr/>
        </p:nvSpPr>
        <p:spPr>
          <a:xfrm>
            <a:off x="9217914" y="3776598"/>
            <a:ext cx="2527300" cy="1244600"/>
          </a:xfrm>
          <a:prstGeom prst="rect">
            <a:avLst/>
          </a:prstGeom>
        </p:spPr>
        <p:txBody>
          <a:bodyPr vert="horz" wrap="square" lIns="0" tIns="12065" rIns="0" bIns="0" rtlCol="0">
            <a:spAutoFit/>
          </a:bodyPr>
          <a:lstStyle/>
          <a:p>
            <a:pPr marL="190500" marR="5080" indent="-177800">
              <a:lnSpc>
                <a:spcPct val="100000"/>
              </a:lnSpc>
              <a:spcBef>
                <a:spcPts val="95"/>
              </a:spcBef>
              <a:buFont typeface="Arial"/>
              <a:buChar char="•"/>
              <a:tabLst>
                <a:tab pos="191135" algn="l"/>
              </a:tabLst>
            </a:pPr>
            <a:r>
              <a:rPr sz="1600" b="1" spc="-5" dirty="0">
                <a:solidFill>
                  <a:srgbClr val="CC0000"/>
                </a:solidFill>
                <a:latin typeface="Arial"/>
                <a:cs typeface="Arial"/>
              </a:rPr>
              <a:t>Uttar Pradesh </a:t>
            </a:r>
            <a:r>
              <a:rPr sz="1600" b="1" spc="-10" dirty="0">
                <a:solidFill>
                  <a:srgbClr val="CC0000"/>
                </a:solidFill>
                <a:latin typeface="Arial"/>
                <a:cs typeface="Arial"/>
              </a:rPr>
              <a:t>and </a:t>
            </a:r>
            <a:r>
              <a:rPr sz="1600" b="1" spc="-5" dirty="0">
                <a:solidFill>
                  <a:srgbClr val="CC0000"/>
                </a:solidFill>
                <a:latin typeface="Arial"/>
                <a:cs typeface="Arial"/>
              </a:rPr>
              <a:t>Bihar  expected to </a:t>
            </a:r>
            <a:r>
              <a:rPr sz="1600" b="1" spc="-15" dirty="0">
                <a:solidFill>
                  <a:srgbClr val="CC0000"/>
                </a:solidFill>
                <a:latin typeface="Arial"/>
                <a:cs typeface="Arial"/>
              </a:rPr>
              <a:t>have  </a:t>
            </a:r>
            <a:r>
              <a:rPr sz="1600" b="1" spc="-5" dirty="0">
                <a:solidFill>
                  <a:srgbClr val="CC0000"/>
                </a:solidFill>
                <a:latin typeface="Arial"/>
                <a:cs typeface="Arial"/>
              </a:rPr>
              <a:t>maximum cancer  patients in coming 5  </a:t>
            </a:r>
            <a:r>
              <a:rPr sz="1600" b="1" spc="-15" dirty="0">
                <a:solidFill>
                  <a:srgbClr val="CC0000"/>
                </a:solidFill>
                <a:latin typeface="Arial"/>
                <a:cs typeface="Arial"/>
              </a:rPr>
              <a:t>years</a:t>
            </a:r>
            <a:endParaRPr sz="1600">
              <a:latin typeface="Arial"/>
              <a:cs typeface="Arial"/>
            </a:endParaRPr>
          </a:p>
        </p:txBody>
      </p:sp>
      <p:sp>
        <p:nvSpPr>
          <p:cNvPr id="245" name="object 245"/>
          <p:cNvSpPr txBox="1"/>
          <p:nvPr/>
        </p:nvSpPr>
        <p:spPr>
          <a:xfrm>
            <a:off x="9217914" y="5300852"/>
            <a:ext cx="2536190" cy="756920"/>
          </a:xfrm>
          <a:prstGeom prst="rect">
            <a:avLst/>
          </a:prstGeom>
        </p:spPr>
        <p:txBody>
          <a:bodyPr vert="horz" wrap="square" lIns="0" tIns="12065" rIns="0" bIns="0" rtlCol="0">
            <a:spAutoFit/>
          </a:bodyPr>
          <a:lstStyle/>
          <a:p>
            <a:pPr marL="190500" marR="5080" indent="-177800">
              <a:lnSpc>
                <a:spcPct val="100000"/>
              </a:lnSpc>
              <a:spcBef>
                <a:spcPts val="95"/>
              </a:spcBef>
              <a:buFont typeface="Arial"/>
              <a:buChar char="•"/>
              <a:tabLst>
                <a:tab pos="191135" algn="l"/>
              </a:tabLst>
            </a:pPr>
            <a:r>
              <a:rPr sz="1600" b="1" spc="-45" dirty="0">
                <a:solidFill>
                  <a:srgbClr val="CC0000"/>
                </a:solidFill>
                <a:latin typeface="Arial"/>
                <a:cs typeface="Arial"/>
              </a:rPr>
              <a:t>Top </a:t>
            </a:r>
            <a:r>
              <a:rPr sz="1600" b="1" spc="-5" dirty="0">
                <a:solidFill>
                  <a:srgbClr val="CC0000"/>
                </a:solidFill>
                <a:latin typeface="Arial"/>
                <a:cs typeface="Arial"/>
              </a:rPr>
              <a:t>6 states account </a:t>
            </a:r>
            <a:r>
              <a:rPr sz="1600" b="1" spc="-10" dirty="0">
                <a:solidFill>
                  <a:srgbClr val="CC0000"/>
                </a:solidFill>
                <a:latin typeface="Arial"/>
                <a:cs typeface="Arial"/>
              </a:rPr>
              <a:t>for  </a:t>
            </a:r>
            <a:r>
              <a:rPr sz="1600" b="1" spc="-5" dirty="0">
                <a:solidFill>
                  <a:srgbClr val="CC0000"/>
                </a:solidFill>
                <a:latin typeface="Arial"/>
                <a:cs typeface="Arial"/>
              </a:rPr>
              <a:t>50% of </a:t>
            </a:r>
            <a:r>
              <a:rPr sz="1600" b="1" spc="-10" dirty="0">
                <a:solidFill>
                  <a:srgbClr val="CC0000"/>
                </a:solidFill>
                <a:latin typeface="Arial"/>
                <a:cs typeface="Arial"/>
              </a:rPr>
              <a:t>the </a:t>
            </a:r>
            <a:r>
              <a:rPr sz="1600" b="1" spc="-5" dirty="0">
                <a:solidFill>
                  <a:srgbClr val="CC0000"/>
                </a:solidFill>
                <a:latin typeface="Arial"/>
                <a:cs typeface="Arial"/>
              </a:rPr>
              <a:t>total patient  </a:t>
            </a:r>
            <a:r>
              <a:rPr sz="1600" b="1" spc="-10" dirty="0">
                <a:solidFill>
                  <a:srgbClr val="CC0000"/>
                </a:solidFill>
                <a:latin typeface="Arial"/>
                <a:cs typeface="Arial"/>
              </a:rPr>
              <a:t>pool</a:t>
            </a:r>
            <a:endParaRPr sz="1600">
              <a:latin typeface="Arial"/>
              <a:cs typeface="Arial"/>
            </a:endParaRPr>
          </a:p>
        </p:txBody>
      </p:sp>
      <p:sp>
        <p:nvSpPr>
          <p:cNvPr id="246" name="object 246"/>
          <p:cNvSpPr/>
          <p:nvPr/>
        </p:nvSpPr>
        <p:spPr>
          <a:xfrm>
            <a:off x="8842247" y="3482340"/>
            <a:ext cx="361315" cy="864235"/>
          </a:xfrm>
          <a:custGeom>
            <a:avLst/>
            <a:gdLst/>
            <a:ahLst/>
            <a:cxnLst/>
            <a:rect l="l" t="t" r="r" b="b"/>
            <a:pathLst>
              <a:path w="361315" h="864235">
                <a:moveTo>
                  <a:pt x="108330" y="864108"/>
                </a:moveTo>
                <a:lnTo>
                  <a:pt x="108330" y="648081"/>
                </a:lnTo>
                <a:lnTo>
                  <a:pt x="0" y="648081"/>
                </a:lnTo>
                <a:lnTo>
                  <a:pt x="0" y="216027"/>
                </a:lnTo>
                <a:lnTo>
                  <a:pt x="108330" y="216027"/>
                </a:lnTo>
                <a:lnTo>
                  <a:pt x="108330" y="0"/>
                </a:lnTo>
                <a:lnTo>
                  <a:pt x="361187" y="432054"/>
                </a:lnTo>
                <a:lnTo>
                  <a:pt x="108330" y="864108"/>
                </a:lnTo>
                <a:close/>
              </a:path>
            </a:pathLst>
          </a:custGeom>
          <a:ln w="9144">
            <a:solidFill>
              <a:srgbClr val="CC0000"/>
            </a:solidFill>
          </a:ln>
        </p:spPr>
        <p:txBody>
          <a:bodyPr wrap="square" lIns="0" tIns="0" rIns="0" bIns="0" rtlCol="0"/>
          <a:lstStyle/>
          <a:p>
            <a:endParaRPr/>
          </a:p>
        </p:txBody>
      </p:sp>
      <p:sp>
        <p:nvSpPr>
          <p:cNvPr id="247" name="object 247"/>
          <p:cNvSpPr/>
          <p:nvPr/>
        </p:nvSpPr>
        <p:spPr>
          <a:xfrm>
            <a:off x="9102852" y="4261103"/>
            <a:ext cx="0" cy="2300605"/>
          </a:xfrm>
          <a:custGeom>
            <a:avLst/>
            <a:gdLst/>
            <a:ahLst/>
            <a:cxnLst/>
            <a:rect l="l" t="t" r="r" b="b"/>
            <a:pathLst>
              <a:path h="2300604">
                <a:moveTo>
                  <a:pt x="0" y="2300414"/>
                </a:moveTo>
                <a:lnTo>
                  <a:pt x="0" y="0"/>
                </a:lnTo>
              </a:path>
            </a:pathLst>
          </a:custGeom>
          <a:ln w="9144">
            <a:solidFill>
              <a:srgbClr val="CC0000"/>
            </a:solidFill>
          </a:ln>
        </p:spPr>
        <p:txBody>
          <a:bodyPr wrap="square" lIns="0" tIns="0" rIns="0" bIns="0" rtlCol="0"/>
          <a:lstStyle/>
          <a:p>
            <a:endParaRPr/>
          </a:p>
        </p:txBody>
      </p:sp>
      <p:sp>
        <p:nvSpPr>
          <p:cNvPr id="248" name="object 248"/>
          <p:cNvSpPr/>
          <p:nvPr/>
        </p:nvSpPr>
        <p:spPr>
          <a:xfrm>
            <a:off x="9102852" y="1267967"/>
            <a:ext cx="0" cy="2300605"/>
          </a:xfrm>
          <a:custGeom>
            <a:avLst/>
            <a:gdLst/>
            <a:ahLst/>
            <a:cxnLst/>
            <a:rect l="l" t="t" r="r" b="b"/>
            <a:pathLst>
              <a:path h="2300604">
                <a:moveTo>
                  <a:pt x="0" y="2300351"/>
                </a:moveTo>
                <a:lnTo>
                  <a:pt x="0" y="0"/>
                </a:lnTo>
              </a:path>
            </a:pathLst>
          </a:custGeom>
          <a:ln w="9144">
            <a:solidFill>
              <a:srgbClr val="CC0000"/>
            </a:solidFill>
          </a:ln>
        </p:spPr>
        <p:txBody>
          <a:bodyPr wrap="square" lIns="0" tIns="0" rIns="0" bIns="0" rtlCol="0"/>
          <a:lstStyle/>
          <a:p>
            <a:endParaRPr/>
          </a:p>
        </p:txBody>
      </p:sp>
      <p:sp>
        <p:nvSpPr>
          <p:cNvPr id="252" name="object 252"/>
          <p:cNvSpPr txBox="1"/>
          <p:nvPr/>
        </p:nvSpPr>
        <p:spPr>
          <a:xfrm>
            <a:off x="317398" y="6307632"/>
            <a:ext cx="1317625" cy="269875"/>
          </a:xfrm>
          <a:prstGeom prst="rect">
            <a:avLst/>
          </a:prstGeom>
        </p:spPr>
        <p:txBody>
          <a:bodyPr vert="horz" wrap="square" lIns="0" tIns="12700" rIns="0" bIns="0" rtlCol="0">
            <a:spAutoFit/>
          </a:bodyPr>
          <a:lstStyle/>
          <a:p>
            <a:pPr marL="12700">
              <a:lnSpc>
                <a:spcPct val="100000"/>
              </a:lnSpc>
              <a:spcBef>
                <a:spcPts val="100"/>
              </a:spcBef>
            </a:pPr>
            <a:r>
              <a:rPr sz="800" spc="-5" dirty="0">
                <a:latin typeface="Arial"/>
                <a:cs typeface="Arial"/>
              </a:rPr>
              <a:t>Note: </a:t>
            </a:r>
            <a:r>
              <a:rPr sz="800" dirty="0">
                <a:latin typeface="Arial"/>
                <a:cs typeface="Arial"/>
              </a:rPr>
              <a:t>P-</a:t>
            </a:r>
            <a:r>
              <a:rPr sz="800" spc="5" dirty="0">
                <a:latin typeface="Arial"/>
                <a:cs typeface="Arial"/>
              </a:rPr>
              <a:t> </a:t>
            </a:r>
            <a:r>
              <a:rPr sz="800" dirty="0">
                <a:latin typeface="Arial"/>
                <a:cs typeface="Arial"/>
              </a:rPr>
              <a:t>Projected</a:t>
            </a:r>
            <a:endParaRPr sz="800">
              <a:latin typeface="Arial"/>
              <a:cs typeface="Arial"/>
            </a:endParaRPr>
          </a:p>
          <a:p>
            <a:pPr marL="12700">
              <a:lnSpc>
                <a:spcPct val="100000"/>
              </a:lnSpc>
              <a:spcBef>
                <a:spcPts val="5"/>
              </a:spcBef>
            </a:pPr>
            <a:r>
              <a:rPr sz="800" spc="-5" dirty="0">
                <a:latin typeface="Arial"/>
                <a:cs typeface="Arial"/>
              </a:rPr>
              <a:t>Source: IHME, </a:t>
            </a:r>
            <a:r>
              <a:rPr sz="800" dirty="0">
                <a:latin typeface="Arial"/>
                <a:cs typeface="Arial"/>
              </a:rPr>
              <a:t>Bain</a:t>
            </a:r>
            <a:r>
              <a:rPr sz="800" spc="-5" dirty="0">
                <a:latin typeface="Arial"/>
                <a:cs typeface="Arial"/>
              </a:rPr>
              <a:t> analysis</a:t>
            </a:r>
            <a:endParaRPr sz="800">
              <a:latin typeface="Arial"/>
              <a:cs typeface="Arial"/>
            </a:endParaRPr>
          </a:p>
        </p:txBody>
      </p:sp>
      <p:sp>
        <p:nvSpPr>
          <p:cNvPr id="253" name="object 253"/>
          <p:cNvSpPr/>
          <p:nvPr/>
        </p:nvSpPr>
        <p:spPr>
          <a:xfrm>
            <a:off x="1040891" y="4152900"/>
            <a:ext cx="373380" cy="175260"/>
          </a:xfrm>
          <a:custGeom>
            <a:avLst/>
            <a:gdLst/>
            <a:ahLst/>
            <a:cxnLst/>
            <a:rect l="l" t="t" r="r" b="b"/>
            <a:pathLst>
              <a:path w="373380" h="175260">
                <a:moveTo>
                  <a:pt x="0" y="175260"/>
                </a:moveTo>
                <a:lnTo>
                  <a:pt x="373379" y="175260"/>
                </a:lnTo>
                <a:lnTo>
                  <a:pt x="373379" y="0"/>
                </a:lnTo>
                <a:lnTo>
                  <a:pt x="0" y="0"/>
                </a:lnTo>
                <a:lnTo>
                  <a:pt x="0" y="175260"/>
                </a:lnTo>
                <a:close/>
              </a:path>
            </a:pathLst>
          </a:custGeom>
          <a:solidFill>
            <a:srgbClr val="FFFFFF"/>
          </a:solidFill>
        </p:spPr>
        <p:txBody>
          <a:bodyPr wrap="square" lIns="0" tIns="0" rIns="0" bIns="0" rtlCol="0"/>
          <a:lstStyle/>
          <a:p>
            <a:endParaRPr/>
          </a:p>
        </p:txBody>
      </p:sp>
      <p:sp>
        <p:nvSpPr>
          <p:cNvPr id="254" name="object 254"/>
          <p:cNvSpPr/>
          <p:nvPr/>
        </p:nvSpPr>
        <p:spPr>
          <a:xfrm>
            <a:off x="1040891" y="4152900"/>
            <a:ext cx="373380" cy="175260"/>
          </a:xfrm>
          <a:custGeom>
            <a:avLst/>
            <a:gdLst/>
            <a:ahLst/>
            <a:cxnLst/>
            <a:rect l="l" t="t" r="r" b="b"/>
            <a:pathLst>
              <a:path w="373380" h="175260">
                <a:moveTo>
                  <a:pt x="0" y="175260"/>
                </a:moveTo>
                <a:lnTo>
                  <a:pt x="373379" y="175260"/>
                </a:lnTo>
                <a:lnTo>
                  <a:pt x="373379" y="0"/>
                </a:lnTo>
                <a:lnTo>
                  <a:pt x="0" y="0"/>
                </a:lnTo>
                <a:lnTo>
                  <a:pt x="0" y="175260"/>
                </a:lnTo>
                <a:close/>
              </a:path>
            </a:pathLst>
          </a:custGeom>
          <a:ln w="9144">
            <a:solidFill>
              <a:srgbClr val="000000"/>
            </a:solidFill>
          </a:ln>
        </p:spPr>
        <p:txBody>
          <a:bodyPr wrap="square" lIns="0" tIns="0" rIns="0" bIns="0" rtlCol="0"/>
          <a:lstStyle/>
          <a:p>
            <a:endParaRPr/>
          </a:p>
        </p:txBody>
      </p:sp>
      <p:sp>
        <p:nvSpPr>
          <p:cNvPr id="255" name="object 255"/>
          <p:cNvSpPr txBox="1"/>
          <p:nvPr/>
        </p:nvSpPr>
        <p:spPr>
          <a:xfrm>
            <a:off x="1115364" y="4116451"/>
            <a:ext cx="223520" cy="239395"/>
          </a:xfrm>
          <a:prstGeom prst="rect">
            <a:avLst/>
          </a:prstGeom>
        </p:spPr>
        <p:txBody>
          <a:bodyPr vert="horz" wrap="square" lIns="0" tIns="12700" rIns="0" bIns="0" rtlCol="0">
            <a:spAutoFit/>
          </a:bodyPr>
          <a:lstStyle/>
          <a:p>
            <a:pPr marL="12700">
              <a:lnSpc>
                <a:spcPct val="100000"/>
              </a:lnSpc>
              <a:spcBef>
                <a:spcPts val="100"/>
              </a:spcBef>
            </a:pPr>
            <a:r>
              <a:rPr sz="1400" b="1" spc="-5" dirty="0">
                <a:latin typeface="Arial"/>
                <a:cs typeface="Arial"/>
              </a:rPr>
              <a:t>22</a:t>
            </a:r>
            <a:endParaRPr sz="1400">
              <a:latin typeface="Arial"/>
              <a:cs typeface="Arial"/>
            </a:endParaRPr>
          </a:p>
        </p:txBody>
      </p:sp>
      <p:sp>
        <p:nvSpPr>
          <p:cNvPr id="256" name="object 256"/>
          <p:cNvSpPr/>
          <p:nvPr/>
        </p:nvSpPr>
        <p:spPr>
          <a:xfrm>
            <a:off x="2371344" y="4034028"/>
            <a:ext cx="372110" cy="175260"/>
          </a:xfrm>
          <a:custGeom>
            <a:avLst/>
            <a:gdLst/>
            <a:ahLst/>
            <a:cxnLst/>
            <a:rect l="l" t="t" r="r" b="b"/>
            <a:pathLst>
              <a:path w="372110" h="175260">
                <a:moveTo>
                  <a:pt x="0" y="175260"/>
                </a:moveTo>
                <a:lnTo>
                  <a:pt x="371856" y="175260"/>
                </a:lnTo>
                <a:lnTo>
                  <a:pt x="371856" y="0"/>
                </a:lnTo>
                <a:lnTo>
                  <a:pt x="0" y="0"/>
                </a:lnTo>
                <a:lnTo>
                  <a:pt x="0" y="175260"/>
                </a:lnTo>
                <a:close/>
              </a:path>
            </a:pathLst>
          </a:custGeom>
          <a:solidFill>
            <a:srgbClr val="FFFFFF"/>
          </a:solidFill>
        </p:spPr>
        <p:txBody>
          <a:bodyPr wrap="square" lIns="0" tIns="0" rIns="0" bIns="0" rtlCol="0"/>
          <a:lstStyle/>
          <a:p>
            <a:endParaRPr/>
          </a:p>
        </p:txBody>
      </p:sp>
      <p:sp>
        <p:nvSpPr>
          <p:cNvPr id="257" name="object 257"/>
          <p:cNvSpPr/>
          <p:nvPr/>
        </p:nvSpPr>
        <p:spPr>
          <a:xfrm>
            <a:off x="2371344" y="4034028"/>
            <a:ext cx="372110" cy="175260"/>
          </a:xfrm>
          <a:custGeom>
            <a:avLst/>
            <a:gdLst/>
            <a:ahLst/>
            <a:cxnLst/>
            <a:rect l="l" t="t" r="r" b="b"/>
            <a:pathLst>
              <a:path w="372110" h="175260">
                <a:moveTo>
                  <a:pt x="0" y="175260"/>
                </a:moveTo>
                <a:lnTo>
                  <a:pt x="371856" y="175260"/>
                </a:lnTo>
                <a:lnTo>
                  <a:pt x="371856" y="0"/>
                </a:lnTo>
                <a:lnTo>
                  <a:pt x="0" y="0"/>
                </a:lnTo>
                <a:lnTo>
                  <a:pt x="0" y="175260"/>
                </a:lnTo>
                <a:close/>
              </a:path>
            </a:pathLst>
          </a:custGeom>
          <a:ln w="9144">
            <a:solidFill>
              <a:srgbClr val="000000"/>
            </a:solidFill>
          </a:ln>
        </p:spPr>
        <p:txBody>
          <a:bodyPr wrap="square" lIns="0" tIns="0" rIns="0" bIns="0" rtlCol="0"/>
          <a:lstStyle/>
          <a:p>
            <a:endParaRPr/>
          </a:p>
        </p:txBody>
      </p:sp>
      <p:sp>
        <p:nvSpPr>
          <p:cNvPr id="258" name="object 258"/>
          <p:cNvSpPr txBox="1"/>
          <p:nvPr/>
        </p:nvSpPr>
        <p:spPr>
          <a:xfrm>
            <a:off x="2444876" y="3996944"/>
            <a:ext cx="223520" cy="239395"/>
          </a:xfrm>
          <a:prstGeom prst="rect">
            <a:avLst/>
          </a:prstGeom>
        </p:spPr>
        <p:txBody>
          <a:bodyPr vert="horz" wrap="square" lIns="0" tIns="12700" rIns="0" bIns="0" rtlCol="0">
            <a:spAutoFit/>
          </a:bodyPr>
          <a:lstStyle/>
          <a:p>
            <a:pPr marL="12700">
              <a:lnSpc>
                <a:spcPct val="100000"/>
              </a:lnSpc>
              <a:spcBef>
                <a:spcPts val="100"/>
              </a:spcBef>
            </a:pPr>
            <a:r>
              <a:rPr sz="1400" b="1" spc="-5" dirty="0">
                <a:latin typeface="Arial"/>
                <a:cs typeface="Arial"/>
              </a:rPr>
              <a:t>23</a:t>
            </a:r>
            <a:endParaRPr sz="1400">
              <a:latin typeface="Arial"/>
              <a:cs typeface="Arial"/>
            </a:endParaRPr>
          </a:p>
        </p:txBody>
      </p:sp>
      <p:sp>
        <p:nvSpPr>
          <p:cNvPr id="259" name="object 259"/>
          <p:cNvSpPr/>
          <p:nvPr/>
        </p:nvSpPr>
        <p:spPr>
          <a:xfrm>
            <a:off x="3662171" y="3835908"/>
            <a:ext cx="373380" cy="173990"/>
          </a:xfrm>
          <a:custGeom>
            <a:avLst/>
            <a:gdLst/>
            <a:ahLst/>
            <a:cxnLst/>
            <a:rect l="l" t="t" r="r" b="b"/>
            <a:pathLst>
              <a:path w="373379" h="173989">
                <a:moveTo>
                  <a:pt x="0" y="173736"/>
                </a:moveTo>
                <a:lnTo>
                  <a:pt x="373379" y="173736"/>
                </a:lnTo>
                <a:lnTo>
                  <a:pt x="373379" y="0"/>
                </a:lnTo>
                <a:lnTo>
                  <a:pt x="0" y="0"/>
                </a:lnTo>
                <a:lnTo>
                  <a:pt x="0" y="173736"/>
                </a:lnTo>
                <a:close/>
              </a:path>
            </a:pathLst>
          </a:custGeom>
          <a:solidFill>
            <a:srgbClr val="FFFFFF"/>
          </a:solidFill>
        </p:spPr>
        <p:txBody>
          <a:bodyPr wrap="square" lIns="0" tIns="0" rIns="0" bIns="0" rtlCol="0"/>
          <a:lstStyle/>
          <a:p>
            <a:endParaRPr/>
          </a:p>
        </p:txBody>
      </p:sp>
      <p:sp>
        <p:nvSpPr>
          <p:cNvPr id="260" name="object 260"/>
          <p:cNvSpPr/>
          <p:nvPr/>
        </p:nvSpPr>
        <p:spPr>
          <a:xfrm>
            <a:off x="3662171" y="3835908"/>
            <a:ext cx="373380" cy="173990"/>
          </a:xfrm>
          <a:custGeom>
            <a:avLst/>
            <a:gdLst/>
            <a:ahLst/>
            <a:cxnLst/>
            <a:rect l="l" t="t" r="r" b="b"/>
            <a:pathLst>
              <a:path w="373379" h="173989">
                <a:moveTo>
                  <a:pt x="0" y="173736"/>
                </a:moveTo>
                <a:lnTo>
                  <a:pt x="373379" y="173736"/>
                </a:lnTo>
                <a:lnTo>
                  <a:pt x="373379" y="0"/>
                </a:lnTo>
                <a:lnTo>
                  <a:pt x="0" y="0"/>
                </a:lnTo>
                <a:lnTo>
                  <a:pt x="0" y="173736"/>
                </a:lnTo>
                <a:close/>
              </a:path>
            </a:pathLst>
          </a:custGeom>
          <a:ln w="9143">
            <a:solidFill>
              <a:srgbClr val="000000"/>
            </a:solidFill>
          </a:ln>
        </p:spPr>
        <p:txBody>
          <a:bodyPr wrap="square" lIns="0" tIns="0" rIns="0" bIns="0" rtlCol="0"/>
          <a:lstStyle/>
          <a:p>
            <a:endParaRPr/>
          </a:p>
        </p:txBody>
      </p:sp>
      <p:sp>
        <p:nvSpPr>
          <p:cNvPr id="261" name="object 261"/>
          <p:cNvSpPr txBox="1"/>
          <p:nvPr/>
        </p:nvSpPr>
        <p:spPr>
          <a:xfrm>
            <a:off x="3737228" y="3798189"/>
            <a:ext cx="223520" cy="239395"/>
          </a:xfrm>
          <a:prstGeom prst="rect">
            <a:avLst/>
          </a:prstGeom>
        </p:spPr>
        <p:txBody>
          <a:bodyPr vert="horz" wrap="square" lIns="0" tIns="12700" rIns="0" bIns="0" rtlCol="0">
            <a:spAutoFit/>
          </a:bodyPr>
          <a:lstStyle/>
          <a:p>
            <a:pPr marL="12700">
              <a:lnSpc>
                <a:spcPct val="100000"/>
              </a:lnSpc>
              <a:spcBef>
                <a:spcPts val="100"/>
              </a:spcBef>
            </a:pPr>
            <a:r>
              <a:rPr sz="1400" b="1" spc="-5" dirty="0">
                <a:latin typeface="Arial"/>
                <a:cs typeface="Arial"/>
              </a:rPr>
              <a:t>26</a:t>
            </a:r>
            <a:endParaRPr sz="1400">
              <a:latin typeface="Arial"/>
              <a:cs typeface="Arial"/>
            </a:endParaRPr>
          </a:p>
        </p:txBody>
      </p:sp>
      <p:sp>
        <p:nvSpPr>
          <p:cNvPr id="262" name="object 262"/>
          <p:cNvSpPr/>
          <p:nvPr/>
        </p:nvSpPr>
        <p:spPr>
          <a:xfrm>
            <a:off x="4942332" y="3706367"/>
            <a:ext cx="373380" cy="175260"/>
          </a:xfrm>
          <a:custGeom>
            <a:avLst/>
            <a:gdLst/>
            <a:ahLst/>
            <a:cxnLst/>
            <a:rect l="l" t="t" r="r" b="b"/>
            <a:pathLst>
              <a:path w="373379" h="175260">
                <a:moveTo>
                  <a:pt x="0" y="175260"/>
                </a:moveTo>
                <a:lnTo>
                  <a:pt x="373379" y="175260"/>
                </a:lnTo>
                <a:lnTo>
                  <a:pt x="373379" y="0"/>
                </a:lnTo>
                <a:lnTo>
                  <a:pt x="0" y="0"/>
                </a:lnTo>
                <a:lnTo>
                  <a:pt x="0" y="175260"/>
                </a:lnTo>
                <a:close/>
              </a:path>
            </a:pathLst>
          </a:custGeom>
          <a:solidFill>
            <a:srgbClr val="FFFFFF"/>
          </a:solidFill>
        </p:spPr>
        <p:txBody>
          <a:bodyPr wrap="square" lIns="0" tIns="0" rIns="0" bIns="0" rtlCol="0"/>
          <a:lstStyle/>
          <a:p>
            <a:endParaRPr/>
          </a:p>
        </p:txBody>
      </p:sp>
      <p:sp>
        <p:nvSpPr>
          <p:cNvPr id="263" name="object 263"/>
          <p:cNvSpPr/>
          <p:nvPr/>
        </p:nvSpPr>
        <p:spPr>
          <a:xfrm>
            <a:off x="4942332" y="3706367"/>
            <a:ext cx="373380" cy="175260"/>
          </a:xfrm>
          <a:custGeom>
            <a:avLst/>
            <a:gdLst/>
            <a:ahLst/>
            <a:cxnLst/>
            <a:rect l="l" t="t" r="r" b="b"/>
            <a:pathLst>
              <a:path w="373379" h="175260">
                <a:moveTo>
                  <a:pt x="0" y="175260"/>
                </a:moveTo>
                <a:lnTo>
                  <a:pt x="373379" y="175260"/>
                </a:lnTo>
                <a:lnTo>
                  <a:pt x="373379" y="0"/>
                </a:lnTo>
                <a:lnTo>
                  <a:pt x="0" y="0"/>
                </a:lnTo>
                <a:lnTo>
                  <a:pt x="0" y="175260"/>
                </a:lnTo>
                <a:close/>
              </a:path>
            </a:pathLst>
          </a:custGeom>
          <a:ln w="9144">
            <a:solidFill>
              <a:srgbClr val="000000"/>
            </a:solidFill>
          </a:ln>
        </p:spPr>
        <p:txBody>
          <a:bodyPr wrap="square" lIns="0" tIns="0" rIns="0" bIns="0" rtlCol="0"/>
          <a:lstStyle/>
          <a:p>
            <a:endParaRPr/>
          </a:p>
        </p:txBody>
      </p:sp>
      <p:sp>
        <p:nvSpPr>
          <p:cNvPr id="264" name="object 264"/>
          <p:cNvSpPr txBox="1"/>
          <p:nvPr/>
        </p:nvSpPr>
        <p:spPr>
          <a:xfrm>
            <a:off x="5017389" y="3669029"/>
            <a:ext cx="223520" cy="239395"/>
          </a:xfrm>
          <a:prstGeom prst="rect">
            <a:avLst/>
          </a:prstGeom>
        </p:spPr>
        <p:txBody>
          <a:bodyPr vert="horz" wrap="square" lIns="0" tIns="12700" rIns="0" bIns="0" rtlCol="0">
            <a:spAutoFit/>
          </a:bodyPr>
          <a:lstStyle/>
          <a:p>
            <a:pPr marL="12700">
              <a:lnSpc>
                <a:spcPct val="100000"/>
              </a:lnSpc>
              <a:spcBef>
                <a:spcPts val="100"/>
              </a:spcBef>
            </a:pPr>
            <a:r>
              <a:rPr sz="1400" b="1" spc="-5" dirty="0">
                <a:latin typeface="Arial"/>
                <a:cs typeface="Arial"/>
              </a:rPr>
              <a:t>28</a:t>
            </a:r>
            <a:endParaRPr sz="1400">
              <a:latin typeface="Arial"/>
              <a:cs typeface="Arial"/>
            </a:endParaRPr>
          </a:p>
        </p:txBody>
      </p:sp>
      <p:sp>
        <p:nvSpPr>
          <p:cNvPr id="265" name="object 265"/>
          <p:cNvSpPr/>
          <p:nvPr/>
        </p:nvSpPr>
        <p:spPr>
          <a:xfrm>
            <a:off x="6222491" y="3368040"/>
            <a:ext cx="373380" cy="175260"/>
          </a:xfrm>
          <a:custGeom>
            <a:avLst/>
            <a:gdLst/>
            <a:ahLst/>
            <a:cxnLst/>
            <a:rect l="l" t="t" r="r" b="b"/>
            <a:pathLst>
              <a:path w="373379" h="175260">
                <a:moveTo>
                  <a:pt x="0" y="175260"/>
                </a:moveTo>
                <a:lnTo>
                  <a:pt x="373380" y="175260"/>
                </a:lnTo>
                <a:lnTo>
                  <a:pt x="373380" y="0"/>
                </a:lnTo>
                <a:lnTo>
                  <a:pt x="0" y="0"/>
                </a:lnTo>
                <a:lnTo>
                  <a:pt x="0" y="175260"/>
                </a:lnTo>
                <a:close/>
              </a:path>
            </a:pathLst>
          </a:custGeom>
          <a:solidFill>
            <a:srgbClr val="FFFFFF"/>
          </a:solidFill>
        </p:spPr>
        <p:txBody>
          <a:bodyPr wrap="square" lIns="0" tIns="0" rIns="0" bIns="0" rtlCol="0"/>
          <a:lstStyle/>
          <a:p>
            <a:endParaRPr/>
          </a:p>
        </p:txBody>
      </p:sp>
      <p:sp>
        <p:nvSpPr>
          <p:cNvPr id="266" name="object 266"/>
          <p:cNvSpPr/>
          <p:nvPr/>
        </p:nvSpPr>
        <p:spPr>
          <a:xfrm>
            <a:off x="6222491" y="3368040"/>
            <a:ext cx="373380" cy="175260"/>
          </a:xfrm>
          <a:custGeom>
            <a:avLst/>
            <a:gdLst/>
            <a:ahLst/>
            <a:cxnLst/>
            <a:rect l="l" t="t" r="r" b="b"/>
            <a:pathLst>
              <a:path w="373379" h="175260">
                <a:moveTo>
                  <a:pt x="0" y="175260"/>
                </a:moveTo>
                <a:lnTo>
                  <a:pt x="373380" y="175260"/>
                </a:lnTo>
                <a:lnTo>
                  <a:pt x="373380" y="0"/>
                </a:lnTo>
                <a:lnTo>
                  <a:pt x="0" y="0"/>
                </a:lnTo>
                <a:lnTo>
                  <a:pt x="0" y="175260"/>
                </a:lnTo>
                <a:close/>
              </a:path>
            </a:pathLst>
          </a:custGeom>
          <a:ln w="9144">
            <a:solidFill>
              <a:srgbClr val="000000"/>
            </a:solidFill>
          </a:ln>
        </p:spPr>
        <p:txBody>
          <a:bodyPr wrap="square" lIns="0" tIns="0" rIns="0" bIns="0" rtlCol="0"/>
          <a:lstStyle/>
          <a:p>
            <a:endParaRPr/>
          </a:p>
        </p:txBody>
      </p:sp>
      <p:sp>
        <p:nvSpPr>
          <p:cNvPr id="267" name="object 267"/>
          <p:cNvSpPr txBox="1"/>
          <p:nvPr/>
        </p:nvSpPr>
        <p:spPr>
          <a:xfrm>
            <a:off x="6297295" y="3330955"/>
            <a:ext cx="223520" cy="239395"/>
          </a:xfrm>
          <a:prstGeom prst="rect">
            <a:avLst/>
          </a:prstGeom>
        </p:spPr>
        <p:txBody>
          <a:bodyPr vert="horz" wrap="square" lIns="0" tIns="13335" rIns="0" bIns="0" rtlCol="0">
            <a:spAutoFit/>
          </a:bodyPr>
          <a:lstStyle/>
          <a:p>
            <a:pPr marL="12700">
              <a:lnSpc>
                <a:spcPct val="100000"/>
              </a:lnSpc>
              <a:spcBef>
                <a:spcPts val="105"/>
              </a:spcBef>
            </a:pPr>
            <a:r>
              <a:rPr sz="1400" b="1" spc="-5" dirty="0">
                <a:latin typeface="Arial"/>
                <a:cs typeface="Arial"/>
              </a:rPr>
              <a:t>32</a:t>
            </a:r>
            <a:endParaRPr sz="1400">
              <a:latin typeface="Arial"/>
              <a:cs typeface="Arial"/>
            </a:endParaRPr>
          </a:p>
        </p:txBody>
      </p:sp>
      <p:sp>
        <p:nvSpPr>
          <p:cNvPr id="268" name="object 268"/>
          <p:cNvSpPr txBox="1">
            <a:spLocks noGrp="1"/>
          </p:cNvSpPr>
          <p:nvPr>
            <p:ph type="sldNum" sz="quarter" idx="7"/>
          </p:nvPr>
        </p:nvSpPr>
        <p:spPr>
          <a:prstGeom prst="rect">
            <a:avLst/>
          </a:prstGeom>
        </p:spPr>
        <p:txBody>
          <a:bodyPr vert="horz" wrap="square" lIns="0" tIns="1905" rIns="0" bIns="0" rtlCol="0">
            <a:spAutoFit/>
          </a:bodyPr>
          <a:lstStyle/>
          <a:p>
            <a:pPr marL="25400">
              <a:lnSpc>
                <a:spcPct val="100000"/>
              </a:lnSpc>
              <a:spcBef>
                <a:spcPts val="15"/>
              </a:spcBef>
            </a:pPr>
            <a:fld id="{81D60167-4931-47E6-BA6A-407CBD079E47}" type="slidenum">
              <a:rPr spc="-5" dirty="0"/>
              <a:pPr marL="25400">
                <a:lnSpc>
                  <a:spcPct val="100000"/>
                </a:lnSpc>
                <a:spcBef>
                  <a:spcPts val="15"/>
                </a:spcBef>
              </a:pPr>
              <a:t>11</a:t>
            </a:fld>
            <a:endParaRPr spc="-5"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6598919"/>
            <a:ext cx="11857355" cy="0"/>
          </a:xfrm>
          <a:custGeom>
            <a:avLst/>
            <a:gdLst/>
            <a:ahLst/>
            <a:cxnLst/>
            <a:rect l="l" t="t" r="r" b="b"/>
            <a:pathLst>
              <a:path w="11857355">
                <a:moveTo>
                  <a:pt x="0" y="0"/>
                </a:moveTo>
                <a:lnTo>
                  <a:pt x="11856974" y="0"/>
                </a:lnTo>
              </a:path>
            </a:pathLst>
          </a:custGeom>
          <a:ln w="9144">
            <a:solidFill>
              <a:srgbClr val="B4B4B4"/>
            </a:solidFill>
          </a:ln>
        </p:spPr>
        <p:txBody>
          <a:bodyPr wrap="square" lIns="0" tIns="0" rIns="0" bIns="0" rtlCol="0"/>
          <a:lstStyle/>
          <a:p>
            <a:endParaRPr/>
          </a:p>
        </p:txBody>
      </p:sp>
      <p:sp>
        <p:nvSpPr>
          <p:cNvPr id="3" name="object 3"/>
          <p:cNvSpPr/>
          <p:nvPr/>
        </p:nvSpPr>
        <p:spPr>
          <a:xfrm>
            <a:off x="761" y="874013"/>
            <a:ext cx="11857355" cy="0"/>
          </a:xfrm>
          <a:custGeom>
            <a:avLst/>
            <a:gdLst/>
            <a:ahLst/>
            <a:cxnLst/>
            <a:rect l="l" t="t" r="r" b="b"/>
            <a:pathLst>
              <a:path w="11857355">
                <a:moveTo>
                  <a:pt x="0" y="0"/>
                </a:moveTo>
                <a:lnTo>
                  <a:pt x="11856974" y="0"/>
                </a:lnTo>
              </a:path>
            </a:pathLst>
          </a:custGeom>
          <a:ln w="19812">
            <a:solidFill>
              <a:srgbClr val="CC0000"/>
            </a:solidFill>
          </a:ln>
        </p:spPr>
        <p:txBody>
          <a:bodyPr wrap="square" lIns="0" tIns="0" rIns="0" bIns="0" rtlCol="0"/>
          <a:lstStyle/>
          <a:p>
            <a:endParaRPr/>
          </a:p>
        </p:txBody>
      </p:sp>
      <p:sp>
        <p:nvSpPr>
          <p:cNvPr id="4" name="object 4"/>
          <p:cNvSpPr txBox="1">
            <a:spLocks noGrp="1"/>
          </p:cNvSpPr>
          <p:nvPr>
            <p:ph type="title"/>
          </p:nvPr>
        </p:nvSpPr>
        <p:spPr>
          <a:xfrm>
            <a:off x="358241" y="52527"/>
            <a:ext cx="10476865" cy="757555"/>
          </a:xfrm>
          <a:prstGeom prst="rect">
            <a:avLst/>
          </a:prstGeom>
        </p:spPr>
        <p:txBody>
          <a:bodyPr vert="horz" wrap="square" lIns="0" tIns="12700" rIns="0" bIns="0" rtlCol="0">
            <a:spAutoFit/>
          </a:bodyPr>
          <a:lstStyle/>
          <a:p>
            <a:pPr marL="12700">
              <a:lnSpc>
                <a:spcPct val="100000"/>
              </a:lnSpc>
              <a:spcBef>
                <a:spcPts val="100"/>
              </a:spcBef>
            </a:pPr>
            <a:r>
              <a:rPr spc="-90" dirty="0">
                <a:solidFill>
                  <a:srgbClr val="00B050"/>
                </a:solidFill>
              </a:rPr>
              <a:t>Top </a:t>
            </a:r>
            <a:r>
              <a:rPr dirty="0">
                <a:solidFill>
                  <a:srgbClr val="00B050"/>
                </a:solidFill>
              </a:rPr>
              <a:t>6 states to </a:t>
            </a:r>
            <a:r>
              <a:rPr spc="-5" dirty="0">
                <a:solidFill>
                  <a:srgbClr val="00B050"/>
                </a:solidFill>
              </a:rPr>
              <a:t>account </a:t>
            </a:r>
            <a:r>
              <a:rPr dirty="0">
                <a:solidFill>
                  <a:srgbClr val="00B050"/>
                </a:solidFill>
              </a:rPr>
              <a:t>for </a:t>
            </a:r>
            <a:r>
              <a:rPr spc="-5" dirty="0">
                <a:solidFill>
                  <a:srgbClr val="00B050"/>
                </a:solidFill>
              </a:rPr>
              <a:t>over </a:t>
            </a:r>
            <a:r>
              <a:rPr dirty="0">
                <a:solidFill>
                  <a:srgbClr val="00B050"/>
                </a:solidFill>
              </a:rPr>
              <a:t>50% </a:t>
            </a:r>
            <a:r>
              <a:rPr spc="-5" dirty="0">
                <a:solidFill>
                  <a:srgbClr val="00B050"/>
                </a:solidFill>
              </a:rPr>
              <a:t>cases </a:t>
            </a:r>
            <a:r>
              <a:rPr dirty="0">
                <a:solidFill>
                  <a:srgbClr val="00B050"/>
                </a:solidFill>
              </a:rPr>
              <a:t>of </a:t>
            </a:r>
            <a:r>
              <a:rPr spc="-5" dirty="0">
                <a:solidFill>
                  <a:srgbClr val="00B050"/>
                </a:solidFill>
              </a:rPr>
              <a:t>pediatric cancer cases </a:t>
            </a:r>
            <a:r>
              <a:rPr dirty="0">
                <a:solidFill>
                  <a:srgbClr val="00B050"/>
                </a:solidFill>
              </a:rPr>
              <a:t>in</a:t>
            </a:r>
            <a:r>
              <a:rPr spc="155" dirty="0">
                <a:solidFill>
                  <a:srgbClr val="00B050"/>
                </a:solidFill>
              </a:rPr>
              <a:t> </a:t>
            </a:r>
            <a:r>
              <a:rPr spc="-5" dirty="0">
                <a:solidFill>
                  <a:srgbClr val="00B050"/>
                </a:solidFill>
              </a:rPr>
              <a:t>2024;</a:t>
            </a:r>
          </a:p>
          <a:p>
            <a:pPr marL="12700">
              <a:lnSpc>
                <a:spcPct val="100000"/>
              </a:lnSpc>
              <a:spcBef>
                <a:spcPts val="5"/>
              </a:spcBef>
            </a:pPr>
            <a:r>
              <a:rPr spc="-5" dirty="0">
                <a:solidFill>
                  <a:srgbClr val="00B050"/>
                </a:solidFill>
              </a:rPr>
              <a:t>Incidence </a:t>
            </a:r>
            <a:r>
              <a:rPr dirty="0">
                <a:solidFill>
                  <a:srgbClr val="00B050"/>
                </a:solidFill>
              </a:rPr>
              <a:t>rates vary </a:t>
            </a:r>
            <a:r>
              <a:rPr spc="-5" dirty="0">
                <a:solidFill>
                  <a:srgbClr val="00B050"/>
                </a:solidFill>
              </a:rPr>
              <a:t>with proportion </a:t>
            </a:r>
            <a:r>
              <a:rPr dirty="0">
                <a:solidFill>
                  <a:srgbClr val="00B050"/>
                </a:solidFill>
              </a:rPr>
              <a:t>of </a:t>
            </a:r>
            <a:r>
              <a:rPr spc="-5" dirty="0">
                <a:solidFill>
                  <a:srgbClr val="00B050"/>
                </a:solidFill>
              </a:rPr>
              <a:t>children and reporting</a:t>
            </a:r>
            <a:r>
              <a:rPr spc="114" dirty="0">
                <a:solidFill>
                  <a:srgbClr val="00B050"/>
                </a:solidFill>
              </a:rPr>
              <a:t> </a:t>
            </a:r>
            <a:r>
              <a:rPr spc="-5" dirty="0">
                <a:solidFill>
                  <a:srgbClr val="00B050"/>
                </a:solidFill>
              </a:rPr>
              <a:t>practices</a:t>
            </a:r>
          </a:p>
        </p:txBody>
      </p:sp>
      <p:sp>
        <p:nvSpPr>
          <p:cNvPr id="5" name="object 5"/>
          <p:cNvSpPr/>
          <p:nvPr/>
        </p:nvSpPr>
        <p:spPr>
          <a:xfrm>
            <a:off x="6423659" y="1845564"/>
            <a:ext cx="4219956" cy="4792980"/>
          </a:xfrm>
          <a:prstGeom prst="rect">
            <a:avLst/>
          </a:prstGeom>
          <a:blipFill>
            <a:blip r:embed="rId2" cstate="print"/>
            <a:stretch>
              <a:fillRect/>
            </a:stretch>
          </a:blipFill>
        </p:spPr>
        <p:txBody>
          <a:bodyPr wrap="square" lIns="0" tIns="0" rIns="0" bIns="0" rtlCol="0"/>
          <a:lstStyle/>
          <a:p>
            <a:endParaRPr/>
          </a:p>
        </p:txBody>
      </p:sp>
      <p:sp>
        <p:nvSpPr>
          <p:cNvPr id="6" name="object 6"/>
          <p:cNvSpPr/>
          <p:nvPr/>
        </p:nvSpPr>
        <p:spPr>
          <a:xfrm>
            <a:off x="10872216" y="5439155"/>
            <a:ext cx="140335" cy="139065"/>
          </a:xfrm>
          <a:custGeom>
            <a:avLst/>
            <a:gdLst/>
            <a:ahLst/>
            <a:cxnLst/>
            <a:rect l="l" t="t" r="r" b="b"/>
            <a:pathLst>
              <a:path w="140334" h="139064">
                <a:moveTo>
                  <a:pt x="0" y="138684"/>
                </a:moveTo>
                <a:lnTo>
                  <a:pt x="140207" y="138684"/>
                </a:lnTo>
                <a:lnTo>
                  <a:pt x="140207" y="0"/>
                </a:lnTo>
                <a:lnTo>
                  <a:pt x="0" y="0"/>
                </a:lnTo>
                <a:lnTo>
                  <a:pt x="0" y="138684"/>
                </a:lnTo>
                <a:close/>
              </a:path>
            </a:pathLst>
          </a:custGeom>
          <a:solidFill>
            <a:srgbClr val="DCE1D5"/>
          </a:solidFill>
        </p:spPr>
        <p:txBody>
          <a:bodyPr wrap="square" lIns="0" tIns="0" rIns="0" bIns="0" rtlCol="0"/>
          <a:lstStyle/>
          <a:p>
            <a:endParaRPr/>
          </a:p>
        </p:txBody>
      </p:sp>
      <p:sp>
        <p:nvSpPr>
          <p:cNvPr id="7" name="object 7"/>
          <p:cNvSpPr/>
          <p:nvPr/>
        </p:nvSpPr>
        <p:spPr>
          <a:xfrm>
            <a:off x="10872216" y="5710428"/>
            <a:ext cx="140335" cy="140335"/>
          </a:xfrm>
          <a:custGeom>
            <a:avLst/>
            <a:gdLst/>
            <a:ahLst/>
            <a:cxnLst/>
            <a:rect l="l" t="t" r="r" b="b"/>
            <a:pathLst>
              <a:path w="140334" h="140335">
                <a:moveTo>
                  <a:pt x="0" y="140208"/>
                </a:moveTo>
                <a:lnTo>
                  <a:pt x="140207" y="140208"/>
                </a:lnTo>
                <a:lnTo>
                  <a:pt x="140207" y="0"/>
                </a:lnTo>
                <a:lnTo>
                  <a:pt x="0" y="0"/>
                </a:lnTo>
                <a:lnTo>
                  <a:pt x="0" y="140208"/>
                </a:lnTo>
                <a:close/>
              </a:path>
            </a:pathLst>
          </a:custGeom>
          <a:solidFill>
            <a:srgbClr val="83AC9A"/>
          </a:solidFill>
        </p:spPr>
        <p:txBody>
          <a:bodyPr wrap="square" lIns="0" tIns="0" rIns="0" bIns="0" rtlCol="0"/>
          <a:lstStyle/>
          <a:p>
            <a:endParaRPr/>
          </a:p>
        </p:txBody>
      </p:sp>
      <p:sp>
        <p:nvSpPr>
          <p:cNvPr id="8" name="object 8"/>
          <p:cNvSpPr/>
          <p:nvPr/>
        </p:nvSpPr>
        <p:spPr>
          <a:xfrm>
            <a:off x="10872216" y="5974079"/>
            <a:ext cx="140335" cy="140335"/>
          </a:xfrm>
          <a:custGeom>
            <a:avLst/>
            <a:gdLst/>
            <a:ahLst/>
            <a:cxnLst/>
            <a:rect l="l" t="t" r="r" b="b"/>
            <a:pathLst>
              <a:path w="140334" h="140335">
                <a:moveTo>
                  <a:pt x="0" y="140208"/>
                </a:moveTo>
                <a:lnTo>
                  <a:pt x="140207" y="140208"/>
                </a:lnTo>
                <a:lnTo>
                  <a:pt x="140207" y="0"/>
                </a:lnTo>
                <a:lnTo>
                  <a:pt x="0" y="0"/>
                </a:lnTo>
                <a:lnTo>
                  <a:pt x="0" y="140208"/>
                </a:lnTo>
                <a:close/>
              </a:path>
            </a:pathLst>
          </a:custGeom>
          <a:solidFill>
            <a:srgbClr val="507867"/>
          </a:solidFill>
        </p:spPr>
        <p:txBody>
          <a:bodyPr wrap="square" lIns="0" tIns="0" rIns="0" bIns="0" rtlCol="0"/>
          <a:lstStyle/>
          <a:p>
            <a:endParaRPr/>
          </a:p>
        </p:txBody>
      </p:sp>
      <p:sp>
        <p:nvSpPr>
          <p:cNvPr id="9" name="object 9"/>
          <p:cNvSpPr/>
          <p:nvPr/>
        </p:nvSpPr>
        <p:spPr>
          <a:xfrm>
            <a:off x="10872216" y="6230111"/>
            <a:ext cx="140335" cy="139065"/>
          </a:xfrm>
          <a:custGeom>
            <a:avLst/>
            <a:gdLst/>
            <a:ahLst/>
            <a:cxnLst/>
            <a:rect l="l" t="t" r="r" b="b"/>
            <a:pathLst>
              <a:path w="140334" h="139064">
                <a:moveTo>
                  <a:pt x="0" y="138683"/>
                </a:moveTo>
                <a:lnTo>
                  <a:pt x="140207" y="138683"/>
                </a:lnTo>
                <a:lnTo>
                  <a:pt x="140207" y="0"/>
                </a:lnTo>
                <a:lnTo>
                  <a:pt x="0" y="0"/>
                </a:lnTo>
                <a:lnTo>
                  <a:pt x="0" y="138683"/>
                </a:lnTo>
                <a:close/>
              </a:path>
            </a:pathLst>
          </a:custGeom>
          <a:solidFill>
            <a:srgbClr val="0F4B3D"/>
          </a:solidFill>
        </p:spPr>
        <p:txBody>
          <a:bodyPr wrap="square" lIns="0" tIns="0" rIns="0" bIns="0" rtlCol="0"/>
          <a:lstStyle/>
          <a:p>
            <a:endParaRPr/>
          </a:p>
        </p:txBody>
      </p:sp>
      <p:sp>
        <p:nvSpPr>
          <p:cNvPr id="10" name="object 10"/>
          <p:cNvSpPr/>
          <p:nvPr/>
        </p:nvSpPr>
        <p:spPr>
          <a:xfrm>
            <a:off x="9643871" y="5169408"/>
            <a:ext cx="139065" cy="139065"/>
          </a:xfrm>
          <a:custGeom>
            <a:avLst/>
            <a:gdLst/>
            <a:ahLst/>
            <a:cxnLst/>
            <a:rect l="l" t="t" r="r" b="b"/>
            <a:pathLst>
              <a:path w="139065" h="139064">
                <a:moveTo>
                  <a:pt x="0" y="138684"/>
                </a:moveTo>
                <a:lnTo>
                  <a:pt x="138683" y="138684"/>
                </a:lnTo>
                <a:lnTo>
                  <a:pt x="138683" y="0"/>
                </a:lnTo>
                <a:lnTo>
                  <a:pt x="0" y="0"/>
                </a:lnTo>
                <a:lnTo>
                  <a:pt x="0" y="138684"/>
                </a:lnTo>
                <a:close/>
              </a:path>
            </a:pathLst>
          </a:custGeom>
          <a:solidFill>
            <a:srgbClr val="990000"/>
          </a:solidFill>
        </p:spPr>
        <p:txBody>
          <a:bodyPr wrap="square" lIns="0" tIns="0" rIns="0" bIns="0" rtlCol="0"/>
          <a:lstStyle/>
          <a:p>
            <a:endParaRPr/>
          </a:p>
        </p:txBody>
      </p:sp>
      <p:sp>
        <p:nvSpPr>
          <p:cNvPr id="11" name="object 11"/>
          <p:cNvSpPr/>
          <p:nvPr/>
        </p:nvSpPr>
        <p:spPr>
          <a:xfrm>
            <a:off x="9643871" y="5440679"/>
            <a:ext cx="139065" cy="140335"/>
          </a:xfrm>
          <a:custGeom>
            <a:avLst/>
            <a:gdLst/>
            <a:ahLst/>
            <a:cxnLst/>
            <a:rect l="l" t="t" r="r" b="b"/>
            <a:pathLst>
              <a:path w="139065" h="140335">
                <a:moveTo>
                  <a:pt x="0" y="140208"/>
                </a:moveTo>
                <a:lnTo>
                  <a:pt x="138683" y="140208"/>
                </a:lnTo>
                <a:lnTo>
                  <a:pt x="138683" y="0"/>
                </a:lnTo>
                <a:lnTo>
                  <a:pt x="0" y="0"/>
                </a:lnTo>
                <a:lnTo>
                  <a:pt x="0" y="140208"/>
                </a:lnTo>
                <a:close/>
              </a:path>
            </a:pathLst>
          </a:custGeom>
          <a:solidFill>
            <a:srgbClr val="CC0000"/>
          </a:solidFill>
        </p:spPr>
        <p:txBody>
          <a:bodyPr wrap="square" lIns="0" tIns="0" rIns="0" bIns="0" rtlCol="0"/>
          <a:lstStyle/>
          <a:p>
            <a:endParaRPr/>
          </a:p>
        </p:txBody>
      </p:sp>
      <p:sp>
        <p:nvSpPr>
          <p:cNvPr id="12" name="object 12"/>
          <p:cNvSpPr/>
          <p:nvPr/>
        </p:nvSpPr>
        <p:spPr>
          <a:xfrm>
            <a:off x="9643871" y="5704332"/>
            <a:ext cx="139065" cy="140335"/>
          </a:xfrm>
          <a:custGeom>
            <a:avLst/>
            <a:gdLst/>
            <a:ahLst/>
            <a:cxnLst/>
            <a:rect l="l" t="t" r="r" b="b"/>
            <a:pathLst>
              <a:path w="139065" h="140335">
                <a:moveTo>
                  <a:pt x="0" y="140208"/>
                </a:moveTo>
                <a:lnTo>
                  <a:pt x="138683" y="140208"/>
                </a:lnTo>
                <a:lnTo>
                  <a:pt x="138683" y="0"/>
                </a:lnTo>
                <a:lnTo>
                  <a:pt x="0" y="0"/>
                </a:lnTo>
                <a:lnTo>
                  <a:pt x="0" y="140208"/>
                </a:lnTo>
                <a:close/>
              </a:path>
            </a:pathLst>
          </a:custGeom>
          <a:solidFill>
            <a:srgbClr val="937B5C"/>
          </a:solidFill>
        </p:spPr>
        <p:txBody>
          <a:bodyPr wrap="square" lIns="0" tIns="0" rIns="0" bIns="0" rtlCol="0"/>
          <a:lstStyle/>
          <a:p>
            <a:endParaRPr/>
          </a:p>
        </p:txBody>
      </p:sp>
      <p:sp>
        <p:nvSpPr>
          <p:cNvPr id="13" name="object 13"/>
          <p:cNvSpPr/>
          <p:nvPr/>
        </p:nvSpPr>
        <p:spPr>
          <a:xfrm>
            <a:off x="9643871" y="5960364"/>
            <a:ext cx="139065" cy="139065"/>
          </a:xfrm>
          <a:custGeom>
            <a:avLst/>
            <a:gdLst/>
            <a:ahLst/>
            <a:cxnLst/>
            <a:rect l="l" t="t" r="r" b="b"/>
            <a:pathLst>
              <a:path w="139065" h="139064">
                <a:moveTo>
                  <a:pt x="0" y="138684"/>
                </a:moveTo>
                <a:lnTo>
                  <a:pt x="138683" y="138684"/>
                </a:lnTo>
                <a:lnTo>
                  <a:pt x="138683" y="0"/>
                </a:lnTo>
                <a:lnTo>
                  <a:pt x="0" y="0"/>
                </a:lnTo>
                <a:lnTo>
                  <a:pt x="0" y="138684"/>
                </a:lnTo>
                <a:close/>
              </a:path>
            </a:pathLst>
          </a:custGeom>
          <a:solidFill>
            <a:srgbClr val="CFB792"/>
          </a:solidFill>
        </p:spPr>
        <p:txBody>
          <a:bodyPr wrap="square" lIns="0" tIns="0" rIns="0" bIns="0" rtlCol="0"/>
          <a:lstStyle/>
          <a:p>
            <a:endParaRPr/>
          </a:p>
        </p:txBody>
      </p:sp>
      <p:sp>
        <p:nvSpPr>
          <p:cNvPr id="14" name="object 14"/>
          <p:cNvSpPr/>
          <p:nvPr/>
        </p:nvSpPr>
        <p:spPr>
          <a:xfrm>
            <a:off x="9643871" y="6214871"/>
            <a:ext cx="139065" cy="140335"/>
          </a:xfrm>
          <a:custGeom>
            <a:avLst/>
            <a:gdLst/>
            <a:ahLst/>
            <a:cxnLst/>
            <a:rect l="l" t="t" r="r" b="b"/>
            <a:pathLst>
              <a:path w="139065" h="140335">
                <a:moveTo>
                  <a:pt x="0" y="140207"/>
                </a:moveTo>
                <a:lnTo>
                  <a:pt x="138683" y="140207"/>
                </a:lnTo>
                <a:lnTo>
                  <a:pt x="138683" y="0"/>
                </a:lnTo>
                <a:lnTo>
                  <a:pt x="0" y="0"/>
                </a:lnTo>
                <a:lnTo>
                  <a:pt x="0" y="140207"/>
                </a:lnTo>
                <a:close/>
              </a:path>
            </a:pathLst>
          </a:custGeom>
          <a:solidFill>
            <a:srgbClr val="ECDABC"/>
          </a:solidFill>
        </p:spPr>
        <p:txBody>
          <a:bodyPr wrap="square" lIns="0" tIns="0" rIns="0" bIns="0" rtlCol="0"/>
          <a:lstStyle/>
          <a:p>
            <a:endParaRPr/>
          </a:p>
        </p:txBody>
      </p:sp>
      <p:sp>
        <p:nvSpPr>
          <p:cNvPr id="15" name="object 15"/>
          <p:cNvSpPr/>
          <p:nvPr/>
        </p:nvSpPr>
        <p:spPr>
          <a:xfrm>
            <a:off x="10872216" y="5166359"/>
            <a:ext cx="140335" cy="140335"/>
          </a:xfrm>
          <a:custGeom>
            <a:avLst/>
            <a:gdLst/>
            <a:ahLst/>
            <a:cxnLst/>
            <a:rect l="l" t="t" r="r" b="b"/>
            <a:pathLst>
              <a:path w="140334" h="140335">
                <a:moveTo>
                  <a:pt x="0" y="140207"/>
                </a:moveTo>
                <a:lnTo>
                  <a:pt x="140207" y="140207"/>
                </a:lnTo>
                <a:lnTo>
                  <a:pt x="140207" y="0"/>
                </a:lnTo>
                <a:lnTo>
                  <a:pt x="0" y="0"/>
                </a:lnTo>
                <a:lnTo>
                  <a:pt x="0" y="140207"/>
                </a:lnTo>
                <a:close/>
              </a:path>
            </a:pathLst>
          </a:custGeom>
          <a:solidFill>
            <a:srgbClr val="F9EDC3"/>
          </a:solidFill>
        </p:spPr>
        <p:txBody>
          <a:bodyPr wrap="square" lIns="0" tIns="0" rIns="0" bIns="0" rtlCol="0"/>
          <a:lstStyle/>
          <a:p>
            <a:endParaRPr/>
          </a:p>
        </p:txBody>
      </p:sp>
      <p:sp>
        <p:nvSpPr>
          <p:cNvPr id="16" name="object 16"/>
          <p:cNvSpPr txBox="1"/>
          <p:nvPr/>
        </p:nvSpPr>
        <p:spPr>
          <a:xfrm>
            <a:off x="9626600" y="4422140"/>
            <a:ext cx="2054225" cy="574675"/>
          </a:xfrm>
          <a:prstGeom prst="rect">
            <a:avLst/>
          </a:prstGeom>
        </p:spPr>
        <p:txBody>
          <a:bodyPr vert="horz" wrap="square" lIns="0" tIns="12700" rIns="0" bIns="0" rtlCol="0">
            <a:spAutoFit/>
          </a:bodyPr>
          <a:lstStyle/>
          <a:p>
            <a:pPr marL="12065" marR="5080" algn="ctr">
              <a:lnSpc>
                <a:spcPct val="100000"/>
              </a:lnSpc>
              <a:spcBef>
                <a:spcPts val="100"/>
              </a:spcBef>
            </a:pPr>
            <a:r>
              <a:rPr sz="1200" u="sng" dirty="0">
                <a:uFill>
                  <a:solidFill>
                    <a:srgbClr val="000000"/>
                  </a:solidFill>
                </a:uFill>
                <a:latin typeface="Arial"/>
                <a:cs typeface="Arial"/>
              </a:rPr>
              <a:t>Incidence rates of </a:t>
            </a:r>
            <a:r>
              <a:rPr sz="1200" u="sng" spc="-5" dirty="0">
                <a:uFill>
                  <a:solidFill>
                    <a:srgbClr val="000000"/>
                  </a:solidFill>
                </a:uFill>
                <a:latin typeface="Arial"/>
                <a:cs typeface="Arial"/>
              </a:rPr>
              <a:t>pediatric </a:t>
            </a:r>
            <a:r>
              <a:rPr sz="1200" spc="-5" dirty="0">
                <a:latin typeface="Arial"/>
                <a:cs typeface="Arial"/>
              </a:rPr>
              <a:t> </a:t>
            </a:r>
            <a:r>
              <a:rPr sz="1200" u="sng" spc="-5" dirty="0">
                <a:uFill>
                  <a:solidFill>
                    <a:srgbClr val="000000"/>
                  </a:solidFill>
                </a:uFill>
                <a:latin typeface="Arial"/>
                <a:cs typeface="Arial"/>
              </a:rPr>
              <a:t>cancer per 100K </a:t>
            </a:r>
            <a:r>
              <a:rPr sz="1200" u="sng" dirty="0">
                <a:uFill>
                  <a:solidFill>
                    <a:srgbClr val="000000"/>
                  </a:solidFill>
                </a:uFill>
                <a:latin typeface="Arial"/>
                <a:cs typeface="Arial"/>
              </a:rPr>
              <a:t>of</a:t>
            </a:r>
            <a:r>
              <a:rPr sz="1200" u="sng" spc="-70" dirty="0">
                <a:uFill>
                  <a:solidFill>
                    <a:srgbClr val="000000"/>
                  </a:solidFill>
                </a:uFill>
                <a:latin typeface="Arial"/>
                <a:cs typeface="Arial"/>
              </a:rPr>
              <a:t> </a:t>
            </a:r>
            <a:r>
              <a:rPr sz="1200" u="sng" spc="-5" dirty="0">
                <a:uFill>
                  <a:solidFill>
                    <a:srgbClr val="000000"/>
                  </a:solidFill>
                </a:uFill>
                <a:latin typeface="Arial"/>
                <a:cs typeface="Arial"/>
              </a:rPr>
              <a:t>population </a:t>
            </a:r>
            <a:r>
              <a:rPr sz="1200" spc="-5" dirty="0">
                <a:latin typeface="Arial"/>
                <a:cs typeface="Arial"/>
              </a:rPr>
              <a:t> </a:t>
            </a:r>
            <a:r>
              <a:rPr sz="1200" u="sng" spc="-5" dirty="0">
                <a:uFill>
                  <a:solidFill>
                    <a:srgbClr val="000000"/>
                  </a:solidFill>
                </a:uFill>
                <a:latin typeface="Arial"/>
                <a:cs typeface="Arial"/>
              </a:rPr>
              <a:t>(2024P)</a:t>
            </a:r>
            <a:endParaRPr sz="1200">
              <a:latin typeface="Arial"/>
              <a:cs typeface="Arial"/>
            </a:endParaRPr>
          </a:p>
        </p:txBody>
      </p:sp>
      <p:sp>
        <p:nvSpPr>
          <p:cNvPr id="17" name="object 17"/>
          <p:cNvSpPr/>
          <p:nvPr/>
        </p:nvSpPr>
        <p:spPr>
          <a:xfrm>
            <a:off x="361188" y="1845564"/>
            <a:ext cx="4218432" cy="4792980"/>
          </a:xfrm>
          <a:prstGeom prst="rect">
            <a:avLst/>
          </a:prstGeom>
          <a:blipFill>
            <a:blip r:embed="rId3" cstate="print"/>
            <a:stretch>
              <a:fillRect/>
            </a:stretch>
          </a:blipFill>
        </p:spPr>
        <p:txBody>
          <a:bodyPr wrap="square" lIns="0" tIns="0" rIns="0" bIns="0" rtlCol="0"/>
          <a:lstStyle/>
          <a:p>
            <a:endParaRPr/>
          </a:p>
        </p:txBody>
      </p:sp>
      <p:sp>
        <p:nvSpPr>
          <p:cNvPr id="18" name="object 18"/>
          <p:cNvSpPr/>
          <p:nvPr/>
        </p:nvSpPr>
        <p:spPr>
          <a:xfrm>
            <a:off x="4841747" y="5440679"/>
            <a:ext cx="140335" cy="140335"/>
          </a:xfrm>
          <a:custGeom>
            <a:avLst/>
            <a:gdLst/>
            <a:ahLst/>
            <a:cxnLst/>
            <a:rect l="l" t="t" r="r" b="b"/>
            <a:pathLst>
              <a:path w="140335" h="140335">
                <a:moveTo>
                  <a:pt x="0" y="140208"/>
                </a:moveTo>
                <a:lnTo>
                  <a:pt x="140208" y="140208"/>
                </a:lnTo>
                <a:lnTo>
                  <a:pt x="140208" y="0"/>
                </a:lnTo>
                <a:lnTo>
                  <a:pt x="0" y="0"/>
                </a:lnTo>
                <a:lnTo>
                  <a:pt x="0" y="140208"/>
                </a:lnTo>
                <a:close/>
              </a:path>
            </a:pathLst>
          </a:custGeom>
          <a:solidFill>
            <a:srgbClr val="DCE1D5"/>
          </a:solidFill>
        </p:spPr>
        <p:txBody>
          <a:bodyPr wrap="square" lIns="0" tIns="0" rIns="0" bIns="0" rtlCol="0"/>
          <a:lstStyle/>
          <a:p>
            <a:endParaRPr/>
          </a:p>
        </p:txBody>
      </p:sp>
      <p:sp>
        <p:nvSpPr>
          <p:cNvPr id="19" name="object 19"/>
          <p:cNvSpPr/>
          <p:nvPr/>
        </p:nvSpPr>
        <p:spPr>
          <a:xfrm>
            <a:off x="4841747" y="5713476"/>
            <a:ext cx="140335" cy="140335"/>
          </a:xfrm>
          <a:custGeom>
            <a:avLst/>
            <a:gdLst/>
            <a:ahLst/>
            <a:cxnLst/>
            <a:rect l="l" t="t" r="r" b="b"/>
            <a:pathLst>
              <a:path w="140335" h="140335">
                <a:moveTo>
                  <a:pt x="0" y="140208"/>
                </a:moveTo>
                <a:lnTo>
                  <a:pt x="140208" y="140208"/>
                </a:lnTo>
                <a:lnTo>
                  <a:pt x="140208" y="0"/>
                </a:lnTo>
                <a:lnTo>
                  <a:pt x="0" y="0"/>
                </a:lnTo>
                <a:lnTo>
                  <a:pt x="0" y="140208"/>
                </a:lnTo>
                <a:close/>
              </a:path>
            </a:pathLst>
          </a:custGeom>
          <a:solidFill>
            <a:srgbClr val="83AC9A"/>
          </a:solidFill>
        </p:spPr>
        <p:txBody>
          <a:bodyPr wrap="square" lIns="0" tIns="0" rIns="0" bIns="0" rtlCol="0"/>
          <a:lstStyle/>
          <a:p>
            <a:endParaRPr/>
          </a:p>
        </p:txBody>
      </p:sp>
      <p:sp>
        <p:nvSpPr>
          <p:cNvPr id="20" name="object 20"/>
          <p:cNvSpPr/>
          <p:nvPr/>
        </p:nvSpPr>
        <p:spPr>
          <a:xfrm>
            <a:off x="4841747" y="5977128"/>
            <a:ext cx="140335" cy="140335"/>
          </a:xfrm>
          <a:custGeom>
            <a:avLst/>
            <a:gdLst/>
            <a:ahLst/>
            <a:cxnLst/>
            <a:rect l="l" t="t" r="r" b="b"/>
            <a:pathLst>
              <a:path w="140335" h="140335">
                <a:moveTo>
                  <a:pt x="0" y="140208"/>
                </a:moveTo>
                <a:lnTo>
                  <a:pt x="140208" y="140208"/>
                </a:lnTo>
                <a:lnTo>
                  <a:pt x="140208" y="0"/>
                </a:lnTo>
                <a:lnTo>
                  <a:pt x="0" y="0"/>
                </a:lnTo>
                <a:lnTo>
                  <a:pt x="0" y="140208"/>
                </a:lnTo>
                <a:close/>
              </a:path>
            </a:pathLst>
          </a:custGeom>
          <a:solidFill>
            <a:srgbClr val="507867"/>
          </a:solidFill>
        </p:spPr>
        <p:txBody>
          <a:bodyPr wrap="square" lIns="0" tIns="0" rIns="0" bIns="0" rtlCol="0"/>
          <a:lstStyle/>
          <a:p>
            <a:endParaRPr/>
          </a:p>
        </p:txBody>
      </p:sp>
      <p:sp>
        <p:nvSpPr>
          <p:cNvPr id="21" name="object 21"/>
          <p:cNvSpPr/>
          <p:nvPr/>
        </p:nvSpPr>
        <p:spPr>
          <a:xfrm>
            <a:off x="4841747" y="6233159"/>
            <a:ext cx="140335" cy="139065"/>
          </a:xfrm>
          <a:custGeom>
            <a:avLst/>
            <a:gdLst/>
            <a:ahLst/>
            <a:cxnLst/>
            <a:rect l="l" t="t" r="r" b="b"/>
            <a:pathLst>
              <a:path w="140335" h="139064">
                <a:moveTo>
                  <a:pt x="0" y="138683"/>
                </a:moveTo>
                <a:lnTo>
                  <a:pt x="140208" y="138683"/>
                </a:lnTo>
                <a:lnTo>
                  <a:pt x="140208" y="0"/>
                </a:lnTo>
                <a:lnTo>
                  <a:pt x="0" y="0"/>
                </a:lnTo>
                <a:lnTo>
                  <a:pt x="0" y="138683"/>
                </a:lnTo>
                <a:close/>
              </a:path>
            </a:pathLst>
          </a:custGeom>
          <a:solidFill>
            <a:srgbClr val="0F4B3D"/>
          </a:solidFill>
        </p:spPr>
        <p:txBody>
          <a:bodyPr wrap="square" lIns="0" tIns="0" rIns="0" bIns="0" rtlCol="0"/>
          <a:lstStyle/>
          <a:p>
            <a:endParaRPr/>
          </a:p>
        </p:txBody>
      </p:sp>
      <p:sp>
        <p:nvSpPr>
          <p:cNvPr id="22" name="object 22"/>
          <p:cNvSpPr/>
          <p:nvPr/>
        </p:nvSpPr>
        <p:spPr>
          <a:xfrm>
            <a:off x="3613403" y="5170932"/>
            <a:ext cx="139065" cy="140335"/>
          </a:xfrm>
          <a:custGeom>
            <a:avLst/>
            <a:gdLst/>
            <a:ahLst/>
            <a:cxnLst/>
            <a:rect l="l" t="t" r="r" b="b"/>
            <a:pathLst>
              <a:path w="139064" h="140335">
                <a:moveTo>
                  <a:pt x="0" y="140208"/>
                </a:moveTo>
                <a:lnTo>
                  <a:pt x="138684" y="140208"/>
                </a:lnTo>
                <a:lnTo>
                  <a:pt x="138684" y="0"/>
                </a:lnTo>
                <a:lnTo>
                  <a:pt x="0" y="0"/>
                </a:lnTo>
                <a:lnTo>
                  <a:pt x="0" y="140208"/>
                </a:lnTo>
                <a:close/>
              </a:path>
            </a:pathLst>
          </a:custGeom>
          <a:solidFill>
            <a:srgbClr val="990000"/>
          </a:solidFill>
        </p:spPr>
        <p:txBody>
          <a:bodyPr wrap="square" lIns="0" tIns="0" rIns="0" bIns="0" rtlCol="0"/>
          <a:lstStyle/>
          <a:p>
            <a:endParaRPr/>
          </a:p>
        </p:txBody>
      </p:sp>
      <p:sp>
        <p:nvSpPr>
          <p:cNvPr id="23" name="object 23"/>
          <p:cNvSpPr/>
          <p:nvPr/>
        </p:nvSpPr>
        <p:spPr>
          <a:xfrm>
            <a:off x="3613403" y="5443728"/>
            <a:ext cx="139065" cy="140335"/>
          </a:xfrm>
          <a:custGeom>
            <a:avLst/>
            <a:gdLst/>
            <a:ahLst/>
            <a:cxnLst/>
            <a:rect l="l" t="t" r="r" b="b"/>
            <a:pathLst>
              <a:path w="139064" h="140335">
                <a:moveTo>
                  <a:pt x="0" y="140208"/>
                </a:moveTo>
                <a:lnTo>
                  <a:pt x="138684" y="140208"/>
                </a:lnTo>
                <a:lnTo>
                  <a:pt x="138684" y="0"/>
                </a:lnTo>
                <a:lnTo>
                  <a:pt x="0" y="0"/>
                </a:lnTo>
                <a:lnTo>
                  <a:pt x="0" y="140208"/>
                </a:lnTo>
                <a:close/>
              </a:path>
            </a:pathLst>
          </a:custGeom>
          <a:solidFill>
            <a:srgbClr val="CC0000"/>
          </a:solidFill>
        </p:spPr>
        <p:txBody>
          <a:bodyPr wrap="square" lIns="0" tIns="0" rIns="0" bIns="0" rtlCol="0"/>
          <a:lstStyle/>
          <a:p>
            <a:endParaRPr/>
          </a:p>
        </p:txBody>
      </p:sp>
      <p:sp>
        <p:nvSpPr>
          <p:cNvPr id="24" name="object 24"/>
          <p:cNvSpPr/>
          <p:nvPr/>
        </p:nvSpPr>
        <p:spPr>
          <a:xfrm>
            <a:off x="3613403" y="5707379"/>
            <a:ext cx="139065" cy="140335"/>
          </a:xfrm>
          <a:custGeom>
            <a:avLst/>
            <a:gdLst/>
            <a:ahLst/>
            <a:cxnLst/>
            <a:rect l="l" t="t" r="r" b="b"/>
            <a:pathLst>
              <a:path w="139064" h="140335">
                <a:moveTo>
                  <a:pt x="0" y="140208"/>
                </a:moveTo>
                <a:lnTo>
                  <a:pt x="138684" y="140208"/>
                </a:lnTo>
                <a:lnTo>
                  <a:pt x="138684" y="0"/>
                </a:lnTo>
                <a:lnTo>
                  <a:pt x="0" y="0"/>
                </a:lnTo>
                <a:lnTo>
                  <a:pt x="0" y="140208"/>
                </a:lnTo>
                <a:close/>
              </a:path>
            </a:pathLst>
          </a:custGeom>
          <a:solidFill>
            <a:srgbClr val="937B5C"/>
          </a:solidFill>
        </p:spPr>
        <p:txBody>
          <a:bodyPr wrap="square" lIns="0" tIns="0" rIns="0" bIns="0" rtlCol="0"/>
          <a:lstStyle/>
          <a:p>
            <a:endParaRPr/>
          </a:p>
        </p:txBody>
      </p:sp>
      <p:sp>
        <p:nvSpPr>
          <p:cNvPr id="25" name="object 25"/>
          <p:cNvSpPr/>
          <p:nvPr/>
        </p:nvSpPr>
        <p:spPr>
          <a:xfrm>
            <a:off x="3613403" y="5963411"/>
            <a:ext cx="139065" cy="139065"/>
          </a:xfrm>
          <a:custGeom>
            <a:avLst/>
            <a:gdLst/>
            <a:ahLst/>
            <a:cxnLst/>
            <a:rect l="l" t="t" r="r" b="b"/>
            <a:pathLst>
              <a:path w="139064" h="139064">
                <a:moveTo>
                  <a:pt x="0" y="138683"/>
                </a:moveTo>
                <a:lnTo>
                  <a:pt x="138684" y="138683"/>
                </a:lnTo>
                <a:lnTo>
                  <a:pt x="138684" y="0"/>
                </a:lnTo>
                <a:lnTo>
                  <a:pt x="0" y="0"/>
                </a:lnTo>
                <a:lnTo>
                  <a:pt x="0" y="138683"/>
                </a:lnTo>
                <a:close/>
              </a:path>
            </a:pathLst>
          </a:custGeom>
          <a:solidFill>
            <a:srgbClr val="CFB792"/>
          </a:solidFill>
        </p:spPr>
        <p:txBody>
          <a:bodyPr wrap="square" lIns="0" tIns="0" rIns="0" bIns="0" rtlCol="0"/>
          <a:lstStyle/>
          <a:p>
            <a:endParaRPr/>
          </a:p>
        </p:txBody>
      </p:sp>
      <p:sp>
        <p:nvSpPr>
          <p:cNvPr id="26" name="object 26"/>
          <p:cNvSpPr/>
          <p:nvPr/>
        </p:nvSpPr>
        <p:spPr>
          <a:xfrm>
            <a:off x="3613403" y="6217920"/>
            <a:ext cx="139065" cy="140335"/>
          </a:xfrm>
          <a:custGeom>
            <a:avLst/>
            <a:gdLst/>
            <a:ahLst/>
            <a:cxnLst/>
            <a:rect l="l" t="t" r="r" b="b"/>
            <a:pathLst>
              <a:path w="139064" h="140335">
                <a:moveTo>
                  <a:pt x="0" y="140207"/>
                </a:moveTo>
                <a:lnTo>
                  <a:pt x="138684" y="140207"/>
                </a:lnTo>
                <a:lnTo>
                  <a:pt x="138684" y="0"/>
                </a:lnTo>
                <a:lnTo>
                  <a:pt x="0" y="0"/>
                </a:lnTo>
                <a:lnTo>
                  <a:pt x="0" y="140207"/>
                </a:lnTo>
                <a:close/>
              </a:path>
            </a:pathLst>
          </a:custGeom>
          <a:solidFill>
            <a:srgbClr val="ECDABC"/>
          </a:solidFill>
        </p:spPr>
        <p:txBody>
          <a:bodyPr wrap="square" lIns="0" tIns="0" rIns="0" bIns="0" rtlCol="0"/>
          <a:lstStyle/>
          <a:p>
            <a:endParaRPr/>
          </a:p>
        </p:txBody>
      </p:sp>
      <p:sp>
        <p:nvSpPr>
          <p:cNvPr id="27" name="object 27"/>
          <p:cNvSpPr/>
          <p:nvPr/>
        </p:nvSpPr>
        <p:spPr>
          <a:xfrm>
            <a:off x="4841747" y="5169408"/>
            <a:ext cx="140335" cy="140335"/>
          </a:xfrm>
          <a:custGeom>
            <a:avLst/>
            <a:gdLst/>
            <a:ahLst/>
            <a:cxnLst/>
            <a:rect l="l" t="t" r="r" b="b"/>
            <a:pathLst>
              <a:path w="140335" h="140335">
                <a:moveTo>
                  <a:pt x="0" y="140208"/>
                </a:moveTo>
                <a:lnTo>
                  <a:pt x="140208" y="140208"/>
                </a:lnTo>
                <a:lnTo>
                  <a:pt x="140208" y="0"/>
                </a:lnTo>
                <a:lnTo>
                  <a:pt x="0" y="0"/>
                </a:lnTo>
                <a:lnTo>
                  <a:pt x="0" y="140208"/>
                </a:lnTo>
                <a:close/>
              </a:path>
            </a:pathLst>
          </a:custGeom>
          <a:solidFill>
            <a:srgbClr val="F9EDC3"/>
          </a:solidFill>
        </p:spPr>
        <p:txBody>
          <a:bodyPr wrap="square" lIns="0" tIns="0" rIns="0" bIns="0" rtlCol="0"/>
          <a:lstStyle/>
          <a:p>
            <a:endParaRPr/>
          </a:p>
        </p:txBody>
      </p:sp>
      <p:graphicFrame>
        <p:nvGraphicFramePr>
          <p:cNvPr id="28" name="object 28"/>
          <p:cNvGraphicFramePr>
            <a:graphicFrameLocks noGrp="1"/>
          </p:cNvGraphicFramePr>
          <p:nvPr/>
        </p:nvGraphicFramePr>
        <p:xfrm>
          <a:off x="3468623" y="5012435"/>
          <a:ext cx="8385809" cy="1584324"/>
        </p:xfrm>
        <a:graphic>
          <a:graphicData uri="http://schemas.openxmlformats.org/drawingml/2006/table">
            <a:tbl>
              <a:tblPr firstRow="1" bandRow="1">
                <a:tableStyleId>{2D5ABB26-0587-4C30-8999-92F81FD0307C}</a:tableStyleId>
              </a:tblPr>
              <a:tblGrid>
                <a:gridCol w="1187450">
                  <a:extLst>
                    <a:ext uri="{9D8B030D-6E8A-4147-A177-3AD203B41FA5}">
                      <a16:colId xmlns:a16="http://schemas.microsoft.com/office/drawing/2014/main" val="20000"/>
                    </a:ext>
                  </a:extLst>
                </a:gridCol>
                <a:gridCol w="1171575">
                  <a:extLst>
                    <a:ext uri="{9D8B030D-6E8A-4147-A177-3AD203B41FA5}">
                      <a16:colId xmlns:a16="http://schemas.microsoft.com/office/drawing/2014/main" val="20001"/>
                    </a:ext>
                  </a:extLst>
                </a:gridCol>
                <a:gridCol w="3669665">
                  <a:extLst>
                    <a:ext uri="{9D8B030D-6E8A-4147-A177-3AD203B41FA5}">
                      <a16:colId xmlns:a16="http://schemas.microsoft.com/office/drawing/2014/main" val="20002"/>
                    </a:ext>
                  </a:extLst>
                </a:gridCol>
                <a:gridCol w="1147444">
                  <a:extLst>
                    <a:ext uri="{9D8B030D-6E8A-4147-A177-3AD203B41FA5}">
                      <a16:colId xmlns:a16="http://schemas.microsoft.com/office/drawing/2014/main" val="20003"/>
                    </a:ext>
                  </a:extLst>
                </a:gridCol>
                <a:gridCol w="1209675">
                  <a:extLst>
                    <a:ext uri="{9D8B030D-6E8A-4147-A177-3AD203B41FA5}">
                      <a16:colId xmlns:a16="http://schemas.microsoft.com/office/drawing/2014/main" val="20004"/>
                    </a:ext>
                  </a:extLst>
                </a:gridCol>
              </a:tblGrid>
              <a:tr h="375285">
                <a:tc>
                  <a:txBody>
                    <a:bodyPr/>
                    <a:lstStyle/>
                    <a:p>
                      <a:pPr>
                        <a:lnSpc>
                          <a:spcPct val="100000"/>
                        </a:lnSpc>
                        <a:spcBef>
                          <a:spcPts val="50"/>
                        </a:spcBef>
                      </a:pPr>
                      <a:endParaRPr sz="1100">
                        <a:latin typeface="Times New Roman"/>
                        <a:cs typeface="Times New Roman"/>
                      </a:endParaRPr>
                    </a:p>
                    <a:p>
                      <a:pPr marL="356235">
                        <a:lnSpc>
                          <a:spcPct val="100000"/>
                        </a:lnSpc>
                      </a:pPr>
                      <a:r>
                        <a:rPr sz="900" dirty="0">
                          <a:latin typeface="Arial"/>
                          <a:cs typeface="Arial"/>
                        </a:rPr>
                        <a:t>15k-25k</a:t>
                      </a:r>
                      <a:endParaRPr sz="900">
                        <a:latin typeface="Arial"/>
                        <a:cs typeface="Arial"/>
                      </a:endParaRPr>
                    </a:p>
                  </a:txBody>
                  <a:tcPr marL="0" marR="0" marT="6350" marB="0">
                    <a:lnL w="9525">
                      <a:solidFill>
                        <a:srgbClr val="858585"/>
                      </a:solidFill>
                      <a:prstDash val="solid"/>
                    </a:lnL>
                    <a:lnT w="9525">
                      <a:solidFill>
                        <a:srgbClr val="858585"/>
                      </a:solidFill>
                      <a:prstDash val="solid"/>
                    </a:lnT>
                  </a:tcPr>
                </a:tc>
                <a:tc>
                  <a:txBody>
                    <a:bodyPr/>
                    <a:lstStyle/>
                    <a:p>
                      <a:pPr>
                        <a:lnSpc>
                          <a:spcPct val="100000"/>
                        </a:lnSpc>
                        <a:spcBef>
                          <a:spcPts val="35"/>
                        </a:spcBef>
                      </a:pPr>
                      <a:endParaRPr sz="1100">
                        <a:latin typeface="Times New Roman"/>
                        <a:cs typeface="Times New Roman"/>
                      </a:endParaRPr>
                    </a:p>
                    <a:p>
                      <a:pPr marL="398145">
                        <a:lnSpc>
                          <a:spcPct val="100000"/>
                        </a:lnSpc>
                      </a:pPr>
                      <a:r>
                        <a:rPr sz="900" dirty="0">
                          <a:latin typeface="Arial"/>
                          <a:cs typeface="Arial"/>
                        </a:rPr>
                        <a:t>1.75k-2.25k</a:t>
                      </a:r>
                      <a:endParaRPr sz="900">
                        <a:latin typeface="Arial"/>
                        <a:cs typeface="Arial"/>
                      </a:endParaRPr>
                    </a:p>
                  </a:txBody>
                  <a:tcPr marL="0" marR="0" marT="4445" marB="0">
                    <a:lnR w="9525">
                      <a:solidFill>
                        <a:srgbClr val="858585"/>
                      </a:solidFill>
                      <a:prstDash val="solid"/>
                    </a:lnR>
                    <a:lnT w="9525">
                      <a:solidFill>
                        <a:srgbClr val="858585"/>
                      </a:solidFill>
                      <a:prstDash val="solid"/>
                    </a:lnT>
                  </a:tcPr>
                </a:tc>
                <a:tc>
                  <a:txBody>
                    <a:bodyPr/>
                    <a:lstStyle/>
                    <a:p>
                      <a:pPr>
                        <a:lnSpc>
                          <a:spcPct val="100000"/>
                        </a:lnSpc>
                      </a:pPr>
                      <a:endParaRPr sz="1500">
                        <a:latin typeface="Times New Roman"/>
                        <a:cs typeface="Times New Roman"/>
                      </a:endParaRPr>
                    </a:p>
                  </a:txBody>
                  <a:tcPr marL="0" marR="0" marT="0" marB="0">
                    <a:lnL w="9525">
                      <a:solidFill>
                        <a:srgbClr val="858585"/>
                      </a:solidFill>
                      <a:prstDash val="solid"/>
                    </a:lnL>
                    <a:lnR w="9525">
                      <a:solidFill>
                        <a:srgbClr val="858585"/>
                      </a:solidFill>
                      <a:prstDash val="solid"/>
                    </a:lnR>
                  </a:tcPr>
                </a:tc>
                <a:tc>
                  <a:txBody>
                    <a:bodyPr/>
                    <a:lstStyle/>
                    <a:p>
                      <a:pPr>
                        <a:lnSpc>
                          <a:spcPct val="100000"/>
                        </a:lnSpc>
                        <a:spcBef>
                          <a:spcPts val="30"/>
                        </a:spcBef>
                      </a:pPr>
                      <a:endParaRPr sz="1100">
                        <a:latin typeface="Times New Roman"/>
                        <a:cs typeface="Times New Roman"/>
                      </a:endParaRPr>
                    </a:p>
                    <a:p>
                      <a:pPr marL="358775">
                        <a:lnSpc>
                          <a:spcPct val="100000"/>
                        </a:lnSpc>
                      </a:pPr>
                      <a:r>
                        <a:rPr sz="900" dirty="0">
                          <a:latin typeface="Arial"/>
                          <a:cs typeface="Arial"/>
                        </a:rPr>
                        <a:t>5.5-7.0</a:t>
                      </a:r>
                      <a:endParaRPr sz="900">
                        <a:latin typeface="Arial"/>
                        <a:cs typeface="Arial"/>
                      </a:endParaRPr>
                    </a:p>
                  </a:txBody>
                  <a:tcPr marL="0" marR="0" marT="3810" marB="0">
                    <a:lnL w="9525">
                      <a:solidFill>
                        <a:srgbClr val="858585"/>
                      </a:solidFill>
                      <a:prstDash val="solid"/>
                    </a:lnL>
                    <a:lnT w="9525">
                      <a:solidFill>
                        <a:srgbClr val="858585"/>
                      </a:solidFill>
                      <a:prstDash val="solid"/>
                    </a:lnT>
                  </a:tcPr>
                </a:tc>
                <a:tc>
                  <a:txBody>
                    <a:bodyPr/>
                    <a:lstStyle/>
                    <a:p>
                      <a:pPr>
                        <a:lnSpc>
                          <a:spcPct val="100000"/>
                        </a:lnSpc>
                        <a:spcBef>
                          <a:spcPts val="10"/>
                        </a:spcBef>
                      </a:pPr>
                      <a:endParaRPr sz="1100">
                        <a:latin typeface="Times New Roman"/>
                        <a:cs typeface="Times New Roman"/>
                      </a:endParaRPr>
                    </a:p>
                    <a:p>
                      <a:pPr marL="440055">
                        <a:lnSpc>
                          <a:spcPct val="100000"/>
                        </a:lnSpc>
                      </a:pPr>
                      <a:r>
                        <a:rPr sz="900" dirty="0">
                          <a:latin typeface="Arial"/>
                          <a:cs typeface="Arial"/>
                        </a:rPr>
                        <a:t>3.2-3.6</a:t>
                      </a:r>
                      <a:endParaRPr sz="900">
                        <a:latin typeface="Arial"/>
                        <a:cs typeface="Arial"/>
                      </a:endParaRPr>
                    </a:p>
                  </a:txBody>
                  <a:tcPr marL="0" marR="0" marT="1270" marB="0">
                    <a:lnR w="9525">
                      <a:solidFill>
                        <a:srgbClr val="858585"/>
                      </a:solidFill>
                      <a:prstDash val="solid"/>
                    </a:lnR>
                    <a:lnT w="9525">
                      <a:solidFill>
                        <a:srgbClr val="858585"/>
                      </a:solidFill>
                      <a:prstDash val="solid"/>
                    </a:lnT>
                  </a:tcPr>
                </a:tc>
                <a:extLst>
                  <a:ext uri="{0D108BD9-81ED-4DB2-BD59-A6C34878D82A}">
                    <a16:rowId xmlns:a16="http://schemas.microsoft.com/office/drawing/2014/main" val="10000"/>
                  </a:ext>
                </a:extLst>
              </a:tr>
              <a:tr h="269240">
                <a:tc>
                  <a:txBody>
                    <a:bodyPr/>
                    <a:lstStyle/>
                    <a:p>
                      <a:pPr marL="356235">
                        <a:lnSpc>
                          <a:spcPct val="100000"/>
                        </a:lnSpc>
                        <a:spcBef>
                          <a:spcPts val="509"/>
                        </a:spcBef>
                      </a:pPr>
                      <a:r>
                        <a:rPr sz="900" dirty="0">
                          <a:latin typeface="Arial"/>
                          <a:cs typeface="Arial"/>
                        </a:rPr>
                        <a:t>10k-15k</a:t>
                      </a:r>
                      <a:endParaRPr sz="900">
                        <a:latin typeface="Arial"/>
                        <a:cs typeface="Arial"/>
                      </a:endParaRPr>
                    </a:p>
                  </a:txBody>
                  <a:tcPr marL="0" marR="0" marT="64769" marB="0">
                    <a:lnL w="9525">
                      <a:solidFill>
                        <a:srgbClr val="858585"/>
                      </a:solidFill>
                      <a:prstDash val="solid"/>
                    </a:lnL>
                  </a:tcPr>
                </a:tc>
                <a:tc>
                  <a:txBody>
                    <a:bodyPr/>
                    <a:lstStyle/>
                    <a:p>
                      <a:pPr marL="398145">
                        <a:lnSpc>
                          <a:spcPct val="100000"/>
                        </a:lnSpc>
                        <a:spcBef>
                          <a:spcPts val="484"/>
                        </a:spcBef>
                      </a:pPr>
                      <a:r>
                        <a:rPr sz="900" dirty="0">
                          <a:latin typeface="Arial"/>
                          <a:cs typeface="Arial"/>
                        </a:rPr>
                        <a:t>1k-1.75k</a:t>
                      </a:r>
                      <a:endParaRPr sz="900">
                        <a:latin typeface="Arial"/>
                        <a:cs typeface="Arial"/>
                      </a:endParaRPr>
                    </a:p>
                  </a:txBody>
                  <a:tcPr marL="0" marR="0" marT="61594" marB="0">
                    <a:lnR w="9525">
                      <a:solidFill>
                        <a:srgbClr val="858585"/>
                      </a:solidFill>
                      <a:prstDash val="solid"/>
                    </a:lnR>
                  </a:tcPr>
                </a:tc>
                <a:tc>
                  <a:txBody>
                    <a:bodyPr/>
                    <a:lstStyle/>
                    <a:p>
                      <a:pPr>
                        <a:lnSpc>
                          <a:spcPct val="100000"/>
                        </a:lnSpc>
                      </a:pPr>
                      <a:endParaRPr sz="1500">
                        <a:latin typeface="Times New Roman"/>
                        <a:cs typeface="Times New Roman"/>
                      </a:endParaRPr>
                    </a:p>
                  </a:txBody>
                  <a:tcPr marL="0" marR="0" marT="0" marB="0">
                    <a:lnL w="9525">
                      <a:solidFill>
                        <a:srgbClr val="858585"/>
                      </a:solidFill>
                      <a:prstDash val="solid"/>
                    </a:lnL>
                    <a:lnR w="9525">
                      <a:solidFill>
                        <a:srgbClr val="858585"/>
                      </a:solidFill>
                      <a:prstDash val="solid"/>
                    </a:lnR>
                  </a:tcPr>
                </a:tc>
                <a:tc>
                  <a:txBody>
                    <a:bodyPr/>
                    <a:lstStyle/>
                    <a:p>
                      <a:pPr marL="358775">
                        <a:lnSpc>
                          <a:spcPct val="100000"/>
                        </a:lnSpc>
                        <a:spcBef>
                          <a:spcPts val="484"/>
                        </a:spcBef>
                      </a:pPr>
                      <a:r>
                        <a:rPr sz="900" dirty="0">
                          <a:latin typeface="Arial"/>
                          <a:cs typeface="Arial"/>
                        </a:rPr>
                        <a:t>5.0-5.5</a:t>
                      </a:r>
                      <a:endParaRPr sz="900">
                        <a:latin typeface="Arial"/>
                        <a:cs typeface="Arial"/>
                      </a:endParaRPr>
                    </a:p>
                  </a:txBody>
                  <a:tcPr marL="0" marR="0" marT="61594" marB="0">
                    <a:lnL w="9525">
                      <a:solidFill>
                        <a:srgbClr val="858585"/>
                      </a:solidFill>
                      <a:prstDash val="solid"/>
                    </a:lnL>
                  </a:tcPr>
                </a:tc>
                <a:tc>
                  <a:txBody>
                    <a:bodyPr/>
                    <a:lstStyle/>
                    <a:p>
                      <a:pPr marL="440055">
                        <a:lnSpc>
                          <a:spcPct val="100000"/>
                        </a:lnSpc>
                        <a:spcBef>
                          <a:spcPts val="459"/>
                        </a:spcBef>
                      </a:pPr>
                      <a:r>
                        <a:rPr sz="900" dirty="0">
                          <a:latin typeface="Arial"/>
                          <a:cs typeface="Arial"/>
                        </a:rPr>
                        <a:t>3.0-3.2</a:t>
                      </a:r>
                      <a:endParaRPr sz="900">
                        <a:latin typeface="Arial"/>
                        <a:cs typeface="Arial"/>
                      </a:endParaRPr>
                    </a:p>
                  </a:txBody>
                  <a:tcPr marL="0" marR="0" marT="58419" marB="0">
                    <a:lnR w="9525">
                      <a:solidFill>
                        <a:srgbClr val="858585"/>
                      </a:solidFill>
                      <a:prstDash val="solid"/>
                    </a:lnR>
                  </a:tcPr>
                </a:tc>
                <a:extLst>
                  <a:ext uri="{0D108BD9-81ED-4DB2-BD59-A6C34878D82A}">
                    <a16:rowId xmlns:a16="http://schemas.microsoft.com/office/drawing/2014/main" val="10001"/>
                  </a:ext>
                </a:extLst>
              </a:tr>
              <a:tr h="261620">
                <a:tc>
                  <a:txBody>
                    <a:bodyPr/>
                    <a:lstStyle/>
                    <a:p>
                      <a:pPr marL="356235">
                        <a:lnSpc>
                          <a:spcPct val="100000"/>
                        </a:lnSpc>
                        <a:spcBef>
                          <a:spcPts val="459"/>
                        </a:spcBef>
                      </a:pPr>
                      <a:r>
                        <a:rPr sz="900" dirty="0">
                          <a:latin typeface="Arial"/>
                          <a:cs typeface="Arial"/>
                        </a:rPr>
                        <a:t>5k-10k</a:t>
                      </a:r>
                      <a:endParaRPr sz="900">
                        <a:latin typeface="Arial"/>
                        <a:cs typeface="Arial"/>
                      </a:endParaRPr>
                    </a:p>
                  </a:txBody>
                  <a:tcPr marL="0" marR="0" marT="58419" marB="0">
                    <a:lnL w="9525">
                      <a:solidFill>
                        <a:srgbClr val="858585"/>
                      </a:solidFill>
                      <a:prstDash val="solid"/>
                    </a:lnL>
                  </a:tcPr>
                </a:tc>
                <a:tc>
                  <a:txBody>
                    <a:bodyPr/>
                    <a:lstStyle/>
                    <a:p>
                      <a:pPr marL="398145">
                        <a:lnSpc>
                          <a:spcPct val="100000"/>
                        </a:lnSpc>
                        <a:spcBef>
                          <a:spcPts val="505"/>
                        </a:spcBef>
                      </a:pPr>
                      <a:r>
                        <a:rPr sz="900" spc="-5" dirty="0">
                          <a:latin typeface="Arial"/>
                          <a:cs typeface="Arial"/>
                        </a:rPr>
                        <a:t>750-1k</a:t>
                      </a:r>
                      <a:endParaRPr sz="900">
                        <a:latin typeface="Arial"/>
                        <a:cs typeface="Arial"/>
                      </a:endParaRPr>
                    </a:p>
                  </a:txBody>
                  <a:tcPr marL="0" marR="0" marT="64135" marB="0">
                    <a:lnR w="9525">
                      <a:solidFill>
                        <a:srgbClr val="858585"/>
                      </a:solidFill>
                      <a:prstDash val="solid"/>
                    </a:lnR>
                  </a:tcPr>
                </a:tc>
                <a:tc>
                  <a:txBody>
                    <a:bodyPr/>
                    <a:lstStyle/>
                    <a:p>
                      <a:pPr>
                        <a:lnSpc>
                          <a:spcPct val="100000"/>
                        </a:lnSpc>
                      </a:pPr>
                      <a:endParaRPr sz="1500">
                        <a:latin typeface="Times New Roman"/>
                        <a:cs typeface="Times New Roman"/>
                      </a:endParaRPr>
                    </a:p>
                  </a:txBody>
                  <a:tcPr marL="0" marR="0" marT="0" marB="0">
                    <a:lnL w="9525">
                      <a:solidFill>
                        <a:srgbClr val="858585"/>
                      </a:solidFill>
                      <a:prstDash val="solid"/>
                    </a:lnL>
                    <a:lnR w="9525">
                      <a:solidFill>
                        <a:srgbClr val="858585"/>
                      </a:solidFill>
                      <a:prstDash val="solid"/>
                    </a:lnR>
                  </a:tcPr>
                </a:tc>
                <a:tc>
                  <a:txBody>
                    <a:bodyPr/>
                    <a:lstStyle/>
                    <a:p>
                      <a:pPr marL="358775">
                        <a:lnSpc>
                          <a:spcPct val="100000"/>
                        </a:lnSpc>
                        <a:spcBef>
                          <a:spcPts val="439"/>
                        </a:spcBef>
                      </a:pPr>
                      <a:r>
                        <a:rPr sz="900" dirty="0">
                          <a:latin typeface="Arial"/>
                          <a:cs typeface="Arial"/>
                        </a:rPr>
                        <a:t>4.5-5.0</a:t>
                      </a:r>
                      <a:endParaRPr sz="900">
                        <a:latin typeface="Arial"/>
                        <a:cs typeface="Arial"/>
                      </a:endParaRPr>
                    </a:p>
                  </a:txBody>
                  <a:tcPr marL="0" marR="0" marT="55879" marB="0">
                    <a:lnL w="9525">
                      <a:solidFill>
                        <a:srgbClr val="858585"/>
                      </a:solidFill>
                      <a:prstDash val="solid"/>
                    </a:lnL>
                  </a:tcPr>
                </a:tc>
                <a:tc>
                  <a:txBody>
                    <a:bodyPr/>
                    <a:lstStyle/>
                    <a:p>
                      <a:pPr marL="440055">
                        <a:lnSpc>
                          <a:spcPct val="100000"/>
                        </a:lnSpc>
                        <a:spcBef>
                          <a:spcPts val="484"/>
                        </a:spcBef>
                      </a:pPr>
                      <a:r>
                        <a:rPr sz="900" dirty="0">
                          <a:latin typeface="Arial"/>
                          <a:cs typeface="Arial"/>
                        </a:rPr>
                        <a:t>2.0-3.0</a:t>
                      </a:r>
                      <a:endParaRPr sz="900">
                        <a:latin typeface="Arial"/>
                        <a:cs typeface="Arial"/>
                      </a:endParaRPr>
                    </a:p>
                  </a:txBody>
                  <a:tcPr marL="0" marR="0" marT="61594" marB="0">
                    <a:lnR w="9525">
                      <a:solidFill>
                        <a:srgbClr val="858585"/>
                      </a:solidFill>
                      <a:prstDash val="solid"/>
                    </a:lnR>
                  </a:tcPr>
                </a:tc>
                <a:extLst>
                  <a:ext uri="{0D108BD9-81ED-4DB2-BD59-A6C34878D82A}">
                    <a16:rowId xmlns:a16="http://schemas.microsoft.com/office/drawing/2014/main" val="10002"/>
                  </a:ext>
                </a:extLst>
              </a:tr>
              <a:tr h="259079">
                <a:tc>
                  <a:txBody>
                    <a:bodyPr/>
                    <a:lstStyle/>
                    <a:p>
                      <a:pPr marL="356235">
                        <a:lnSpc>
                          <a:spcPct val="100000"/>
                        </a:lnSpc>
                        <a:spcBef>
                          <a:spcPts val="405"/>
                        </a:spcBef>
                      </a:pPr>
                      <a:r>
                        <a:rPr sz="900" dirty="0">
                          <a:latin typeface="Arial"/>
                          <a:cs typeface="Arial"/>
                        </a:rPr>
                        <a:t>3k-5k</a:t>
                      </a:r>
                      <a:endParaRPr sz="900">
                        <a:latin typeface="Arial"/>
                        <a:cs typeface="Arial"/>
                      </a:endParaRPr>
                    </a:p>
                  </a:txBody>
                  <a:tcPr marL="0" marR="0" marT="51435" marB="0">
                    <a:lnL w="9525">
                      <a:solidFill>
                        <a:srgbClr val="858585"/>
                      </a:solidFill>
                      <a:prstDash val="solid"/>
                    </a:lnL>
                  </a:tcPr>
                </a:tc>
                <a:tc>
                  <a:txBody>
                    <a:bodyPr/>
                    <a:lstStyle/>
                    <a:p>
                      <a:pPr marL="398145">
                        <a:lnSpc>
                          <a:spcPct val="100000"/>
                        </a:lnSpc>
                        <a:spcBef>
                          <a:spcPts val="520"/>
                        </a:spcBef>
                      </a:pPr>
                      <a:r>
                        <a:rPr sz="900" spc="-5" dirty="0">
                          <a:latin typeface="Arial"/>
                          <a:cs typeface="Arial"/>
                        </a:rPr>
                        <a:t>500-750</a:t>
                      </a:r>
                      <a:endParaRPr sz="900">
                        <a:latin typeface="Arial"/>
                        <a:cs typeface="Arial"/>
                      </a:endParaRPr>
                    </a:p>
                  </a:txBody>
                  <a:tcPr marL="0" marR="0" marT="66040" marB="0">
                    <a:lnR w="9525">
                      <a:solidFill>
                        <a:srgbClr val="858585"/>
                      </a:solidFill>
                      <a:prstDash val="solid"/>
                    </a:lnR>
                  </a:tcPr>
                </a:tc>
                <a:tc>
                  <a:txBody>
                    <a:bodyPr/>
                    <a:lstStyle/>
                    <a:p>
                      <a:pPr>
                        <a:lnSpc>
                          <a:spcPct val="100000"/>
                        </a:lnSpc>
                      </a:pPr>
                      <a:endParaRPr sz="1500">
                        <a:latin typeface="Times New Roman"/>
                        <a:cs typeface="Times New Roman"/>
                      </a:endParaRPr>
                    </a:p>
                  </a:txBody>
                  <a:tcPr marL="0" marR="0" marT="0" marB="0">
                    <a:lnL w="9525">
                      <a:solidFill>
                        <a:srgbClr val="858585"/>
                      </a:solidFill>
                      <a:prstDash val="solid"/>
                    </a:lnL>
                    <a:lnR w="9525">
                      <a:solidFill>
                        <a:srgbClr val="858585"/>
                      </a:solidFill>
                      <a:prstDash val="solid"/>
                    </a:lnR>
                  </a:tcPr>
                </a:tc>
                <a:tc>
                  <a:txBody>
                    <a:bodyPr/>
                    <a:lstStyle/>
                    <a:p>
                      <a:pPr marL="358775">
                        <a:lnSpc>
                          <a:spcPct val="100000"/>
                        </a:lnSpc>
                        <a:spcBef>
                          <a:spcPts val="380"/>
                        </a:spcBef>
                      </a:pPr>
                      <a:r>
                        <a:rPr sz="900" dirty="0">
                          <a:latin typeface="Arial"/>
                          <a:cs typeface="Arial"/>
                        </a:rPr>
                        <a:t>4.0-4.5</a:t>
                      </a:r>
                      <a:endParaRPr sz="900">
                        <a:latin typeface="Arial"/>
                        <a:cs typeface="Arial"/>
                      </a:endParaRPr>
                    </a:p>
                  </a:txBody>
                  <a:tcPr marL="0" marR="0" marT="48260" marB="0">
                    <a:lnL w="9525">
                      <a:solidFill>
                        <a:srgbClr val="858585"/>
                      </a:solidFill>
                      <a:prstDash val="solid"/>
                    </a:lnL>
                  </a:tcPr>
                </a:tc>
                <a:tc>
                  <a:txBody>
                    <a:bodyPr/>
                    <a:lstStyle/>
                    <a:p>
                      <a:pPr marL="440055">
                        <a:lnSpc>
                          <a:spcPct val="100000"/>
                        </a:lnSpc>
                        <a:spcBef>
                          <a:spcPts val="495"/>
                        </a:spcBef>
                      </a:pPr>
                      <a:r>
                        <a:rPr sz="900" dirty="0">
                          <a:latin typeface="Arial"/>
                          <a:cs typeface="Arial"/>
                        </a:rPr>
                        <a:t>1.5-2.0</a:t>
                      </a:r>
                      <a:endParaRPr sz="900">
                        <a:latin typeface="Arial"/>
                        <a:cs typeface="Arial"/>
                      </a:endParaRPr>
                    </a:p>
                  </a:txBody>
                  <a:tcPr marL="0" marR="0" marT="62865" marB="0">
                    <a:lnR w="9525">
                      <a:solidFill>
                        <a:srgbClr val="858585"/>
                      </a:solidFill>
                      <a:prstDash val="solid"/>
                    </a:lnR>
                  </a:tcPr>
                </a:tc>
                <a:extLst>
                  <a:ext uri="{0D108BD9-81ED-4DB2-BD59-A6C34878D82A}">
                    <a16:rowId xmlns:a16="http://schemas.microsoft.com/office/drawing/2014/main" val="10003"/>
                  </a:ext>
                </a:extLst>
              </a:tr>
              <a:tr h="318770">
                <a:tc>
                  <a:txBody>
                    <a:bodyPr/>
                    <a:lstStyle/>
                    <a:p>
                      <a:pPr marL="356235">
                        <a:lnSpc>
                          <a:spcPct val="100000"/>
                        </a:lnSpc>
                        <a:spcBef>
                          <a:spcPts val="370"/>
                        </a:spcBef>
                      </a:pPr>
                      <a:r>
                        <a:rPr sz="900" dirty="0">
                          <a:latin typeface="Arial"/>
                          <a:cs typeface="Arial"/>
                        </a:rPr>
                        <a:t>2.25k-3k</a:t>
                      </a:r>
                      <a:endParaRPr sz="900">
                        <a:latin typeface="Arial"/>
                        <a:cs typeface="Arial"/>
                      </a:endParaRPr>
                    </a:p>
                  </a:txBody>
                  <a:tcPr marL="0" marR="0" marT="46990" marB="0">
                    <a:lnL w="9525">
                      <a:solidFill>
                        <a:srgbClr val="858585"/>
                      </a:solidFill>
                      <a:prstDash val="solid"/>
                    </a:lnL>
                  </a:tcPr>
                </a:tc>
                <a:tc>
                  <a:txBody>
                    <a:bodyPr/>
                    <a:lstStyle/>
                    <a:p>
                      <a:pPr marL="398145">
                        <a:lnSpc>
                          <a:spcPct val="100000"/>
                        </a:lnSpc>
                        <a:spcBef>
                          <a:spcPts val="484"/>
                        </a:spcBef>
                      </a:pPr>
                      <a:r>
                        <a:rPr sz="900" spc="-5" dirty="0">
                          <a:latin typeface="Arial"/>
                          <a:cs typeface="Arial"/>
                        </a:rPr>
                        <a:t>0-500</a:t>
                      </a:r>
                      <a:endParaRPr sz="900">
                        <a:latin typeface="Arial"/>
                        <a:cs typeface="Arial"/>
                      </a:endParaRPr>
                    </a:p>
                  </a:txBody>
                  <a:tcPr marL="0" marR="0" marT="61594" marB="0">
                    <a:lnR w="9525">
                      <a:solidFill>
                        <a:srgbClr val="858585"/>
                      </a:solidFill>
                      <a:prstDash val="solid"/>
                    </a:lnR>
                  </a:tcPr>
                </a:tc>
                <a:tc>
                  <a:txBody>
                    <a:bodyPr/>
                    <a:lstStyle/>
                    <a:p>
                      <a:pPr>
                        <a:lnSpc>
                          <a:spcPct val="100000"/>
                        </a:lnSpc>
                      </a:pPr>
                      <a:endParaRPr sz="1500">
                        <a:latin typeface="Times New Roman"/>
                        <a:cs typeface="Times New Roman"/>
                      </a:endParaRPr>
                    </a:p>
                  </a:txBody>
                  <a:tcPr marL="0" marR="0" marT="0" marB="0">
                    <a:lnL w="9525">
                      <a:solidFill>
                        <a:srgbClr val="858585"/>
                      </a:solidFill>
                      <a:prstDash val="solid"/>
                    </a:lnL>
                    <a:lnR w="9525">
                      <a:solidFill>
                        <a:srgbClr val="858585"/>
                      </a:solidFill>
                      <a:prstDash val="solid"/>
                    </a:lnR>
                  </a:tcPr>
                </a:tc>
                <a:tc>
                  <a:txBody>
                    <a:bodyPr/>
                    <a:lstStyle/>
                    <a:p>
                      <a:pPr marL="358775">
                        <a:lnSpc>
                          <a:spcPct val="100000"/>
                        </a:lnSpc>
                        <a:spcBef>
                          <a:spcPts val="345"/>
                        </a:spcBef>
                      </a:pPr>
                      <a:r>
                        <a:rPr sz="900" dirty="0">
                          <a:latin typeface="Arial"/>
                          <a:cs typeface="Arial"/>
                        </a:rPr>
                        <a:t>3.6-4.0</a:t>
                      </a:r>
                      <a:endParaRPr sz="900">
                        <a:latin typeface="Arial"/>
                        <a:cs typeface="Arial"/>
                      </a:endParaRPr>
                    </a:p>
                  </a:txBody>
                  <a:tcPr marL="0" marR="0" marT="43815" marB="0">
                    <a:lnL w="9525">
                      <a:solidFill>
                        <a:srgbClr val="858585"/>
                      </a:solidFill>
                      <a:prstDash val="solid"/>
                    </a:lnL>
                    <a:lnB w="9525">
                      <a:solidFill>
                        <a:srgbClr val="858585"/>
                      </a:solidFill>
                      <a:prstDash val="solid"/>
                    </a:lnB>
                  </a:tcPr>
                </a:tc>
                <a:tc>
                  <a:txBody>
                    <a:bodyPr/>
                    <a:lstStyle/>
                    <a:p>
                      <a:pPr marL="440055">
                        <a:lnSpc>
                          <a:spcPct val="100000"/>
                        </a:lnSpc>
                        <a:spcBef>
                          <a:spcPts val="459"/>
                        </a:spcBef>
                      </a:pPr>
                      <a:r>
                        <a:rPr sz="900" dirty="0">
                          <a:latin typeface="Arial"/>
                          <a:cs typeface="Arial"/>
                        </a:rPr>
                        <a:t>0-1.5</a:t>
                      </a:r>
                      <a:endParaRPr sz="900">
                        <a:latin typeface="Arial"/>
                        <a:cs typeface="Arial"/>
                      </a:endParaRPr>
                    </a:p>
                  </a:txBody>
                  <a:tcPr marL="0" marR="0" marT="58419" marB="0">
                    <a:lnR w="9525">
                      <a:solidFill>
                        <a:srgbClr val="858585"/>
                      </a:solidFill>
                      <a:prstDash val="solid"/>
                    </a:lnR>
                    <a:lnB w="9525">
                      <a:solidFill>
                        <a:srgbClr val="858585"/>
                      </a:solidFill>
                      <a:prstDash val="solid"/>
                    </a:lnB>
                  </a:tcPr>
                </a:tc>
                <a:extLst>
                  <a:ext uri="{0D108BD9-81ED-4DB2-BD59-A6C34878D82A}">
                    <a16:rowId xmlns:a16="http://schemas.microsoft.com/office/drawing/2014/main" val="10004"/>
                  </a:ext>
                </a:extLst>
              </a:tr>
              <a:tr h="100330">
                <a:tc>
                  <a:txBody>
                    <a:bodyPr/>
                    <a:lstStyle/>
                    <a:p>
                      <a:pPr>
                        <a:lnSpc>
                          <a:spcPct val="100000"/>
                        </a:lnSpc>
                      </a:pPr>
                      <a:endParaRPr sz="500">
                        <a:latin typeface="Times New Roman"/>
                        <a:cs typeface="Times New Roman"/>
                      </a:endParaRPr>
                    </a:p>
                  </a:txBody>
                  <a:tcPr marL="0" marR="0" marT="0" marB="0"/>
                </a:tc>
                <a:tc>
                  <a:txBody>
                    <a:bodyPr/>
                    <a:lstStyle/>
                    <a:p>
                      <a:pPr>
                        <a:lnSpc>
                          <a:spcPct val="100000"/>
                        </a:lnSpc>
                      </a:pPr>
                      <a:endParaRPr sz="500">
                        <a:latin typeface="Times New Roman"/>
                        <a:cs typeface="Times New Roman"/>
                      </a:endParaRPr>
                    </a:p>
                  </a:txBody>
                  <a:tcPr marL="0" marR="0" marT="0" marB="0"/>
                </a:tc>
                <a:tc>
                  <a:txBody>
                    <a:bodyPr/>
                    <a:lstStyle/>
                    <a:p>
                      <a:pPr>
                        <a:lnSpc>
                          <a:spcPct val="100000"/>
                        </a:lnSpc>
                      </a:pPr>
                      <a:endParaRPr sz="500">
                        <a:latin typeface="Times New Roman"/>
                        <a:cs typeface="Times New Roman"/>
                      </a:endParaRPr>
                    </a:p>
                  </a:txBody>
                  <a:tcPr marL="0" marR="0" marT="0" marB="0"/>
                </a:tc>
                <a:tc>
                  <a:txBody>
                    <a:bodyPr/>
                    <a:lstStyle/>
                    <a:p>
                      <a:pPr>
                        <a:lnSpc>
                          <a:spcPct val="100000"/>
                        </a:lnSpc>
                      </a:pPr>
                      <a:endParaRPr sz="500">
                        <a:latin typeface="Times New Roman"/>
                        <a:cs typeface="Times New Roman"/>
                      </a:endParaRPr>
                    </a:p>
                  </a:txBody>
                  <a:tcPr marL="0" marR="0" marT="0" marB="0">
                    <a:lnT w="9525">
                      <a:solidFill>
                        <a:srgbClr val="858585"/>
                      </a:solidFill>
                      <a:prstDash val="solid"/>
                    </a:lnT>
                  </a:tcPr>
                </a:tc>
                <a:tc>
                  <a:txBody>
                    <a:bodyPr/>
                    <a:lstStyle/>
                    <a:p>
                      <a:pPr>
                        <a:lnSpc>
                          <a:spcPct val="100000"/>
                        </a:lnSpc>
                      </a:pPr>
                      <a:endParaRPr sz="500">
                        <a:latin typeface="Times New Roman"/>
                        <a:cs typeface="Times New Roman"/>
                      </a:endParaRPr>
                    </a:p>
                  </a:txBody>
                  <a:tcPr marL="0" marR="0" marT="0" marB="0">
                    <a:lnT w="9525">
                      <a:solidFill>
                        <a:srgbClr val="858585"/>
                      </a:solidFill>
                      <a:prstDash val="solid"/>
                    </a:lnT>
                  </a:tcPr>
                </a:tc>
                <a:extLst>
                  <a:ext uri="{0D108BD9-81ED-4DB2-BD59-A6C34878D82A}">
                    <a16:rowId xmlns:a16="http://schemas.microsoft.com/office/drawing/2014/main" val="10005"/>
                  </a:ext>
                </a:extLst>
              </a:tr>
            </a:tbl>
          </a:graphicData>
        </a:graphic>
      </p:graphicFrame>
      <p:sp>
        <p:nvSpPr>
          <p:cNvPr id="29" name="object 29"/>
          <p:cNvSpPr txBox="1"/>
          <p:nvPr/>
        </p:nvSpPr>
        <p:spPr>
          <a:xfrm>
            <a:off x="3846703" y="4588509"/>
            <a:ext cx="1572260" cy="391795"/>
          </a:xfrm>
          <a:prstGeom prst="rect">
            <a:avLst/>
          </a:prstGeom>
        </p:spPr>
        <p:txBody>
          <a:bodyPr vert="horz" wrap="square" lIns="0" tIns="12700" rIns="0" bIns="0" rtlCol="0">
            <a:spAutoFit/>
          </a:bodyPr>
          <a:lstStyle/>
          <a:p>
            <a:pPr algn="ctr">
              <a:lnSpc>
                <a:spcPct val="100000"/>
              </a:lnSpc>
              <a:spcBef>
                <a:spcPts val="100"/>
              </a:spcBef>
            </a:pPr>
            <a:r>
              <a:rPr sz="1200" u="sng" spc="-5" dirty="0">
                <a:uFill>
                  <a:solidFill>
                    <a:srgbClr val="000000"/>
                  </a:solidFill>
                </a:uFill>
                <a:latin typeface="Arial"/>
                <a:cs typeface="Arial"/>
              </a:rPr>
              <a:t>Prevalence </a:t>
            </a:r>
            <a:r>
              <a:rPr sz="1200" u="sng" dirty="0">
                <a:uFill>
                  <a:solidFill>
                    <a:srgbClr val="000000"/>
                  </a:solidFill>
                </a:uFill>
                <a:latin typeface="Arial"/>
                <a:cs typeface="Arial"/>
              </a:rPr>
              <a:t>of</a:t>
            </a:r>
            <a:r>
              <a:rPr sz="1200" u="sng" spc="-60" dirty="0">
                <a:uFill>
                  <a:solidFill>
                    <a:srgbClr val="000000"/>
                  </a:solidFill>
                </a:uFill>
                <a:latin typeface="Arial"/>
                <a:cs typeface="Arial"/>
              </a:rPr>
              <a:t> </a:t>
            </a:r>
            <a:r>
              <a:rPr sz="1200" u="sng" spc="-5" dirty="0">
                <a:uFill>
                  <a:solidFill>
                    <a:srgbClr val="000000"/>
                  </a:solidFill>
                </a:uFill>
                <a:latin typeface="Arial"/>
                <a:cs typeface="Arial"/>
              </a:rPr>
              <a:t>pediatric</a:t>
            </a:r>
            <a:endParaRPr sz="1200">
              <a:latin typeface="Arial"/>
              <a:cs typeface="Arial"/>
            </a:endParaRPr>
          </a:p>
          <a:p>
            <a:pPr marL="1270" algn="ctr">
              <a:lnSpc>
                <a:spcPct val="100000"/>
              </a:lnSpc>
            </a:pPr>
            <a:r>
              <a:rPr sz="1200" u="sng" dirty="0">
                <a:uFill>
                  <a:solidFill>
                    <a:srgbClr val="000000"/>
                  </a:solidFill>
                </a:uFill>
                <a:latin typeface="Arial"/>
                <a:cs typeface="Arial"/>
              </a:rPr>
              <a:t>cancer</a:t>
            </a:r>
            <a:r>
              <a:rPr sz="1200" u="sng" spc="-40" dirty="0">
                <a:uFill>
                  <a:solidFill>
                    <a:srgbClr val="000000"/>
                  </a:solidFill>
                </a:uFill>
                <a:latin typeface="Arial"/>
                <a:cs typeface="Arial"/>
              </a:rPr>
              <a:t> </a:t>
            </a:r>
            <a:r>
              <a:rPr sz="1200" u="sng" dirty="0">
                <a:uFill>
                  <a:solidFill>
                    <a:srgbClr val="000000"/>
                  </a:solidFill>
                </a:uFill>
                <a:latin typeface="Arial"/>
                <a:cs typeface="Arial"/>
              </a:rPr>
              <a:t>(2024P)</a:t>
            </a:r>
            <a:endParaRPr sz="1200">
              <a:latin typeface="Arial"/>
              <a:cs typeface="Arial"/>
            </a:endParaRPr>
          </a:p>
        </p:txBody>
      </p:sp>
      <p:sp>
        <p:nvSpPr>
          <p:cNvPr id="30" name="object 30"/>
          <p:cNvSpPr txBox="1"/>
          <p:nvPr/>
        </p:nvSpPr>
        <p:spPr>
          <a:xfrm>
            <a:off x="353669" y="1292098"/>
            <a:ext cx="4862195" cy="269240"/>
          </a:xfrm>
          <a:prstGeom prst="rect">
            <a:avLst/>
          </a:prstGeom>
        </p:spPr>
        <p:txBody>
          <a:bodyPr vert="horz" wrap="square" lIns="0" tIns="12065" rIns="0" bIns="0" rtlCol="0">
            <a:spAutoFit/>
          </a:bodyPr>
          <a:lstStyle/>
          <a:p>
            <a:pPr marL="12700">
              <a:lnSpc>
                <a:spcPct val="100000"/>
              </a:lnSpc>
              <a:spcBef>
                <a:spcPts val="95"/>
              </a:spcBef>
            </a:pPr>
            <a:r>
              <a:rPr sz="1600" b="1" spc="-10" dirty="0">
                <a:latin typeface="Arial"/>
                <a:cs typeface="Arial"/>
              </a:rPr>
              <a:t>Prevalence </a:t>
            </a:r>
            <a:r>
              <a:rPr sz="1600" b="1" spc="-5" dirty="0">
                <a:latin typeface="Arial"/>
                <a:cs typeface="Arial"/>
              </a:rPr>
              <a:t>is in line </a:t>
            </a:r>
            <a:r>
              <a:rPr sz="1600" b="1" spc="5" dirty="0">
                <a:latin typeface="Arial"/>
                <a:cs typeface="Arial"/>
              </a:rPr>
              <a:t>with </a:t>
            </a:r>
            <a:r>
              <a:rPr sz="1600" b="1" spc="-5" dirty="0">
                <a:latin typeface="Arial"/>
                <a:cs typeface="Arial"/>
              </a:rPr>
              <a:t>population size of</a:t>
            </a:r>
            <a:r>
              <a:rPr sz="1600" b="1" spc="145" dirty="0">
                <a:latin typeface="Arial"/>
                <a:cs typeface="Arial"/>
              </a:rPr>
              <a:t> </a:t>
            </a:r>
            <a:r>
              <a:rPr sz="1600" b="1" spc="-5" dirty="0">
                <a:latin typeface="Arial"/>
                <a:cs typeface="Arial"/>
              </a:rPr>
              <a:t>states</a:t>
            </a:r>
            <a:endParaRPr sz="1600">
              <a:latin typeface="Arial"/>
              <a:cs typeface="Arial"/>
            </a:endParaRPr>
          </a:p>
        </p:txBody>
      </p:sp>
      <p:sp>
        <p:nvSpPr>
          <p:cNvPr id="31" name="object 31"/>
          <p:cNvSpPr/>
          <p:nvPr/>
        </p:nvSpPr>
        <p:spPr>
          <a:xfrm>
            <a:off x="330708" y="1589532"/>
            <a:ext cx="5495925" cy="0"/>
          </a:xfrm>
          <a:custGeom>
            <a:avLst/>
            <a:gdLst/>
            <a:ahLst/>
            <a:cxnLst/>
            <a:rect l="l" t="t" r="r" b="b"/>
            <a:pathLst>
              <a:path w="5495925">
                <a:moveTo>
                  <a:pt x="0" y="0"/>
                </a:moveTo>
                <a:lnTo>
                  <a:pt x="5495544" y="0"/>
                </a:lnTo>
              </a:path>
            </a:pathLst>
          </a:custGeom>
          <a:ln w="9144">
            <a:solidFill>
              <a:srgbClr val="000000"/>
            </a:solidFill>
          </a:ln>
        </p:spPr>
        <p:txBody>
          <a:bodyPr wrap="square" lIns="0" tIns="0" rIns="0" bIns="0" rtlCol="0"/>
          <a:lstStyle/>
          <a:p>
            <a:endParaRPr/>
          </a:p>
        </p:txBody>
      </p:sp>
      <p:sp>
        <p:nvSpPr>
          <p:cNvPr id="32" name="object 32"/>
          <p:cNvSpPr txBox="1"/>
          <p:nvPr/>
        </p:nvSpPr>
        <p:spPr>
          <a:xfrm>
            <a:off x="6390259" y="1289049"/>
            <a:ext cx="4152265" cy="269240"/>
          </a:xfrm>
          <a:prstGeom prst="rect">
            <a:avLst/>
          </a:prstGeom>
        </p:spPr>
        <p:txBody>
          <a:bodyPr vert="horz" wrap="square" lIns="0" tIns="12065" rIns="0" bIns="0" rtlCol="0">
            <a:spAutoFit/>
          </a:bodyPr>
          <a:lstStyle/>
          <a:p>
            <a:pPr marL="12700">
              <a:lnSpc>
                <a:spcPct val="100000"/>
              </a:lnSpc>
              <a:spcBef>
                <a:spcPts val="95"/>
              </a:spcBef>
            </a:pPr>
            <a:r>
              <a:rPr sz="1600" b="1" spc="-5" dirty="0">
                <a:latin typeface="Arial"/>
                <a:cs typeface="Arial"/>
              </a:rPr>
              <a:t>Eastern states </a:t>
            </a:r>
            <a:r>
              <a:rPr sz="1600" b="1" spc="-15" dirty="0">
                <a:latin typeface="Arial"/>
                <a:cs typeface="Arial"/>
              </a:rPr>
              <a:t>have </a:t>
            </a:r>
            <a:r>
              <a:rPr sz="1600" b="1" spc="-5" dirty="0">
                <a:latin typeface="Arial"/>
                <a:cs typeface="Arial"/>
              </a:rPr>
              <a:t>higher incidence</a:t>
            </a:r>
            <a:r>
              <a:rPr sz="1600" b="1" spc="145" dirty="0">
                <a:latin typeface="Arial"/>
                <a:cs typeface="Arial"/>
              </a:rPr>
              <a:t> </a:t>
            </a:r>
            <a:r>
              <a:rPr sz="1600" b="1" spc="-5" dirty="0">
                <a:latin typeface="Arial"/>
                <a:cs typeface="Arial"/>
              </a:rPr>
              <a:t>rates</a:t>
            </a:r>
            <a:endParaRPr sz="1600">
              <a:latin typeface="Arial"/>
              <a:cs typeface="Arial"/>
            </a:endParaRPr>
          </a:p>
        </p:txBody>
      </p:sp>
      <p:sp>
        <p:nvSpPr>
          <p:cNvPr id="33" name="object 33"/>
          <p:cNvSpPr/>
          <p:nvPr/>
        </p:nvSpPr>
        <p:spPr>
          <a:xfrm>
            <a:off x="6365747" y="1586483"/>
            <a:ext cx="5495925" cy="0"/>
          </a:xfrm>
          <a:custGeom>
            <a:avLst/>
            <a:gdLst/>
            <a:ahLst/>
            <a:cxnLst/>
            <a:rect l="l" t="t" r="r" b="b"/>
            <a:pathLst>
              <a:path w="5495925">
                <a:moveTo>
                  <a:pt x="0" y="0"/>
                </a:moveTo>
                <a:lnTo>
                  <a:pt x="5495544" y="0"/>
                </a:lnTo>
              </a:path>
            </a:pathLst>
          </a:custGeom>
          <a:ln w="9144">
            <a:solidFill>
              <a:srgbClr val="000000"/>
            </a:solidFill>
          </a:ln>
        </p:spPr>
        <p:txBody>
          <a:bodyPr wrap="square" lIns="0" tIns="0" rIns="0" bIns="0" rtlCol="0"/>
          <a:lstStyle/>
          <a:p>
            <a:endParaRPr/>
          </a:p>
        </p:txBody>
      </p:sp>
      <p:sp>
        <p:nvSpPr>
          <p:cNvPr id="34" name="object 34"/>
          <p:cNvSpPr txBox="1">
            <a:spLocks noGrp="1"/>
          </p:cNvSpPr>
          <p:nvPr>
            <p:ph type="sldNum" sz="quarter" idx="7"/>
          </p:nvPr>
        </p:nvSpPr>
        <p:spPr>
          <a:prstGeom prst="rect">
            <a:avLst/>
          </a:prstGeom>
        </p:spPr>
        <p:txBody>
          <a:bodyPr vert="horz" wrap="square" lIns="0" tIns="1905" rIns="0" bIns="0" rtlCol="0">
            <a:spAutoFit/>
          </a:bodyPr>
          <a:lstStyle/>
          <a:p>
            <a:pPr marL="25400">
              <a:lnSpc>
                <a:spcPct val="100000"/>
              </a:lnSpc>
              <a:spcBef>
                <a:spcPts val="15"/>
              </a:spcBef>
            </a:pPr>
            <a:fld id="{81D60167-4931-47E6-BA6A-407CBD079E47}" type="slidenum">
              <a:rPr spc="-5" dirty="0"/>
              <a:pPr marL="25400">
                <a:lnSpc>
                  <a:spcPct val="100000"/>
                </a:lnSpc>
                <a:spcBef>
                  <a:spcPts val="15"/>
                </a:spcBef>
              </a:pPr>
              <a:t>12</a:t>
            </a:fld>
            <a:endParaRPr spc="-5"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6598919"/>
            <a:ext cx="11857355" cy="0"/>
          </a:xfrm>
          <a:custGeom>
            <a:avLst/>
            <a:gdLst/>
            <a:ahLst/>
            <a:cxnLst/>
            <a:rect l="l" t="t" r="r" b="b"/>
            <a:pathLst>
              <a:path w="11857355">
                <a:moveTo>
                  <a:pt x="0" y="0"/>
                </a:moveTo>
                <a:lnTo>
                  <a:pt x="11856974" y="0"/>
                </a:lnTo>
              </a:path>
            </a:pathLst>
          </a:custGeom>
          <a:ln w="9144">
            <a:solidFill>
              <a:srgbClr val="B4B4B4"/>
            </a:solidFill>
          </a:ln>
        </p:spPr>
        <p:txBody>
          <a:bodyPr wrap="square" lIns="0" tIns="0" rIns="0" bIns="0" rtlCol="0"/>
          <a:lstStyle/>
          <a:p>
            <a:endParaRPr/>
          </a:p>
        </p:txBody>
      </p:sp>
      <p:sp>
        <p:nvSpPr>
          <p:cNvPr id="3" name="object 3"/>
          <p:cNvSpPr/>
          <p:nvPr/>
        </p:nvSpPr>
        <p:spPr>
          <a:xfrm>
            <a:off x="761" y="874013"/>
            <a:ext cx="11857355" cy="0"/>
          </a:xfrm>
          <a:custGeom>
            <a:avLst/>
            <a:gdLst/>
            <a:ahLst/>
            <a:cxnLst/>
            <a:rect l="l" t="t" r="r" b="b"/>
            <a:pathLst>
              <a:path w="11857355">
                <a:moveTo>
                  <a:pt x="0" y="0"/>
                </a:moveTo>
                <a:lnTo>
                  <a:pt x="11856974" y="0"/>
                </a:lnTo>
              </a:path>
            </a:pathLst>
          </a:custGeom>
          <a:ln w="19812">
            <a:solidFill>
              <a:srgbClr val="CC0000"/>
            </a:solidFill>
          </a:ln>
        </p:spPr>
        <p:txBody>
          <a:bodyPr wrap="square" lIns="0" tIns="0" rIns="0" bIns="0" rtlCol="0"/>
          <a:lstStyle/>
          <a:p>
            <a:endParaRPr/>
          </a:p>
        </p:txBody>
      </p:sp>
      <p:sp>
        <p:nvSpPr>
          <p:cNvPr id="4" name="object 4"/>
          <p:cNvSpPr txBox="1">
            <a:spLocks noGrp="1"/>
          </p:cNvSpPr>
          <p:nvPr>
            <p:ph type="title"/>
          </p:nvPr>
        </p:nvSpPr>
        <p:spPr>
          <a:xfrm>
            <a:off x="358241" y="52527"/>
            <a:ext cx="11360150" cy="757555"/>
          </a:xfrm>
          <a:prstGeom prst="rect">
            <a:avLst/>
          </a:prstGeom>
        </p:spPr>
        <p:txBody>
          <a:bodyPr vert="horz" wrap="square" lIns="0" tIns="12700" rIns="0" bIns="0" rtlCol="0">
            <a:spAutoFit/>
          </a:bodyPr>
          <a:lstStyle/>
          <a:p>
            <a:pPr marL="12700">
              <a:lnSpc>
                <a:spcPct val="100000"/>
              </a:lnSpc>
              <a:spcBef>
                <a:spcPts val="100"/>
              </a:spcBef>
            </a:pPr>
            <a:r>
              <a:rPr dirty="0">
                <a:solidFill>
                  <a:srgbClr val="00B050"/>
                </a:solidFill>
              </a:rPr>
              <a:t>In </a:t>
            </a:r>
            <a:r>
              <a:rPr spc="-5" dirty="0">
                <a:solidFill>
                  <a:srgbClr val="00B050"/>
                </a:solidFill>
              </a:rPr>
              <a:t>India, patients travel </a:t>
            </a:r>
            <a:r>
              <a:rPr dirty="0">
                <a:solidFill>
                  <a:srgbClr val="00B050"/>
                </a:solidFill>
              </a:rPr>
              <a:t>from </a:t>
            </a:r>
            <a:r>
              <a:rPr spc="-5" dirty="0">
                <a:solidFill>
                  <a:srgbClr val="00B050"/>
                </a:solidFill>
              </a:rPr>
              <a:t>their home </a:t>
            </a:r>
            <a:r>
              <a:rPr dirty="0">
                <a:solidFill>
                  <a:srgbClr val="00B050"/>
                </a:solidFill>
              </a:rPr>
              <a:t>state to </a:t>
            </a:r>
            <a:r>
              <a:rPr spc="-5" dirty="0">
                <a:solidFill>
                  <a:srgbClr val="00B050"/>
                </a:solidFill>
              </a:rPr>
              <a:t>seek pediatric cancer </a:t>
            </a:r>
            <a:r>
              <a:rPr dirty="0">
                <a:solidFill>
                  <a:srgbClr val="00B050"/>
                </a:solidFill>
              </a:rPr>
              <a:t>care </a:t>
            </a:r>
            <a:r>
              <a:rPr spc="-5" dirty="0">
                <a:solidFill>
                  <a:srgbClr val="00B050"/>
                </a:solidFill>
              </a:rPr>
              <a:t>driven</a:t>
            </a:r>
            <a:r>
              <a:rPr spc="165" dirty="0">
                <a:solidFill>
                  <a:srgbClr val="00B050"/>
                </a:solidFill>
              </a:rPr>
              <a:t> </a:t>
            </a:r>
            <a:r>
              <a:rPr dirty="0">
                <a:solidFill>
                  <a:srgbClr val="00B050"/>
                </a:solidFill>
              </a:rPr>
              <a:t>by</a:t>
            </a:r>
          </a:p>
          <a:p>
            <a:pPr marL="12700">
              <a:lnSpc>
                <a:spcPct val="100000"/>
              </a:lnSpc>
              <a:spcBef>
                <a:spcPts val="5"/>
              </a:spcBef>
            </a:pPr>
            <a:r>
              <a:rPr spc="-5" dirty="0">
                <a:solidFill>
                  <a:srgbClr val="00B050"/>
                </a:solidFill>
              </a:rPr>
              <a:t>reputation </a:t>
            </a:r>
            <a:r>
              <a:rPr dirty="0">
                <a:solidFill>
                  <a:srgbClr val="00B050"/>
                </a:solidFill>
              </a:rPr>
              <a:t>of the center/WOM, </a:t>
            </a:r>
            <a:r>
              <a:rPr spc="-5" dirty="0">
                <a:solidFill>
                  <a:srgbClr val="00B050"/>
                </a:solidFill>
              </a:rPr>
              <a:t>ease </a:t>
            </a:r>
            <a:r>
              <a:rPr dirty="0">
                <a:solidFill>
                  <a:srgbClr val="00B050"/>
                </a:solidFill>
              </a:rPr>
              <a:t>of </a:t>
            </a:r>
            <a:r>
              <a:rPr spc="-5" dirty="0">
                <a:solidFill>
                  <a:srgbClr val="00B050"/>
                </a:solidFill>
              </a:rPr>
              <a:t>funding and distance </a:t>
            </a:r>
            <a:r>
              <a:rPr dirty="0">
                <a:solidFill>
                  <a:srgbClr val="00B050"/>
                </a:solidFill>
              </a:rPr>
              <a:t>from </a:t>
            </a:r>
            <a:r>
              <a:rPr spc="-5" dirty="0">
                <a:solidFill>
                  <a:srgbClr val="00B050"/>
                </a:solidFill>
              </a:rPr>
              <a:t>home</a:t>
            </a:r>
            <a:r>
              <a:rPr spc="15" dirty="0">
                <a:solidFill>
                  <a:srgbClr val="00B050"/>
                </a:solidFill>
              </a:rPr>
              <a:t> </a:t>
            </a:r>
            <a:r>
              <a:rPr dirty="0">
                <a:solidFill>
                  <a:srgbClr val="00B050"/>
                </a:solidFill>
              </a:rPr>
              <a:t>state</a:t>
            </a:r>
          </a:p>
        </p:txBody>
      </p:sp>
      <p:sp>
        <p:nvSpPr>
          <p:cNvPr id="6" name="object 6"/>
          <p:cNvSpPr txBox="1"/>
          <p:nvPr/>
        </p:nvSpPr>
        <p:spPr>
          <a:xfrm>
            <a:off x="6365747" y="5052059"/>
            <a:ext cx="5491480" cy="573405"/>
          </a:xfrm>
          <a:prstGeom prst="rect">
            <a:avLst/>
          </a:prstGeom>
          <a:solidFill>
            <a:srgbClr val="F9EBDB"/>
          </a:solidFill>
        </p:spPr>
        <p:txBody>
          <a:bodyPr vert="horz" wrap="square" lIns="0" tIns="83820" rIns="0" bIns="0" rtlCol="0">
            <a:spAutoFit/>
          </a:bodyPr>
          <a:lstStyle/>
          <a:p>
            <a:pPr marL="1268730" marR="227329" indent="-1033780">
              <a:lnSpc>
                <a:spcPct val="100000"/>
              </a:lnSpc>
              <a:spcBef>
                <a:spcPts val="660"/>
              </a:spcBef>
            </a:pPr>
            <a:r>
              <a:rPr sz="1300" i="1" spc="-5" dirty="0">
                <a:latin typeface="Arial"/>
                <a:cs typeface="Arial"/>
              </a:rPr>
              <a:t>“…people from </a:t>
            </a:r>
            <a:r>
              <a:rPr sz="1300" i="1" spc="-10" dirty="0">
                <a:latin typeface="Arial"/>
                <a:cs typeface="Arial"/>
              </a:rPr>
              <a:t>North migrate because </a:t>
            </a:r>
            <a:r>
              <a:rPr sz="1300" i="1" spc="-5" dirty="0">
                <a:latin typeface="Arial"/>
                <a:cs typeface="Arial"/>
              </a:rPr>
              <a:t>they </a:t>
            </a:r>
            <a:r>
              <a:rPr sz="1300" i="1" spc="-15" dirty="0">
                <a:latin typeface="Arial"/>
                <a:cs typeface="Arial"/>
              </a:rPr>
              <a:t>don’t </a:t>
            </a:r>
            <a:r>
              <a:rPr sz="1300" i="1" spc="-10" dirty="0">
                <a:latin typeface="Arial"/>
                <a:cs typeface="Arial"/>
              </a:rPr>
              <a:t>have many </a:t>
            </a:r>
            <a:r>
              <a:rPr sz="1300" i="1" spc="-5" dirty="0">
                <a:latin typeface="Arial"/>
                <a:cs typeface="Arial"/>
              </a:rPr>
              <a:t>centres  there” – Adyar Cancer Institute,</a:t>
            </a:r>
            <a:r>
              <a:rPr sz="1300" i="1" spc="65" dirty="0">
                <a:latin typeface="Arial"/>
                <a:cs typeface="Arial"/>
              </a:rPr>
              <a:t> </a:t>
            </a:r>
            <a:r>
              <a:rPr sz="1300" i="1" spc="-5" dirty="0">
                <a:latin typeface="Arial"/>
                <a:cs typeface="Arial"/>
              </a:rPr>
              <a:t>Chennai</a:t>
            </a:r>
            <a:endParaRPr sz="1300">
              <a:latin typeface="Arial"/>
              <a:cs typeface="Arial"/>
            </a:endParaRPr>
          </a:p>
        </p:txBody>
      </p:sp>
      <p:sp>
        <p:nvSpPr>
          <p:cNvPr id="7" name="object 7"/>
          <p:cNvSpPr txBox="1"/>
          <p:nvPr/>
        </p:nvSpPr>
        <p:spPr>
          <a:xfrm>
            <a:off x="6365747" y="4386071"/>
            <a:ext cx="5491480" cy="571500"/>
          </a:xfrm>
          <a:prstGeom prst="rect">
            <a:avLst/>
          </a:prstGeom>
          <a:solidFill>
            <a:srgbClr val="F9EBDB"/>
          </a:solidFill>
        </p:spPr>
        <p:txBody>
          <a:bodyPr vert="horz" wrap="square" lIns="0" tIns="83185" rIns="0" bIns="0" rtlCol="0">
            <a:spAutoFit/>
          </a:bodyPr>
          <a:lstStyle/>
          <a:p>
            <a:pPr algn="ctr">
              <a:lnSpc>
                <a:spcPct val="100000"/>
              </a:lnSpc>
              <a:spcBef>
                <a:spcPts val="655"/>
              </a:spcBef>
            </a:pPr>
            <a:r>
              <a:rPr sz="1300" i="1" spc="-5" dirty="0">
                <a:latin typeface="Arial"/>
                <a:cs typeface="Arial"/>
              </a:rPr>
              <a:t>“ …~half of the children </a:t>
            </a:r>
            <a:r>
              <a:rPr sz="1300" i="1" spc="-10" dirty="0">
                <a:latin typeface="Arial"/>
                <a:cs typeface="Arial"/>
              </a:rPr>
              <a:t>are migrating </a:t>
            </a:r>
            <a:r>
              <a:rPr sz="1300" i="1" spc="-5" dirty="0">
                <a:latin typeface="Arial"/>
                <a:cs typeface="Arial"/>
              </a:rPr>
              <a:t>to </a:t>
            </a:r>
            <a:r>
              <a:rPr sz="1300" i="1" spc="-10" dirty="0">
                <a:latin typeface="Arial"/>
                <a:cs typeface="Arial"/>
              </a:rPr>
              <a:t>different places </a:t>
            </a:r>
            <a:r>
              <a:rPr sz="1300" i="1" spc="-5" dirty="0">
                <a:latin typeface="Arial"/>
                <a:cs typeface="Arial"/>
              </a:rPr>
              <a:t>from </a:t>
            </a:r>
            <a:r>
              <a:rPr sz="1300" i="1" spc="-10" dirty="0">
                <a:latin typeface="Arial"/>
                <a:cs typeface="Arial"/>
              </a:rPr>
              <a:t>UP</a:t>
            </a:r>
            <a:r>
              <a:rPr sz="1300" i="1" spc="280" dirty="0">
                <a:latin typeface="Arial"/>
                <a:cs typeface="Arial"/>
              </a:rPr>
              <a:t> </a:t>
            </a:r>
            <a:r>
              <a:rPr sz="1300" i="1" spc="-10" dirty="0">
                <a:latin typeface="Arial"/>
                <a:cs typeface="Arial"/>
              </a:rPr>
              <a:t>because</a:t>
            </a:r>
            <a:endParaRPr sz="1300">
              <a:latin typeface="Arial"/>
              <a:cs typeface="Arial"/>
            </a:endParaRPr>
          </a:p>
          <a:p>
            <a:pPr marL="1270" algn="ctr">
              <a:lnSpc>
                <a:spcPct val="100000"/>
              </a:lnSpc>
            </a:pPr>
            <a:r>
              <a:rPr sz="1300" i="1" spc="-5" dirty="0">
                <a:latin typeface="Arial"/>
                <a:cs typeface="Arial"/>
              </a:rPr>
              <a:t>of lack of centres”-</a:t>
            </a:r>
            <a:r>
              <a:rPr sz="1300" i="1" spc="70" dirty="0">
                <a:latin typeface="Arial"/>
                <a:cs typeface="Arial"/>
              </a:rPr>
              <a:t> </a:t>
            </a:r>
            <a:r>
              <a:rPr sz="1300" i="1" spc="-5" dirty="0">
                <a:latin typeface="Arial"/>
                <a:cs typeface="Arial"/>
              </a:rPr>
              <a:t>Cankids</a:t>
            </a:r>
            <a:endParaRPr sz="1300">
              <a:latin typeface="Arial"/>
              <a:cs typeface="Arial"/>
            </a:endParaRPr>
          </a:p>
        </p:txBody>
      </p:sp>
      <p:sp>
        <p:nvSpPr>
          <p:cNvPr id="8" name="object 8"/>
          <p:cNvSpPr txBox="1"/>
          <p:nvPr/>
        </p:nvSpPr>
        <p:spPr>
          <a:xfrm>
            <a:off x="335279" y="1757172"/>
            <a:ext cx="5494020" cy="573405"/>
          </a:xfrm>
          <a:prstGeom prst="rect">
            <a:avLst/>
          </a:prstGeom>
          <a:solidFill>
            <a:srgbClr val="D5D5D5"/>
          </a:solidFill>
        </p:spPr>
        <p:txBody>
          <a:bodyPr vert="horz" wrap="square" lIns="0" tIns="83820" rIns="0" bIns="0" rtlCol="0">
            <a:spAutoFit/>
          </a:bodyPr>
          <a:lstStyle/>
          <a:p>
            <a:pPr marL="930275" marR="384175" indent="-541020">
              <a:lnSpc>
                <a:spcPct val="100000"/>
              </a:lnSpc>
              <a:spcBef>
                <a:spcPts val="660"/>
              </a:spcBef>
            </a:pPr>
            <a:r>
              <a:rPr sz="1300" i="1" spc="-5" dirty="0">
                <a:latin typeface="Arial"/>
                <a:cs typeface="Arial"/>
              </a:rPr>
              <a:t>“Doctors in West Bengal refer to southern </a:t>
            </a:r>
            <a:r>
              <a:rPr sz="1300" i="1" spc="-10" dirty="0">
                <a:latin typeface="Arial"/>
                <a:cs typeface="Arial"/>
              </a:rPr>
              <a:t>hospitals due </a:t>
            </a:r>
            <a:r>
              <a:rPr sz="1300" i="1" spc="-5" dirty="0">
                <a:latin typeface="Arial"/>
                <a:cs typeface="Arial"/>
              </a:rPr>
              <a:t>to </a:t>
            </a:r>
            <a:r>
              <a:rPr sz="1300" i="1" spc="-10" dirty="0">
                <a:latin typeface="Arial"/>
                <a:cs typeface="Arial"/>
              </a:rPr>
              <a:t>better  </a:t>
            </a:r>
            <a:r>
              <a:rPr sz="1300" i="1" spc="-5" dirty="0">
                <a:latin typeface="Arial"/>
                <a:cs typeface="Arial"/>
              </a:rPr>
              <a:t>reputation of </a:t>
            </a:r>
            <a:r>
              <a:rPr sz="1300" i="1" spc="-10" dirty="0">
                <a:latin typeface="Arial"/>
                <a:cs typeface="Arial"/>
              </a:rPr>
              <a:t>hospitals” </a:t>
            </a:r>
            <a:r>
              <a:rPr sz="1300" i="1" spc="-5" dirty="0">
                <a:latin typeface="Arial"/>
                <a:cs typeface="Arial"/>
              </a:rPr>
              <a:t>– Apollo hospital,</a:t>
            </a:r>
            <a:r>
              <a:rPr sz="1300" i="1" spc="85" dirty="0">
                <a:latin typeface="Arial"/>
                <a:cs typeface="Arial"/>
              </a:rPr>
              <a:t> </a:t>
            </a:r>
            <a:r>
              <a:rPr sz="1300" i="1" spc="-5" dirty="0">
                <a:latin typeface="Arial"/>
                <a:cs typeface="Arial"/>
              </a:rPr>
              <a:t>Chennai</a:t>
            </a:r>
            <a:endParaRPr sz="1300">
              <a:latin typeface="Arial"/>
              <a:cs typeface="Arial"/>
            </a:endParaRPr>
          </a:p>
        </p:txBody>
      </p:sp>
      <p:sp>
        <p:nvSpPr>
          <p:cNvPr id="9" name="object 9"/>
          <p:cNvSpPr/>
          <p:nvPr/>
        </p:nvSpPr>
        <p:spPr>
          <a:xfrm>
            <a:off x="330708" y="1269491"/>
            <a:ext cx="5494020" cy="280670"/>
          </a:xfrm>
          <a:custGeom>
            <a:avLst/>
            <a:gdLst/>
            <a:ahLst/>
            <a:cxnLst/>
            <a:rect l="l" t="t" r="r" b="b"/>
            <a:pathLst>
              <a:path w="5494020" h="280669">
                <a:moveTo>
                  <a:pt x="0" y="280415"/>
                </a:moveTo>
                <a:lnTo>
                  <a:pt x="5494020" y="280415"/>
                </a:lnTo>
                <a:lnTo>
                  <a:pt x="5494020" y="0"/>
                </a:lnTo>
                <a:lnTo>
                  <a:pt x="0" y="0"/>
                </a:lnTo>
                <a:lnTo>
                  <a:pt x="0" y="280415"/>
                </a:lnTo>
                <a:close/>
              </a:path>
            </a:pathLst>
          </a:custGeom>
          <a:solidFill>
            <a:srgbClr val="333333"/>
          </a:solidFill>
        </p:spPr>
        <p:txBody>
          <a:bodyPr wrap="square" lIns="0" tIns="0" rIns="0" bIns="0" rtlCol="0"/>
          <a:lstStyle/>
          <a:p>
            <a:endParaRPr/>
          </a:p>
        </p:txBody>
      </p:sp>
      <p:sp>
        <p:nvSpPr>
          <p:cNvPr id="10" name="object 10"/>
          <p:cNvSpPr/>
          <p:nvPr/>
        </p:nvSpPr>
        <p:spPr>
          <a:xfrm>
            <a:off x="483108" y="1115567"/>
            <a:ext cx="588645" cy="588645"/>
          </a:xfrm>
          <a:custGeom>
            <a:avLst/>
            <a:gdLst/>
            <a:ahLst/>
            <a:cxnLst/>
            <a:rect l="l" t="t" r="r" b="b"/>
            <a:pathLst>
              <a:path w="588644" h="588644">
                <a:moveTo>
                  <a:pt x="294132" y="0"/>
                </a:moveTo>
                <a:lnTo>
                  <a:pt x="246421" y="3850"/>
                </a:lnTo>
                <a:lnTo>
                  <a:pt x="201163" y="14996"/>
                </a:lnTo>
                <a:lnTo>
                  <a:pt x="158960" y="32832"/>
                </a:lnTo>
                <a:lnTo>
                  <a:pt x="120420" y="56753"/>
                </a:lnTo>
                <a:lnTo>
                  <a:pt x="86148" y="86153"/>
                </a:lnTo>
                <a:lnTo>
                  <a:pt x="56750" y="120426"/>
                </a:lnTo>
                <a:lnTo>
                  <a:pt x="32830" y="158966"/>
                </a:lnTo>
                <a:lnTo>
                  <a:pt x="14994" y="201168"/>
                </a:lnTo>
                <a:lnTo>
                  <a:pt x="3849" y="246425"/>
                </a:lnTo>
                <a:lnTo>
                  <a:pt x="0" y="294132"/>
                </a:lnTo>
                <a:lnTo>
                  <a:pt x="3849" y="341838"/>
                </a:lnTo>
                <a:lnTo>
                  <a:pt x="14994" y="387096"/>
                </a:lnTo>
                <a:lnTo>
                  <a:pt x="32830" y="429297"/>
                </a:lnTo>
                <a:lnTo>
                  <a:pt x="56750" y="467837"/>
                </a:lnTo>
                <a:lnTo>
                  <a:pt x="86148" y="502110"/>
                </a:lnTo>
                <a:lnTo>
                  <a:pt x="120420" y="531510"/>
                </a:lnTo>
                <a:lnTo>
                  <a:pt x="158960" y="555431"/>
                </a:lnTo>
                <a:lnTo>
                  <a:pt x="201163" y="573267"/>
                </a:lnTo>
                <a:lnTo>
                  <a:pt x="246421" y="584413"/>
                </a:lnTo>
                <a:lnTo>
                  <a:pt x="294132" y="588264"/>
                </a:lnTo>
                <a:lnTo>
                  <a:pt x="341842" y="584413"/>
                </a:lnTo>
                <a:lnTo>
                  <a:pt x="387100" y="573267"/>
                </a:lnTo>
                <a:lnTo>
                  <a:pt x="429303" y="555431"/>
                </a:lnTo>
                <a:lnTo>
                  <a:pt x="467843" y="531510"/>
                </a:lnTo>
                <a:lnTo>
                  <a:pt x="502115" y="502110"/>
                </a:lnTo>
                <a:lnTo>
                  <a:pt x="531513" y="467837"/>
                </a:lnTo>
                <a:lnTo>
                  <a:pt x="555433" y="429297"/>
                </a:lnTo>
                <a:lnTo>
                  <a:pt x="573269" y="387096"/>
                </a:lnTo>
                <a:lnTo>
                  <a:pt x="584414" y="341838"/>
                </a:lnTo>
                <a:lnTo>
                  <a:pt x="588264" y="294132"/>
                </a:lnTo>
                <a:lnTo>
                  <a:pt x="584414" y="246425"/>
                </a:lnTo>
                <a:lnTo>
                  <a:pt x="573269" y="201168"/>
                </a:lnTo>
                <a:lnTo>
                  <a:pt x="555433" y="158966"/>
                </a:lnTo>
                <a:lnTo>
                  <a:pt x="531513" y="120426"/>
                </a:lnTo>
                <a:lnTo>
                  <a:pt x="502115" y="86153"/>
                </a:lnTo>
                <a:lnTo>
                  <a:pt x="467843" y="56753"/>
                </a:lnTo>
                <a:lnTo>
                  <a:pt x="429303" y="32832"/>
                </a:lnTo>
                <a:lnTo>
                  <a:pt x="387100" y="14996"/>
                </a:lnTo>
                <a:lnTo>
                  <a:pt x="341842" y="3850"/>
                </a:lnTo>
                <a:lnTo>
                  <a:pt x="294132" y="0"/>
                </a:lnTo>
                <a:close/>
              </a:path>
            </a:pathLst>
          </a:custGeom>
          <a:solidFill>
            <a:srgbClr val="333333"/>
          </a:solidFill>
        </p:spPr>
        <p:txBody>
          <a:bodyPr wrap="square" lIns="0" tIns="0" rIns="0" bIns="0" rtlCol="0"/>
          <a:lstStyle/>
          <a:p>
            <a:endParaRPr/>
          </a:p>
        </p:txBody>
      </p:sp>
      <p:sp>
        <p:nvSpPr>
          <p:cNvPr id="11" name="object 11"/>
          <p:cNvSpPr/>
          <p:nvPr/>
        </p:nvSpPr>
        <p:spPr>
          <a:xfrm>
            <a:off x="555371" y="1223968"/>
            <a:ext cx="440690" cy="358140"/>
          </a:xfrm>
          <a:custGeom>
            <a:avLst/>
            <a:gdLst/>
            <a:ahLst/>
            <a:cxnLst/>
            <a:rect l="l" t="t" r="r" b="b"/>
            <a:pathLst>
              <a:path w="440690" h="358140">
                <a:moveTo>
                  <a:pt x="96357" y="340676"/>
                </a:moveTo>
                <a:lnTo>
                  <a:pt x="27531" y="340676"/>
                </a:lnTo>
                <a:lnTo>
                  <a:pt x="24093" y="345838"/>
                </a:lnTo>
                <a:lnTo>
                  <a:pt x="24093" y="354438"/>
                </a:lnTo>
                <a:lnTo>
                  <a:pt x="27531" y="357882"/>
                </a:lnTo>
                <a:lnTo>
                  <a:pt x="96357" y="357882"/>
                </a:lnTo>
                <a:lnTo>
                  <a:pt x="99801" y="354438"/>
                </a:lnTo>
                <a:lnTo>
                  <a:pt x="99801" y="345838"/>
                </a:lnTo>
                <a:lnTo>
                  <a:pt x="96357" y="340676"/>
                </a:lnTo>
                <a:close/>
              </a:path>
              <a:path w="440690" h="358140">
                <a:moveTo>
                  <a:pt x="254653" y="340676"/>
                </a:moveTo>
                <a:lnTo>
                  <a:pt x="185827" y="340676"/>
                </a:lnTo>
                <a:lnTo>
                  <a:pt x="182389" y="345838"/>
                </a:lnTo>
                <a:lnTo>
                  <a:pt x="182389" y="354438"/>
                </a:lnTo>
                <a:lnTo>
                  <a:pt x="185827" y="357882"/>
                </a:lnTo>
                <a:lnTo>
                  <a:pt x="254653" y="357882"/>
                </a:lnTo>
                <a:lnTo>
                  <a:pt x="258097" y="354439"/>
                </a:lnTo>
                <a:lnTo>
                  <a:pt x="258097" y="345838"/>
                </a:lnTo>
                <a:lnTo>
                  <a:pt x="254653" y="340676"/>
                </a:lnTo>
                <a:close/>
              </a:path>
              <a:path w="440690" h="358140">
                <a:moveTo>
                  <a:pt x="414674" y="340676"/>
                </a:moveTo>
                <a:lnTo>
                  <a:pt x="345848" y="340676"/>
                </a:lnTo>
                <a:lnTo>
                  <a:pt x="342405" y="345838"/>
                </a:lnTo>
                <a:lnTo>
                  <a:pt x="342405" y="354439"/>
                </a:lnTo>
                <a:lnTo>
                  <a:pt x="345848" y="357882"/>
                </a:lnTo>
                <a:lnTo>
                  <a:pt x="414674" y="357882"/>
                </a:lnTo>
                <a:lnTo>
                  <a:pt x="418112" y="354439"/>
                </a:lnTo>
                <a:lnTo>
                  <a:pt x="418112" y="345839"/>
                </a:lnTo>
                <a:lnTo>
                  <a:pt x="414674" y="340676"/>
                </a:lnTo>
                <a:close/>
              </a:path>
              <a:path w="440690" h="358140">
                <a:moveTo>
                  <a:pt x="70550" y="304539"/>
                </a:moveTo>
                <a:lnTo>
                  <a:pt x="53344" y="304539"/>
                </a:lnTo>
                <a:lnTo>
                  <a:pt x="53344" y="340676"/>
                </a:lnTo>
                <a:lnTo>
                  <a:pt x="70550" y="340676"/>
                </a:lnTo>
                <a:lnTo>
                  <a:pt x="70550" y="304539"/>
                </a:lnTo>
                <a:close/>
              </a:path>
              <a:path w="440690" h="358140">
                <a:moveTo>
                  <a:pt x="228846" y="304539"/>
                </a:moveTo>
                <a:lnTo>
                  <a:pt x="211640" y="304539"/>
                </a:lnTo>
                <a:lnTo>
                  <a:pt x="211640" y="340676"/>
                </a:lnTo>
                <a:lnTo>
                  <a:pt x="228846" y="340676"/>
                </a:lnTo>
                <a:lnTo>
                  <a:pt x="228846" y="304539"/>
                </a:lnTo>
                <a:close/>
              </a:path>
              <a:path w="440690" h="358140">
                <a:moveTo>
                  <a:pt x="387143" y="304539"/>
                </a:moveTo>
                <a:lnTo>
                  <a:pt x="371655" y="304539"/>
                </a:lnTo>
                <a:lnTo>
                  <a:pt x="371655" y="340676"/>
                </a:lnTo>
                <a:lnTo>
                  <a:pt x="387143" y="340676"/>
                </a:lnTo>
                <a:lnTo>
                  <a:pt x="387143" y="304539"/>
                </a:lnTo>
                <a:close/>
              </a:path>
              <a:path w="440690" h="358140">
                <a:moveTo>
                  <a:pt x="96357" y="289058"/>
                </a:moveTo>
                <a:lnTo>
                  <a:pt x="27531" y="289058"/>
                </a:lnTo>
                <a:lnTo>
                  <a:pt x="24093" y="292496"/>
                </a:lnTo>
                <a:lnTo>
                  <a:pt x="24093" y="301102"/>
                </a:lnTo>
                <a:lnTo>
                  <a:pt x="27531" y="304539"/>
                </a:lnTo>
                <a:lnTo>
                  <a:pt x="96357" y="304539"/>
                </a:lnTo>
                <a:lnTo>
                  <a:pt x="99801" y="301102"/>
                </a:lnTo>
                <a:lnTo>
                  <a:pt x="99801" y="292496"/>
                </a:lnTo>
                <a:lnTo>
                  <a:pt x="96357" y="289058"/>
                </a:lnTo>
                <a:close/>
              </a:path>
              <a:path w="440690" h="358140">
                <a:moveTo>
                  <a:pt x="254653" y="289058"/>
                </a:moveTo>
                <a:lnTo>
                  <a:pt x="185827" y="289058"/>
                </a:lnTo>
                <a:lnTo>
                  <a:pt x="182389" y="292496"/>
                </a:lnTo>
                <a:lnTo>
                  <a:pt x="182389" y="301102"/>
                </a:lnTo>
                <a:lnTo>
                  <a:pt x="185827" y="304539"/>
                </a:lnTo>
                <a:lnTo>
                  <a:pt x="254653" y="304539"/>
                </a:lnTo>
                <a:lnTo>
                  <a:pt x="258097" y="301102"/>
                </a:lnTo>
                <a:lnTo>
                  <a:pt x="258097" y="292496"/>
                </a:lnTo>
                <a:lnTo>
                  <a:pt x="254653" y="289058"/>
                </a:lnTo>
                <a:close/>
              </a:path>
              <a:path w="440690" h="358140">
                <a:moveTo>
                  <a:pt x="414674" y="289058"/>
                </a:moveTo>
                <a:lnTo>
                  <a:pt x="345848" y="289058"/>
                </a:lnTo>
                <a:lnTo>
                  <a:pt x="342405" y="292496"/>
                </a:lnTo>
                <a:lnTo>
                  <a:pt x="342405" y="301102"/>
                </a:lnTo>
                <a:lnTo>
                  <a:pt x="345848" y="304539"/>
                </a:lnTo>
                <a:lnTo>
                  <a:pt x="414674" y="304539"/>
                </a:lnTo>
                <a:lnTo>
                  <a:pt x="418112" y="301102"/>
                </a:lnTo>
                <a:lnTo>
                  <a:pt x="418112" y="292496"/>
                </a:lnTo>
                <a:lnTo>
                  <a:pt x="414674" y="289058"/>
                </a:lnTo>
                <a:close/>
              </a:path>
              <a:path w="440690" h="358140">
                <a:moveTo>
                  <a:pt x="70550" y="252927"/>
                </a:moveTo>
                <a:lnTo>
                  <a:pt x="53344" y="252927"/>
                </a:lnTo>
                <a:lnTo>
                  <a:pt x="53344" y="289058"/>
                </a:lnTo>
                <a:lnTo>
                  <a:pt x="70550" y="289058"/>
                </a:lnTo>
                <a:lnTo>
                  <a:pt x="70550" y="252927"/>
                </a:lnTo>
                <a:close/>
              </a:path>
              <a:path w="440690" h="358140">
                <a:moveTo>
                  <a:pt x="228846" y="252927"/>
                </a:moveTo>
                <a:lnTo>
                  <a:pt x="211640" y="252927"/>
                </a:lnTo>
                <a:lnTo>
                  <a:pt x="211640" y="289058"/>
                </a:lnTo>
                <a:lnTo>
                  <a:pt x="228846" y="289058"/>
                </a:lnTo>
                <a:lnTo>
                  <a:pt x="228846" y="252927"/>
                </a:lnTo>
                <a:close/>
              </a:path>
              <a:path w="440690" h="358140">
                <a:moveTo>
                  <a:pt x="387143" y="252927"/>
                </a:moveTo>
                <a:lnTo>
                  <a:pt x="371655" y="252927"/>
                </a:lnTo>
                <a:lnTo>
                  <a:pt x="371655" y="289058"/>
                </a:lnTo>
                <a:lnTo>
                  <a:pt x="387143" y="289058"/>
                </a:lnTo>
                <a:lnTo>
                  <a:pt x="387143" y="252927"/>
                </a:lnTo>
                <a:close/>
              </a:path>
              <a:path w="440690" h="358140">
                <a:moveTo>
                  <a:pt x="96357" y="237440"/>
                </a:moveTo>
                <a:lnTo>
                  <a:pt x="27531" y="237440"/>
                </a:lnTo>
                <a:lnTo>
                  <a:pt x="24093" y="240878"/>
                </a:lnTo>
                <a:lnTo>
                  <a:pt x="24093" y="249484"/>
                </a:lnTo>
                <a:lnTo>
                  <a:pt x="27531" y="252927"/>
                </a:lnTo>
                <a:lnTo>
                  <a:pt x="96357" y="252927"/>
                </a:lnTo>
                <a:lnTo>
                  <a:pt x="99801" y="249484"/>
                </a:lnTo>
                <a:lnTo>
                  <a:pt x="99801" y="240878"/>
                </a:lnTo>
                <a:lnTo>
                  <a:pt x="96357" y="237440"/>
                </a:lnTo>
                <a:close/>
              </a:path>
              <a:path w="440690" h="358140">
                <a:moveTo>
                  <a:pt x="254653" y="237440"/>
                </a:moveTo>
                <a:lnTo>
                  <a:pt x="185827" y="237440"/>
                </a:lnTo>
                <a:lnTo>
                  <a:pt x="182389" y="240878"/>
                </a:lnTo>
                <a:lnTo>
                  <a:pt x="182389" y="249484"/>
                </a:lnTo>
                <a:lnTo>
                  <a:pt x="185827" y="252927"/>
                </a:lnTo>
                <a:lnTo>
                  <a:pt x="254653" y="252927"/>
                </a:lnTo>
                <a:lnTo>
                  <a:pt x="258097" y="249484"/>
                </a:lnTo>
                <a:lnTo>
                  <a:pt x="258097" y="240878"/>
                </a:lnTo>
                <a:lnTo>
                  <a:pt x="254653" y="237440"/>
                </a:lnTo>
                <a:close/>
              </a:path>
              <a:path w="440690" h="358140">
                <a:moveTo>
                  <a:pt x="414674" y="237440"/>
                </a:moveTo>
                <a:lnTo>
                  <a:pt x="345848" y="237440"/>
                </a:lnTo>
                <a:lnTo>
                  <a:pt x="342404" y="240878"/>
                </a:lnTo>
                <a:lnTo>
                  <a:pt x="342404" y="249484"/>
                </a:lnTo>
                <a:lnTo>
                  <a:pt x="345848" y="252927"/>
                </a:lnTo>
                <a:lnTo>
                  <a:pt x="414674" y="252927"/>
                </a:lnTo>
                <a:lnTo>
                  <a:pt x="418112" y="249484"/>
                </a:lnTo>
                <a:lnTo>
                  <a:pt x="418112" y="240878"/>
                </a:lnTo>
                <a:lnTo>
                  <a:pt x="414674" y="237440"/>
                </a:lnTo>
                <a:close/>
              </a:path>
              <a:path w="440690" h="358140">
                <a:moveTo>
                  <a:pt x="70550" y="194422"/>
                </a:moveTo>
                <a:lnTo>
                  <a:pt x="53344" y="194422"/>
                </a:lnTo>
                <a:lnTo>
                  <a:pt x="53344" y="237440"/>
                </a:lnTo>
                <a:lnTo>
                  <a:pt x="70550" y="237440"/>
                </a:lnTo>
                <a:lnTo>
                  <a:pt x="70550" y="194422"/>
                </a:lnTo>
                <a:close/>
              </a:path>
              <a:path w="440690" h="358140">
                <a:moveTo>
                  <a:pt x="228846" y="194422"/>
                </a:moveTo>
                <a:lnTo>
                  <a:pt x="211640" y="194422"/>
                </a:lnTo>
                <a:lnTo>
                  <a:pt x="211640" y="237440"/>
                </a:lnTo>
                <a:lnTo>
                  <a:pt x="228846" y="237440"/>
                </a:lnTo>
                <a:lnTo>
                  <a:pt x="228846" y="194422"/>
                </a:lnTo>
                <a:close/>
              </a:path>
              <a:path w="440690" h="358140">
                <a:moveTo>
                  <a:pt x="387143" y="194422"/>
                </a:moveTo>
                <a:lnTo>
                  <a:pt x="371655" y="194422"/>
                </a:lnTo>
                <a:lnTo>
                  <a:pt x="371655" y="237440"/>
                </a:lnTo>
                <a:lnTo>
                  <a:pt x="387143" y="237440"/>
                </a:lnTo>
                <a:lnTo>
                  <a:pt x="387143" y="194422"/>
                </a:lnTo>
                <a:close/>
              </a:path>
              <a:path w="440690" h="358140">
                <a:moveTo>
                  <a:pt x="118726" y="130766"/>
                </a:moveTo>
                <a:lnTo>
                  <a:pt x="3443" y="130766"/>
                </a:lnTo>
                <a:lnTo>
                  <a:pt x="0" y="134204"/>
                </a:lnTo>
                <a:lnTo>
                  <a:pt x="0" y="189265"/>
                </a:lnTo>
                <a:lnTo>
                  <a:pt x="3443" y="194422"/>
                </a:lnTo>
                <a:lnTo>
                  <a:pt x="118726" y="194422"/>
                </a:lnTo>
                <a:lnTo>
                  <a:pt x="122164" y="189265"/>
                </a:lnTo>
                <a:lnTo>
                  <a:pt x="122164" y="177222"/>
                </a:lnTo>
                <a:lnTo>
                  <a:pt x="17206" y="177222"/>
                </a:lnTo>
                <a:lnTo>
                  <a:pt x="17206" y="146248"/>
                </a:lnTo>
                <a:lnTo>
                  <a:pt x="122164" y="146248"/>
                </a:lnTo>
                <a:lnTo>
                  <a:pt x="122164" y="134204"/>
                </a:lnTo>
                <a:lnTo>
                  <a:pt x="118726" y="130766"/>
                </a:lnTo>
                <a:close/>
              </a:path>
              <a:path w="440690" h="358140">
                <a:moveTo>
                  <a:pt x="175508" y="172060"/>
                </a:moveTo>
                <a:lnTo>
                  <a:pt x="160020" y="172060"/>
                </a:lnTo>
                <a:lnTo>
                  <a:pt x="160020" y="189266"/>
                </a:lnTo>
                <a:lnTo>
                  <a:pt x="163464" y="194422"/>
                </a:lnTo>
                <a:lnTo>
                  <a:pt x="277022" y="194422"/>
                </a:lnTo>
                <a:lnTo>
                  <a:pt x="280466" y="189266"/>
                </a:lnTo>
                <a:lnTo>
                  <a:pt x="280466" y="177222"/>
                </a:lnTo>
                <a:lnTo>
                  <a:pt x="175508" y="177222"/>
                </a:lnTo>
                <a:lnTo>
                  <a:pt x="175508" y="172060"/>
                </a:lnTo>
                <a:close/>
              </a:path>
              <a:path w="440690" h="358140">
                <a:moveTo>
                  <a:pt x="335523" y="172060"/>
                </a:moveTo>
                <a:lnTo>
                  <a:pt x="318317" y="172060"/>
                </a:lnTo>
                <a:lnTo>
                  <a:pt x="318317" y="189266"/>
                </a:lnTo>
                <a:lnTo>
                  <a:pt x="321760" y="194422"/>
                </a:lnTo>
                <a:lnTo>
                  <a:pt x="437043" y="194422"/>
                </a:lnTo>
                <a:lnTo>
                  <a:pt x="440481" y="189266"/>
                </a:lnTo>
                <a:lnTo>
                  <a:pt x="440481" y="177222"/>
                </a:lnTo>
                <a:lnTo>
                  <a:pt x="335523" y="177222"/>
                </a:lnTo>
                <a:lnTo>
                  <a:pt x="335523" y="172060"/>
                </a:lnTo>
                <a:close/>
              </a:path>
              <a:path w="440690" h="358140">
                <a:moveTo>
                  <a:pt x="122164" y="146248"/>
                </a:moveTo>
                <a:lnTo>
                  <a:pt x="104963" y="146248"/>
                </a:lnTo>
                <a:lnTo>
                  <a:pt x="104963" y="177222"/>
                </a:lnTo>
                <a:lnTo>
                  <a:pt x="122164" y="177222"/>
                </a:lnTo>
                <a:lnTo>
                  <a:pt x="122164" y="172059"/>
                </a:lnTo>
                <a:lnTo>
                  <a:pt x="175508" y="172060"/>
                </a:lnTo>
                <a:lnTo>
                  <a:pt x="175508" y="154854"/>
                </a:lnTo>
                <a:lnTo>
                  <a:pt x="122164" y="154853"/>
                </a:lnTo>
                <a:lnTo>
                  <a:pt x="122164" y="146248"/>
                </a:lnTo>
                <a:close/>
              </a:path>
              <a:path w="440690" h="358140">
                <a:moveTo>
                  <a:pt x="280466" y="146248"/>
                </a:moveTo>
                <a:lnTo>
                  <a:pt x="264978" y="146248"/>
                </a:lnTo>
                <a:lnTo>
                  <a:pt x="264978" y="177222"/>
                </a:lnTo>
                <a:lnTo>
                  <a:pt x="280466" y="177222"/>
                </a:lnTo>
                <a:lnTo>
                  <a:pt x="280466" y="172060"/>
                </a:lnTo>
                <a:lnTo>
                  <a:pt x="335523" y="172060"/>
                </a:lnTo>
                <a:lnTo>
                  <a:pt x="335523" y="154854"/>
                </a:lnTo>
                <a:lnTo>
                  <a:pt x="280466" y="154854"/>
                </a:lnTo>
                <a:lnTo>
                  <a:pt x="280466" y="146248"/>
                </a:lnTo>
                <a:close/>
              </a:path>
              <a:path w="440690" h="358140">
                <a:moveTo>
                  <a:pt x="440481" y="146248"/>
                </a:moveTo>
                <a:lnTo>
                  <a:pt x="424999" y="146248"/>
                </a:lnTo>
                <a:lnTo>
                  <a:pt x="424999" y="177222"/>
                </a:lnTo>
                <a:lnTo>
                  <a:pt x="440481" y="177222"/>
                </a:lnTo>
                <a:lnTo>
                  <a:pt x="440481" y="146248"/>
                </a:lnTo>
                <a:close/>
              </a:path>
              <a:path w="440690" h="358140">
                <a:moveTo>
                  <a:pt x="277022" y="130766"/>
                </a:moveTo>
                <a:lnTo>
                  <a:pt x="163464" y="130766"/>
                </a:lnTo>
                <a:lnTo>
                  <a:pt x="160020" y="134204"/>
                </a:lnTo>
                <a:lnTo>
                  <a:pt x="160020" y="154854"/>
                </a:lnTo>
                <a:lnTo>
                  <a:pt x="175508" y="154854"/>
                </a:lnTo>
                <a:lnTo>
                  <a:pt x="175508" y="146248"/>
                </a:lnTo>
                <a:lnTo>
                  <a:pt x="280466" y="146248"/>
                </a:lnTo>
                <a:lnTo>
                  <a:pt x="280466" y="134204"/>
                </a:lnTo>
                <a:lnTo>
                  <a:pt x="277022" y="130766"/>
                </a:lnTo>
                <a:close/>
              </a:path>
              <a:path w="440690" h="358140">
                <a:moveTo>
                  <a:pt x="437043" y="130766"/>
                </a:moveTo>
                <a:lnTo>
                  <a:pt x="321760" y="130766"/>
                </a:lnTo>
                <a:lnTo>
                  <a:pt x="318317" y="134204"/>
                </a:lnTo>
                <a:lnTo>
                  <a:pt x="318317" y="154854"/>
                </a:lnTo>
                <a:lnTo>
                  <a:pt x="335523" y="154854"/>
                </a:lnTo>
                <a:lnTo>
                  <a:pt x="335523" y="146248"/>
                </a:lnTo>
                <a:lnTo>
                  <a:pt x="440481" y="146248"/>
                </a:lnTo>
                <a:lnTo>
                  <a:pt x="440481" y="134204"/>
                </a:lnTo>
                <a:lnTo>
                  <a:pt x="437043" y="130766"/>
                </a:lnTo>
                <a:close/>
              </a:path>
              <a:path w="440690" h="358140">
                <a:moveTo>
                  <a:pt x="228846" y="86030"/>
                </a:moveTo>
                <a:lnTo>
                  <a:pt x="213359" y="86030"/>
                </a:lnTo>
                <a:lnTo>
                  <a:pt x="213359" y="130766"/>
                </a:lnTo>
                <a:lnTo>
                  <a:pt x="228846" y="130766"/>
                </a:lnTo>
                <a:lnTo>
                  <a:pt x="228846" y="86030"/>
                </a:lnTo>
                <a:close/>
              </a:path>
              <a:path w="440690" h="358140">
                <a:moveTo>
                  <a:pt x="304554" y="0"/>
                </a:moveTo>
                <a:lnTo>
                  <a:pt x="135932" y="0"/>
                </a:lnTo>
                <a:lnTo>
                  <a:pt x="132489" y="3443"/>
                </a:lnTo>
                <a:lnTo>
                  <a:pt x="132489" y="80867"/>
                </a:lnTo>
                <a:lnTo>
                  <a:pt x="135932" y="86030"/>
                </a:lnTo>
                <a:lnTo>
                  <a:pt x="304554" y="86030"/>
                </a:lnTo>
                <a:lnTo>
                  <a:pt x="309716" y="80867"/>
                </a:lnTo>
                <a:lnTo>
                  <a:pt x="309716" y="68824"/>
                </a:lnTo>
                <a:lnTo>
                  <a:pt x="149695" y="68824"/>
                </a:lnTo>
                <a:lnTo>
                  <a:pt x="149695" y="15487"/>
                </a:lnTo>
                <a:lnTo>
                  <a:pt x="309716" y="15487"/>
                </a:lnTo>
                <a:lnTo>
                  <a:pt x="309716" y="3443"/>
                </a:lnTo>
                <a:lnTo>
                  <a:pt x="304554" y="0"/>
                </a:lnTo>
                <a:close/>
              </a:path>
              <a:path w="440690" h="358140">
                <a:moveTo>
                  <a:pt x="309716" y="15487"/>
                </a:moveTo>
                <a:lnTo>
                  <a:pt x="292510" y="15487"/>
                </a:lnTo>
                <a:lnTo>
                  <a:pt x="292510" y="68824"/>
                </a:lnTo>
                <a:lnTo>
                  <a:pt x="309716" y="68824"/>
                </a:lnTo>
                <a:lnTo>
                  <a:pt x="309716" y="15487"/>
                </a:lnTo>
                <a:close/>
              </a:path>
            </a:pathLst>
          </a:custGeom>
          <a:solidFill>
            <a:srgbClr val="FFFFFF"/>
          </a:solidFill>
        </p:spPr>
        <p:txBody>
          <a:bodyPr wrap="square" lIns="0" tIns="0" rIns="0" bIns="0" rtlCol="0"/>
          <a:lstStyle/>
          <a:p>
            <a:endParaRPr/>
          </a:p>
        </p:txBody>
      </p:sp>
      <p:sp>
        <p:nvSpPr>
          <p:cNvPr id="12" name="object 12"/>
          <p:cNvSpPr/>
          <p:nvPr/>
        </p:nvSpPr>
        <p:spPr>
          <a:xfrm>
            <a:off x="6370320" y="3889247"/>
            <a:ext cx="5491480" cy="279400"/>
          </a:xfrm>
          <a:custGeom>
            <a:avLst/>
            <a:gdLst/>
            <a:ahLst/>
            <a:cxnLst/>
            <a:rect l="l" t="t" r="r" b="b"/>
            <a:pathLst>
              <a:path w="5491480" h="279400">
                <a:moveTo>
                  <a:pt x="0" y="278891"/>
                </a:moveTo>
                <a:lnTo>
                  <a:pt x="5490972" y="278891"/>
                </a:lnTo>
                <a:lnTo>
                  <a:pt x="5490972" y="0"/>
                </a:lnTo>
                <a:lnTo>
                  <a:pt x="0" y="0"/>
                </a:lnTo>
                <a:lnTo>
                  <a:pt x="0" y="278891"/>
                </a:lnTo>
                <a:close/>
              </a:path>
            </a:pathLst>
          </a:custGeom>
          <a:solidFill>
            <a:srgbClr val="614F34"/>
          </a:solidFill>
        </p:spPr>
        <p:txBody>
          <a:bodyPr wrap="square" lIns="0" tIns="0" rIns="0" bIns="0" rtlCol="0"/>
          <a:lstStyle/>
          <a:p>
            <a:endParaRPr/>
          </a:p>
        </p:txBody>
      </p:sp>
      <p:sp>
        <p:nvSpPr>
          <p:cNvPr id="13" name="object 13"/>
          <p:cNvSpPr txBox="1"/>
          <p:nvPr/>
        </p:nvSpPr>
        <p:spPr>
          <a:xfrm>
            <a:off x="7995919" y="3890898"/>
            <a:ext cx="2242820" cy="269240"/>
          </a:xfrm>
          <a:prstGeom prst="rect">
            <a:avLst/>
          </a:prstGeom>
        </p:spPr>
        <p:txBody>
          <a:bodyPr vert="horz" wrap="square" lIns="0" tIns="12065" rIns="0" bIns="0" rtlCol="0">
            <a:spAutoFit/>
          </a:bodyPr>
          <a:lstStyle/>
          <a:p>
            <a:pPr marL="12700">
              <a:lnSpc>
                <a:spcPct val="100000"/>
              </a:lnSpc>
              <a:spcBef>
                <a:spcPts val="95"/>
              </a:spcBef>
            </a:pPr>
            <a:r>
              <a:rPr sz="1600" b="1" spc="-5" dirty="0">
                <a:solidFill>
                  <a:srgbClr val="FFFFFF"/>
                </a:solidFill>
                <a:latin typeface="Arial"/>
                <a:cs typeface="Arial"/>
              </a:rPr>
              <a:t>Capacity at </a:t>
            </a:r>
            <a:r>
              <a:rPr sz="1600" b="1" spc="-10" dirty="0">
                <a:solidFill>
                  <a:srgbClr val="FFFFFF"/>
                </a:solidFill>
                <a:latin typeface="Arial"/>
                <a:cs typeface="Arial"/>
              </a:rPr>
              <a:t>home</a:t>
            </a:r>
            <a:r>
              <a:rPr sz="1600" b="1" spc="-5" dirty="0">
                <a:solidFill>
                  <a:srgbClr val="FFFFFF"/>
                </a:solidFill>
                <a:latin typeface="Arial"/>
                <a:cs typeface="Arial"/>
              </a:rPr>
              <a:t> </a:t>
            </a:r>
            <a:r>
              <a:rPr sz="1600" b="1" spc="5" dirty="0">
                <a:solidFill>
                  <a:srgbClr val="FFFFFF"/>
                </a:solidFill>
                <a:latin typeface="Arial"/>
                <a:cs typeface="Arial"/>
              </a:rPr>
              <a:t>town</a:t>
            </a:r>
            <a:endParaRPr sz="1600">
              <a:latin typeface="Arial"/>
              <a:cs typeface="Arial"/>
            </a:endParaRPr>
          </a:p>
        </p:txBody>
      </p:sp>
      <p:sp>
        <p:nvSpPr>
          <p:cNvPr id="14" name="object 14"/>
          <p:cNvSpPr txBox="1"/>
          <p:nvPr/>
        </p:nvSpPr>
        <p:spPr>
          <a:xfrm>
            <a:off x="6365747" y="5718047"/>
            <a:ext cx="5491480" cy="573405"/>
          </a:xfrm>
          <a:prstGeom prst="rect">
            <a:avLst/>
          </a:prstGeom>
          <a:solidFill>
            <a:srgbClr val="F9EBDB"/>
          </a:solidFill>
        </p:spPr>
        <p:txBody>
          <a:bodyPr vert="horz" wrap="square" lIns="0" tIns="1270" rIns="0" bIns="0" rtlCol="0">
            <a:spAutoFit/>
          </a:bodyPr>
          <a:lstStyle/>
          <a:p>
            <a:pPr>
              <a:lnSpc>
                <a:spcPct val="100000"/>
              </a:lnSpc>
              <a:spcBef>
                <a:spcPts val="10"/>
              </a:spcBef>
            </a:pPr>
            <a:endParaRPr sz="1250">
              <a:latin typeface="Times New Roman"/>
              <a:cs typeface="Times New Roman"/>
            </a:endParaRPr>
          </a:p>
          <a:p>
            <a:pPr marL="525145">
              <a:lnSpc>
                <a:spcPct val="100000"/>
              </a:lnSpc>
            </a:pPr>
            <a:r>
              <a:rPr sz="1300" i="1" spc="-5" dirty="0">
                <a:latin typeface="Arial"/>
                <a:cs typeface="Arial"/>
              </a:rPr>
              <a:t>“…central </a:t>
            </a:r>
            <a:r>
              <a:rPr sz="1300" i="1" spc="-10" dirty="0">
                <a:latin typeface="Arial"/>
                <a:cs typeface="Arial"/>
              </a:rPr>
              <a:t>and eastern </a:t>
            </a:r>
            <a:r>
              <a:rPr sz="1300" i="1" spc="-5" dirty="0">
                <a:latin typeface="Arial"/>
                <a:cs typeface="Arial"/>
              </a:rPr>
              <a:t>India </a:t>
            </a:r>
            <a:r>
              <a:rPr sz="1300" i="1" spc="-10" dirty="0">
                <a:latin typeface="Arial"/>
                <a:cs typeface="Arial"/>
              </a:rPr>
              <a:t>have </a:t>
            </a:r>
            <a:r>
              <a:rPr sz="1300" i="1" spc="-5" dirty="0">
                <a:latin typeface="Arial"/>
                <a:cs typeface="Arial"/>
              </a:rPr>
              <a:t>few cancer centres” -</a:t>
            </a:r>
            <a:r>
              <a:rPr sz="1300" i="1" spc="240" dirty="0">
                <a:latin typeface="Arial"/>
                <a:cs typeface="Arial"/>
              </a:rPr>
              <a:t> </a:t>
            </a:r>
            <a:r>
              <a:rPr sz="1300" i="1" spc="-5" dirty="0">
                <a:latin typeface="Arial"/>
                <a:cs typeface="Arial"/>
              </a:rPr>
              <a:t>TMH</a:t>
            </a:r>
            <a:endParaRPr sz="1300">
              <a:latin typeface="Arial"/>
              <a:cs typeface="Arial"/>
            </a:endParaRPr>
          </a:p>
        </p:txBody>
      </p:sp>
      <p:sp>
        <p:nvSpPr>
          <p:cNvPr id="15" name="object 15"/>
          <p:cNvSpPr txBox="1"/>
          <p:nvPr/>
        </p:nvSpPr>
        <p:spPr>
          <a:xfrm>
            <a:off x="317398" y="6429552"/>
            <a:ext cx="1185545" cy="147955"/>
          </a:xfrm>
          <a:prstGeom prst="rect">
            <a:avLst/>
          </a:prstGeom>
        </p:spPr>
        <p:txBody>
          <a:bodyPr vert="horz" wrap="square" lIns="0" tIns="12700" rIns="0" bIns="0" rtlCol="0">
            <a:spAutoFit/>
          </a:bodyPr>
          <a:lstStyle/>
          <a:p>
            <a:pPr marL="12700">
              <a:lnSpc>
                <a:spcPct val="100000"/>
              </a:lnSpc>
              <a:spcBef>
                <a:spcPts val="100"/>
              </a:spcBef>
            </a:pPr>
            <a:r>
              <a:rPr sz="800" spc="-5" dirty="0">
                <a:latin typeface="Arial"/>
                <a:cs typeface="Arial"/>
              </a:rPr>
              <a:t>Source: Doctor interviews</a:t>
            </a:r>
            <a:endParaRPr sz="800">
              <a:latin typeface="Arial"/>
              <a:cs typeface="Arial"/>
            </a:endParaRPr>
          </a:p>
        </p:txBody>
      </p:sp>
      <p:sp>
        <p:nvSpPr>
          <p:cNvPr id="16" name="object 16"/>
          <p:cNvSpPr txBox="1"/>
          <p:nvPr/>
        </p:nvSpPr>
        <p:spPr>
          <a:xfrm>
            <a:off x="6367271" y="1738883"/>
            <a:ext cx="5494020" cy="573405"/>
          </a:xfrm>
          <a:prstGeom prst="rect">
            <a:avLst/>
          </a:prstGeom>
          <a:solidFill>
            <a:srgbClr val="DCE1D5"/>
          </a:solidFill>
        </p:spPr>
        <p:txBody>
          <a:bodyPr vert="horz" wrap="square" lIns="0" tIns="83185" rIns="0" bIns="0" rtlCol="0">
            <a:spAutoFit/>
          </a:bodyPr>
          <a:lstStyle/>
          <a:p>
            <a:pPr marL="291465" marR="167640" indent="-117475">
              <a:lnSpc>
                <a:spcPct val="100000"/>
              </a:lnSpc>
              <a:spcBef>
                <a:spcPts val="655"/>
              </a:spcBef>
            </a:pPr>
            <a:r>
              <a:rPr sz="1300" i="1" spc="-5" dirty="0">
                <a:latin typeface="Arial"/>
                <a:cs typeface="Arial"/>
              </a:rPr>
              <a:t>“…older </a:t>
            </a:r>
            <a:r>
              <a:rPr sz="1300" i="1" spc="-10" dirty="0">
                <a:latin typeface="Arial"/>
                <a:cs typeface="Arial"/>
              </a:rPr>
              <a:t>hospitals have better </a:t>
            </a:r>
            <a:r>
              <a:rPr sz="1300" i="1" spc="-5" dirty="0">
                <a:latin typeface="Arial"/>
                <a:cs typeface="Arial"/>
              </a:rPr>
              <a:t>funding facilities </a:t>
            </a:r>
            <a:r>
              <a:rPr sz="1300" i="1" spc="-10" dirty="0">
                <a:latin typeface="Arial"/>
                <a:cs typeface="Arial"/>
              </a:rPr>
              <a:t>along with NGOs which  </a:t>
            </a:r>
            <a:r>
              <a:rPr sz="1300" i="1" spc="-5" dirty="0">
                <a:latin typeface="Arial"/>
                <a:cs typeface="Arial"/>
              </a:rPr>
              <a:t>facilitate the funding </a:t>
            </a:r>
            <a:r>
              <a:rPr sz="1300" i="1" spc="-10" dirty="0">
                <a:latin typeface="Arial"/>
                <a:cs typeface="Arial"/>
              </a:rPr>
              <a:t>towards </a:t>
            </a:r>
            <a:r>
              <a:rPr sz="1300" i="1" spc="-5" dirty="0">
                <a:latin typeface="Arial"/>
                <a:cs typeface="Arial"/>
              </a:rPr>
              <a:t>the </a:t>
            </a:r>
            <a:r>
              <a:rPr sz="1300" i="1" spc="-10" dirty="0">
                <a:latin typeface="Arial"/>
                <a:cs typeface="Arial"/>
              </a:rPr>
              <a:t>needy” </a:t>
            </a:r>
            <a:r>
              <a:rPr sz="1300" i="1" spc="-5" dirty="0">
                <a:latin typeface="Arial"/>
                <a:cs typeface="Arial"/>
              </a:rPr>
              <a:t>– Apollo Hospital,</a:t>
            </a:r>
            <a:r>
              <a:rPr sz="1300" i="1" spc="215" dirty="0">
                <a:latin typeface="Arial"/>
                <a:cs typeface="Arial"/>
              </a:rPr>
              <a:t> </a:t>
            </a:r>
            <a:r>
              <a:rPr sz="1300" i="1" spc="-5" dirty="0">
                <a:latin typeface="Arial"/>
                <a:cs typeface="Arial"/>
              </a:rPr>
              <a:t>Chennai</a:t>
            </a:r>
            <a:endParaRPr sz="1300" dirty="0">
              <a:latin typeface="Arial"/>
              <a:cs typeface="Arial"/>
            </a:endParaRPr>
          </a:p>
        </p:txBody>
      </p:sp>
      <p:sp>
        <p:nvSpPr>
          <p:cNvPr id="17" name="object 17"/>
          <p:cNvSpPr/>
          <p:nvPr/>
        </p:nvSpPr>
        <p:spPr>
          <a:xfrm>
            <a:off x="6367271" y="1272539"/>
            <a:ext cx="5494020" cy="279400"/>
          </a:xfrm>
          <a:custGeom>
            <a:avLst/>
            <a:gdLst/>
            <a:ahLst/>
            <a:cxnLst/>
            <a:rect l="l" t="t" r="r" b="b"/>
            <a:pathLst>
              <a:path w="5494020" h="279400">
                <a:moveTo>
                  <a:pt x="0" y="278891"/>
                </a:moveTo>
                <a:lnTo>
                  <a:pt x="5494020" y="278891"/>
                </a:lnTo>
                <a:lnTo>
                  <a:pt x="5494020" y="0"/>
                </a:lnTo>
                <a:lnTo>
                  <a:pt x="0" y="0"/>
                </a:lnTo>
                <a:lnTo>
                  <a:pt x="0" y="278891"/>
                </a:lnTo>
                <a:close/>
              </a:path>
            </a:pathLst>
          </a:custGeom>
          <a:solidFill>
            <a:srgbClr val="0F4B3D"/>
          </a:solidFill>
        </p:spPr>
        <p:txBody>
          <a:bodyPr wrap="square" lIns="0" tIns="0" rIns="0" bIns="0" rtlCol="0"/>
          <a:lstStyle/>
          <a:p>
            <a:endParaRPr/>
          </a:p>
        </p:txBody>
      </p:sp>
      <p:sp>
        <p:nvSpPr>
          <p:cNvPr id="18" name="object 18"/>
          <p:cNvSpPr txBox="1"/>
          <p:nvPr/>
        </p:nvSpPr>
        <p:spPr>
          <a:xfrm>
            <a:off x="1782953" y="867814"/>
            <a:ext cx="9921240" cy="673735"/>
          </a:xfrm>
          <a:prstGeom prst="rect">
            <a:avLst/>
          </a:prstGeom>
        </p:spPr>
        <p:txBody>
          <a:bodyPr vert="horz" wrap="square" lIns="0" tIns="107314" rIns="0" bIns="0" rtlCol="0">
            <a:spAutoFit/>
          </a:bodyPr>
          <a:lstStyle/>
          <a:p>
            <a:pPr marR="5080" algn="r">
              <a:lnSpc>
                <a:spcPct val="100000"/>
              </a:lnSpc>
              <a:spcBef>
                <a:spcPts val="844"/>
              </a:spcBef>
              <a:tabLst>
                <a:tab pos="609600" algn="l"/>
              </a:tabLst>
            </a:pPr>
            <a:endParaRPr sz="1200" dirty="0">
              <a:latin typeface="Arial"/>
              <a:cs typeface="Arial"/>
            </a:endParaRPr>
          </a:p>
          <a:p>
            <a:pPr marL="12700">
              <a:lnSpc>
                <a:spcPct val="100000"/>
              </a:lnSpc>
              <a:spcBef>
                <a:spcPts val="994"/>
              </a:spcBef>
              <a:tabLst>
                <a:tab pos="6458585" algn="l"/>
              </a:tabLst>
            </a:pPr>
            <a:r>
              <a:rPr sz="1600" b="1" spc="-5" dirty="0">
                <a:solidFill>
                  <a:srgbClr val="FFFFFF"/>
                </a:solidFill>
                <a:latin typeface="Arial"/>
                <a:cs typeface="Arial"/>
              </a:rPr>
              <a:t>Reputation of</a:t>
            </a:r>
            <a:r>
              <a:rPr sz="1600" b="1" spc="60" dirty="0">
                <a:solidFill>
                  <a:srgbClr val="FFFFFF"/>
                </a:solidFill>
                <a:latin typeface="Arial"/>
                <a:cs typeface="Arial"/>
              </a:rPr>
              <a:t> </a:t>
            </a:r>
            <a:r>
              <a:rPr sz="1600" b="1" spc="-10" dirty="0">
                <a:solidFill>
                  <a:srgbClr val="FFFFFF"/>
                </a:solidFill>
                <a:latin typeface="Arial"/>
                <a:cs typeface="Arial"/>
              </a:rPr>
              <a:t>the</a:t>
            </a:r>
            <a:r>
              <a:rPr sz="1600" b="1" spc="20" dirty="0">
                <a:solidFill>
                  <a:srgbClr val="FFFFFF"/>
                </a:solidFill>
                <a:latin typeface="Arial"/>
                <a:cs typeface="Arial"/>
              </a:rPr>
              <a:t> </a:t>
            </a:r>
            <a:r>
              <a:rPr sz="1600" b="1" spc="-5" dirty="0">
                <a:solidFill>
                  <a:srgbClr val="FFFFFF"/>
                </a:solidFill>
                <a:latin typeface="Arial"/>
                <a:cs typeface="Arial"/>
              </a:rPr>
              <a:t>centre	Ease of</a:t>
            </a:r>
            <a:r>
              <a:rPr sz="1600" b="1" dirty="0">
                <a:solidFill>
                  <a:srgbClr val="FFFFFF"/>
                </a:solidFill>
                <a:latin typeface="Arial"/>
                <a:cs typeface="Arial"/>
              </a:rPr>
              <a:t> </a:t>
            </a:r>
            <a:r>
              <a:rPr sz="1600" b="1" spc="-5" dirty="0">
                <a:solidFill>
                  <a:srgbClr val="FFFFFF"/>
                </a:solidFill>
                <a:latin typeface="Arial"/>
                <a:cs typeface="Arial"/>
              </a:rPr>
              <a:t>funding</a:t>
            </a:r>
            <a:endParaRPr sz="1600" dirty="0">
              <a:latin typeface="Arial"/>
              <a:cs typeface="Arial"/>
            </a:endParaRPr>
          </a:p>
        </p:txBody>
      </p:sp>
      <p:sp>
        <p:nvSpPr>
          <p:cNvPr id="19" name="object 19"/>
          <p:cNvSpPr/>
          <p:nvPr/>
        </p:nvSpPr>
        <p:spPr>
          <a:xfrm>
            <a:off x="6554723" y="1118616"/>
            <a:ext cx="588645" cy="588645"/>
          </a:xfrm>
          <a:custGeom>
            <a:avLst/>
            <a:gdLst/>
            <a:ahLst/>
            <a:cxnLst/>
            <a:rect l="l" t="t" r="r" b="b"/>
            <a:pathLst>
              <a:path w="588645" h="588644">
                <a:moveTo>
                  <a:pt x="294131" y="0"/>
                </a:moveTo>
                <a:lnTo>
                  <a:pt x="246425" y="3850"/>
                </a:lnTo>
                <a:lnTo>
                  <a:pt x="201167" y="14996"/>
                </a:lnTo>
                <a:lnTo>
                  <a:pt x="158966" y="32832"/>
                </a:lnTo>
                <a:lnTo>
                  <a:pt x="120426" y="56753"/>
                </a:lnTo>
                <a:lnTo>
                  <a:pt x="86153" y="86153"/>
                </a:lnTo>
                <a:lnTo>
                  <a:pt x="56753" y="120426"/>
                </a:lnTo>
                <a:lnTo>
                  <a:pt x="32832" y="158966"/>
                </a:lnTo>
                <a:lnTo>
                  <a:pt x="14996" y="201168"/>
                </a:lnTo>
                <a:lnTo>
                  <a:pt x="3850" y="246425"/>
                </a:lnTo>
                <a:lnTo>
                  <a:pt x="0" y="294132"/>
                </a:lnTo>
                <a:lnTo>
                  <a:pt x="3850" y="341838"/>
                </a:lnTo>
                <a:lnTo>
                  <a:pt x="14996" y="387096"/>
                </a:lnTo>
                <a:lnTo>
                  <a:pt x="32832" y="429297"/>
                </a:lnTo>
                <a:lnTo>
                  <a:pt x="56753" y="467837"/>
                </a:lnTo>
                <a:lnTo>
                  <a:pt x="86153" y="502110"/>
                </a:lnTo>
                <a:lnTo>
                  <a:pt x="120426" y="531510"/>
                </a:lnTo>
                <a:lnTo>
                  <a:pt x="158966" y="555431"/>
                </a:lnTo>
                <a:lnTo>
                  <a:pt x="201168" y="573267"/>
                </a:lnTo>
                <a:lnTo>
                  <a:pt x="246425" y="584413"/>
                </a:lnTo>
                <a:lnTo>
                  <a:pt x="294131" y="588263"/>
                </a:lnTo>
                <a:lnTo>
                  <a:pt x="341838" y="584413"/>
                </a:lnTo>
                <a:lnTo>
                  <a:pt x="387096" y="573267"/>
                </a:lnTo>
                <a:lnTo>
                  <a:pt x="429297" y="555431"/>
                </a:lnTo>
                <a:lnTo>
                  <a:pt x="467837" y="531510"/>
                </a:lnTo>
                <a:lnTo>
                  <a:pt x="502110" y="502110"/>
                </a:lnTo>
                <a:lnTo>
                  <a:pt x="531510" y="467837"/>
                </a:lnTo>
                <a:lnTo>
                  <a:pt x="555431" y="429297"/>
                </a:lnTo>
                <a:lnTo>
                  <a:pt x="573267" y="387096"/>
                </a:lnTo>
                <a:lnTo>
                  <a:pt x="584413" y="341838"/>
                </a:lnTo>
                <a:lnTo>
                  <a:pt x="588264" y="294132"/>
                </a:lnTo>
                <a:lnTo>
                  <a:pt x="584413" y="246425"/>
                </a:lnTo>
                <a:lnTo>
                  <a:pt x="573267" y="201168"/>
                </a:lnTo>
                <a:lnTo>
                  <a:pt x="555431" y="158966"/>
                </a:lnTo>
                <a:lnTo>
                  <a:pt x="531510" y="120426"/>
                </a:lnTo>
                <a:lnTo>
                  <a:pt x="502110" y="86153"/>
                </a:lnTo>
                <a:lnTo>
                  <a:pt x="467837" y="56753"/>
                </a:lnTo>
                <a:lnTo>
                  <a:pt x="429297" y="32832"/>
                </a:lnTo>
                <a:lnTo>
                  <a:pt x="387095" y="14996"/>
                </a:lnTo>
                <a:lnTo>
                  <a:pt x="341838" y="3850"/>
                </a:lnTo>
                <a:lnTo>
                  <a:pt x="294131" y="0"/>
                </a:lnTo>
                <a:close/>
              </a:path>
            </a:pathLst>
          </a:custGeom>
          <a:solidFill>
            <a:srgbClr val="0F4B3D"/>
          </a:solidFill>
        </p:spPr>
        <p:txBody>
          <a:bodyPr wrap="square" lIns="0" tIns="0" rIns="0" bIns="0" rtlCol="0"/>
          <a:lstStyle/>
          <a:p>
            <a:endParaRPr/>
          </a:p>
        </p:txBody>
      </p:sp>
      <p:sp>
        <p:nvSpPr>
          <p:cNvPr id="20" name="object 20"/>
          <p:cNvSpPr/>
          <p:nvPr/>
        </p:nvSpPr>
        <p:spPr>
          <a:xfrm>
            <a:off x="6633080" y="1168162"/>
            <a:ext cx="429895" cy="484505"/>
          </a:xfrm>
          <a:custGeom>
            <a:avLst/>
            <a:gdLst/>
            <a:ahLst/>
            <a:cxnLst/>
            <a:rect l="l" t="t" r="r" b="b"/>
            <a:pathLst>
              <a:path w="429895" h="484505">
                <a:moveTo>
                  <a:pt x="267798" y="371647"/>
                </a:moveTo>
                <a:lnTo>
                  <a:pt x="162044" y="371647"/>
                </a:lnTo>
                <a:lnTo>
                  <a:pt x="158630" y="375059"/>
                </a:lnTo>
                <a:lnTo>
                  <a:pt x="158630" y="480754"/>
                </a:lnTo>
                <a:lnTo>
                  <a:pt x="162044" y="484163"/>
                </a:lnTo>
                <a:lnTo>
                  <a:pt x="267798" y="484163"/>
                </a:lnTo>
                <a:lnTo>
                  <a:pt x="271212" y="480754"/>
                </a:lnTo>
                <a:lnTo>
                  <a:pt x="271212" y="468821"/>
                </a:lnTo>
                <a:lnTo>
                  <a:pt x="173984" y="468821"/>
                </a:lnTo>
                <a:lnTo>
                  <a:pt x="173984" y="388695"/>
                </a:lnTo>
                <a:lnTo>
                  <a:pt x="271212" y="388695"/>
                </a:lnTo>
                <a:lnTo>
                  <a:pt x="271212" y="375059"/>
                </a:lnTo>
                <a:lnTo>
                  <a:pt x="267798" y="371647"/>
                </a:lnTo>
                <a:close/>
              </a:path>
              <a:path w="429895" h="484505">
                <a:moveTo>
                  <a:pt x="271212" y="388695"/>
                </a:moveTo>
                <a:lnTo>
                  <a:pt x="254154" y="388695"/>
                </a:lnTo>
                <a:lnTo>
                  <a:pt x="254154" y="468821"/>
                </a:lnTo>
                <a:lnTo>
                  <a:pt x="271212" y="468821"/>
                </a:lnTo>
                <a:lnTo>
                  <a:pt x="271212" y="388695"/>
                </a:lnTo>
                <a:close/>
              </a:path>
              <a:path w="429895" h="484505">
                <a:moveTo>
                  <a:pt x="109167" y="283000"/>
                </a:moveTo>
                <a:lnTo>
                  <a:pt x="3408" y="283000"/>
                </a:lnTo>
                <a:lnTo>
                  <a:pt x="0" y="286406"/>
                </a:lnTo>
                <a:lnTo>
                  <a:pt x="0" y="392107"/>
                </a:lnTo>
                <a:lnTo>
                  <a:pt x="3408" y="395513"/>
                </a:lnTo>
                <a:lnTo>
                  <a:pt x="109167" y="395513"/>
                </a:lnTo>
                <a:lnTo>
                  <a:pt x="112575" y="392107"/>
                </a:lnTo>
                <a:lnTo>
                  <a:pt x="112575" y="380168"/>
                </a:lnTo>
                <a:lnTo>
                  <a:pt x="15348" y="380168"/>
                </a:lnTo>
                <a:lnTo>
                  <a:pt x="15347" y="300048"/>
                </a:lnTo>
                <a:lnTo>
                  <a:pt x="112575" y="300048"/>
                </a:lnTo>
                <a:lnTo>
                  <a:pt x="112575" y="286406"/>
                </a:lnTo>
                <a:lnTo>
                  <a:pt x="109167" y="283000"/>
                </a:lnTo>
                <a:close/>
              </a:path>
              <a:path w="429895" h="484505">
                <a:moveTo>
                  <a:pt x="278033" y="267655"/>
                </a:moveTo>
                <a:lnTo>
                  <a:pt x="260976" y="267655"/>
                </a:lnTo>
                <a:lnTo>
                  <a:pt x="260976" y="344369"/>
                </a:lnTo>
                <a:lnTo>
                  <a:pt x="266094" y="347781"/>
                </a:lnTo>
                <a:lnTo>
                  <a:pt x="317266" y="347781"/>
                </a:lnTo>
                <a:lnTo>
                  <a:pt x="317267" y="392107"/>
                </a:lnTo>
                <a:lnTo>
                  <a:pt x="320675" y="395513"/>
                </a:lnTo>
                <a:lnTo>
                  <a:pt x="426434" y="395513"/>
                </a:lnTo>
                <a:lnTo>
                  <a:pt x="429842" y="392107"/>
                </a:lnTo>
                <a:lnTo>
                  <a:pt x="429842" y="380168"/>
                </a:lnTo>
                <a:lnTo>
                  <a:pt x="332614" y="380168"/>
                </a:lnTo>
                <a:lnTo>
                  <a:pt x="332614" y="332436"/>
                </a:lnTo>
                <a:lnTo>
                  <a:pt x="278033" y="332436"/>
                </a:lnTo>
                <a:lnTo>
                  <a:pt x="278033" y="267655"/>
                </a:lnTo>
                <a:close/>
              </a:path>
              <a:path w="429895" h="484505">
                <a:moveTo>
                  <a:pt x="112575" y="300048"/>
                </a:moveTo>
                <a:lnTo>
                  <a:pt x="95518" y="300048"/>
                </a:lnTo>
                <a:lnTo>
                  <a:pt x="95518" y="380168"/>
                </a:lnTo>
                <a:lnTo>
                  <a:pt x="112575" y="380168"/>
                </a:lnTo>
                <a:lnTo>
                  <a:pt x="112575" y="347781"/>
                </a:lnTo>
                <a:lnTo>
                  <a:pt x="165452" y="347781"/>
                </a:lnTo>
                <a:lnTo>
                  <a:pt x="168866" y="344369"/>
                </a:lnTo>
                <a:lnTo>
                  <a:pt x="168866" y="332436"/>
                </a:lnTo>
                <a:lnTo>
                  <a:pt x="112575" y="332436"/>
                </a:lnTo>
                <a:lnTo>
                  <a:pt x="112575" y="300048"/>
                </a:lnTo>
                <a:close/>
              </a:path>
              <a:path w="429895" h="484505">
                <a:moveTo>
                  <a:pt x="429842" y="300048"/>
                </a:moveTo>
                <a:lnTo>
                  <a:pt x="412784" y="300048"/>
                </a:lnTo>
                <a:lnTo>
                  <a:pt x="412785" y="380168"/>
                </a:lnTo>
                <a:lnTo>
                  <a:pt x="429842" y="380168"/>
                </a:lnTo>
                <a:lnTo>
                  <a:pt x="429842" y="300048"/>
                </a:lnTo>
                <a:close/>
              </a:path>
              <a:path w="429895" h="484505">
                <a:moveTo>
                  <a:pt x="223447" y="267655"/>
                </a:moveTo>
                <a:lnTo>
                  <a:pt x="208099" y="267655"/>
                </a:lnTo>
                <a:lnTo>
                  <a:pt x="208099" y="371647"/>
                </a:lnTo>
                <a:lnTo>
                  <a:pt x="223447" y="371647"/>
                </a:lnTo>
                <a:lnTo>
                  <a:pt x="223447" y="267655"/>
                </a:lnTo>
                <a:close/>
              </a:path>
              <a:path w="429895" h="484505">
                <a:moveTo>
                  <a:pt x="168866" y="267655"/>
                </a:moveTo>
                <a:lnTo>
                  <a:pt x="151808" y="267655"/>
                </a:lnTo>
                <a:lnTo>
                  <a:pt x="151808" y="332436"/>
                </a:lnTo>
                <a:lnTo>
                  <a:pt x="168866" y="332436"/>
                </a:lnTo>
                <a:lnTo>
                  <a:pt x="168866" y="267655"/>
                </a:lnTo>
                <a:close/>
              </a:path>
              <a:path w="429895" h="484505">
                <a:moveTo>
                  <a:pt x="426434" y="283000"/>
                </a:moveTo>
                <a:lnTo>
                  <a:pt x="320674" y="283000"/>
                </a:lnTo>
                <a:lnTo>
                  <a:pt x="317266" y="286406"/>
                </a:lnTo>
                <a:lnTo>
                  <a:pt x="317266" y="332436"/>
                </a:lnTo>
                <a:lnTo>
                  <a:pt x="332614" y="332436"/>
                </a:lnTo>
                <a:lnTo>
                  <a:pt x="332614" y="300048"/>
                </a:lnTo>
                <a:lnTo>
                  <a:pt x="429842" y="300048"/>
                </a:lnTo>
                <a:lnTo>
                  <a:pt x="429842" y="286406"/>
                </a:lnTo>
                <a:lnTo>
                  <a:pt x="426434" y="283000"/>
                </a:lnTo>
                <a:close/>
              </a:path>
              <a:path w="429895" h="484505">
                <a:moveTo>
                  <a:pt x="214920" y="0"/>
                </a:moveTo>
                <a:lnTo>
                  <a:pt x="173103" y="6712"/>
                </a:lnTo>
                <a:lnTo>
                  <a:pt x="136244" y="25572"/>
                </a:lnTo>
                <a:lnTo>
                  <a:pt x="106740" y="54661"/>
                </a:lnTo>
                <a:lnTo>
                  <a:pt x="86991" y="92058"/>
                </a:lnTo>
                <a:lnTo>
                  <a:pt x="53248" y="98931"/>
                </a:lnTo>
                <a:lnTo>
                  <a:pt x="25584" y="117631"/>
                </a:lnTo>
                <a:lnTo>
                  <a:pt x="6875" y="145280"/>
                </a:lnTo>
                <a:lnTo>
                  <a:pt x="0" y="179002"/>
                </a:lnTo>
                <a:lnTo>
                  <a:pt x="6875" y="213712"/>
                </a:lnTo>
                <a:lnTo>
                  <a:pt x="25584" y="241869"/>
                </a:lnTo>
                <a:lnTo>
                  <a:pt x="53248" y="260756"/>
                </a:lnTo>
                <a:lnTo>
                  <a:pt x="86992" y="267655"/>
                </a:lnTo>
                <a:lnTo>
                  <a:pt x="341146" y="267655"/>
                </a:lnTo>
                <a:lnTo>
                  <a:pt x="375153" y="260756"/>
                </a:lnTo>
                <a:lnTo>
                  <a:pt x="390334" y="250607"/>
                </a:lnTo>
                <a:lnTo>
                  <a:pt x="86992" y="250607"/>
                </a:lnTo>
                <a:lnTo>
                  <a:pt x="59246" y="244933"/>
                </a:lnTo>
                <a:lnTo>
                  <a:pt x="36457" y="229509"/>
                </a:lnTo>
                <a:lnTo>
                  <a:pt x="21025" y="206733"/>
                </a:lnTo>
                <a:lnTo>
                  <a:pt x="15347" y="179002"/>
                </a:lnTo>
                <a:lnTo>
                  <a:pt x="21025" y="151275"/>
                </a:lnTo>
                <a:lnTo>
                  <a:pt x="36457" y="128501"/>
                </a:lnTo>
                <a:lnTo>
                  <a:pt x="59246" y="113077"/>
                </a:lnTo>
                <a:lnTo>
                  <a:pt x="86991" y="107403"/>
                </a:lnTo>
                <a:lnTo>
                  <a:pt x="98931" y="107403"/>
                </a:lnTo>
                <a:lnTo>
                  <a:pt x="100635" y="105700"/>
                </a:lnTo>
                <a:lnTo>
                  <a:pt x="117534" y="66408"/>
                </a:lnTo>
                <a:lnTo>
                  <a:pt x="176915" y="21711"/>
                </a:lnTo>
                <a:lnTo>
                  <a:pt x="214920" y="15345"/>
                </a:lnTo>
                <a:lnTo>
                  <a:pt x="272814" y="15345"/>
                </a:lnTo>
                <a:lnTo>
                  <a:pt x="255992" y="6713"/>
                </a:lnTo>
                <a:lnTo>
                  <a:pt x="214920" y="0"/>
                </a:lnTo>
                <a:close/>
              </a:path>
              <a:path w="429895" h="484505">
                <a:moveTo>
                  <a:pt x="387953" y="107404"/>
                </a:moveTo>
                <a:lnTo>
                  <a:pt x="341146" y="107404"/>
                </a:lnTo>
                <a:lnTo>
                  <a:pt x="368891" y="113078"/>
                </a:lnTo>
                <a:lnTo>
                  <a:pt x="391677" y="128501"/>
                </a:lnTo>
                <a:lnTo>
                  <a:pt x="407108" y="151275"/>
                </a:lnTo>
                <a:lnTo>
                  <a:pt x="412784" y="179002"/>
                </a:lnTo>
                <a:lnTo>
                  <a:pt x="407108" y="206733"/>
                </a:lnTo>
                <a:lnTo>
                  <a:pt x="391677" y="229509"/>
                </a:lnTo>
                <a:lnTo>
                  <a:pt x="368891" y="244933"/>
                </a:lnTo>
                <a:lnTo>
                  <a:pt x="341146" y="250607"/>
                </a:lnTo>
                <a:lnTo>
                  <a:pt x="390334" y="250607"/>
                </a:lnTo>
                <a:lnTo>
                  <a:pt x="403404" y="241869"/>
                </a:lnTo>
                <a:lnTo>
                  <a:pt x="422699" y="213713"/>
                </a:lnTo>
                <a:lnTo>
                  <a:pt x="429842" y="179002"/>
                </a:lnTo>
                <a:lnTo>
                  <a:pt x="422699" y="145280"/>
                </a:lnTo>
                <a:lnTo>
                  <a:pt x="403403" y="117631"/>
                </a:lnTo>
                <a:lnTo>
                  <a:pt x="387953" y="107404"/>
                </a:lnTo>
                <a:close/>
              </a:path>
              <a:path w="429895" h="484505">
                <a:moveTo>
                  <a:pt x="98931" y="107403"/>
                </a:moveTo>
                <a:lnTo>
                  <a:pt x="92109" y="107403"/>
                </a:lnTo>
                <a:lnTo>
                  <a:pt x="97227" y="109107"/>
                </a:lnTo>
                <a:lnTo>
                  <a:pt x="98931" y="107403"/>
                </a:lnTo>
                <a:close/>
              </a:path>
              <a:path w="429895" h="484505">
                <a:moveTo>
                  <a:pt x="272814" y="15345"/>
                </a:moveTo>
                <a:lnTo>
                  <a:pt x="214920" y="15345"/>
                </a:lnTo>
                <a:lnTo>
                  <a:pt x="251941" y="21445"/>
                </a:lnTo>
                <a:lnTo>
                  <a:pt x="284643" y="38573"/>
                </a:lnTo>
                <a:lnTo>
                  <a:pt x="310630" y="64971"/>
                </a:lnTo>
                <a:lnTo>
                  <a:pt x="327502" y="98882"/>
                </a:lnTo>
                <a:lnTo>
                  <a:pt x="327502" y="105700"/>
                </a:lnTo>
                <a:lnTo>
                  <a:pt x="330910" y="109107"/>
                </a:lnTo>
                <a:lnTo>
                  <a:pt x="336028" y="107404"/>
                </a:lnTo>
                <a:lnTo>
                  <a:pt x="387953" y="107404"/>
                </a:lnTo>
                <a:lnTo>
                  <a:pt x="375153" y="98931"/>
                </a:lnTo>
                <a:lnTo>
                  <a:pt x="341146" y="92058"/>
                </a:lnTo>
                <a:lnTo>
                  <a:pt x="322143" y="54661"/>
                </a:lnTo>
                <a:lnTo>
                  <a:pt x="292745" y="25573"/>
                </a:lnTo>
                <a:lnTo>
                  <a:pt x="272814" y="15345"/>
                </a:lnTo>
                <a:close/>
              </a:path>
            </a:pathLst>
          </a:custGeom>
          <a:solidFill>
            <a:srgbClr val="FFFFFF"/>
          </a:solidFill>
        </p:spPr>
        <p:txBody>
          <a:bodyPr wrap="square" lIns="0" tIns="0" rIns="0" bIns="0" rtlCol="0"/>
          <a:lstStyle/>
          <a:p>
            <a:endParaRPr/>
          </a:p>
        </p:txBody>
      </p:sp>
      <p:sp>
        <p:nvSpPr>
          <p:cNvPr id="21" name="object 21"/>
          <p:cNvSpPr txBox="1"/>
          <p:nvPr/>
        </p:nvSpPr>
        <p:spPr>
          <a:xfrm>
            <a:off x="6367271" y="2433827"/>
            <a:ext cx="5494020" cy="573405"/>
          </a:xfrm>
          <a:prstGeom prst="rect">
            <a:avLst/>
          </a:prstGeom>
          <a:solidFill>
            <a:srgbClr val="DCE1D5"/>
          </a:solidFill>
        </p:spPr>
        <p:txBody>
          <a:bodyPr vert="horz" wrap="square" lIns="0" tIns="83185" rIns="0" bIns="0" rtlCol="0">
            <a:spAutoFit/>
          </a:bodyPr>
          <a:lstStyle/>
          <a:p>
            <a:pPr marL="724535" marR="333375" indent="-381000">
              <a:lnSpc>
                <a:spcPct val="100000"/>
              </a:lnSpc>
              <a:spcBef>
                <a:spcPts val="655"/>
              </a:spcBef>
            </a:pPr>
            <a:r>
              <a:rPr sz="1300" i="1" spc="-5" dirty="0">
                <a:latin typeface="Arial"/>
                <a:cs typeface="Arial"/>
              </a:rPr>
              <a:t>“…patients from south </a:t>
            </a:r>
            <a:r>
              <a:rPr sz="1300" i="1" spc="-15" dirty="0">
                <a:latin typeface="Arial"/>
                <a:cs typeface="Arial"/>
              </a:rPr>
              <a:t>don’t </a:t>
            </a:r>
            <a:r>
              <a:rPr sz="1300" i="1" spc="-10" dirty="0">
                <a:latin typeface="Arial"/>
                <a:cs typeface="Arial"/>
              </a:rPr>
              <a:t>migrate because each </a:t>
            </a:r>
            <a:r>
              <a:rPr sz="1300" i="1" spc="-5" dirty="0">
                <a:latin typeface="Arial"/>
                <a:cs typeface="Arial"/>
              </a:rPr>
              <a:t>state </a:t>
            </a:r>
            <a:r>
              <a:rPr sz="1300" i="1" spc="-10" dirty="0">
                <a:latin typeface="Arial"/>
                <a:cs typeface="Arial"/>
              </a:rPr>
              <a:t>has </a:t>
            </a:r>
            <a:r>
              <a:rPr sz="1300" i="1" spc="-5" dirty="0">
                <a:latin typeface="Arial"/>
                <a:cs typeface="Arial"/>
              </a:rPr>
              <a:t>well-  </a:t>
            </a:r>
            <a:r>
              <a:rPr sz="1300" i="1" spc="-10" dirty="0">
                <a:latin typeface="Arial"/>
                <a:cs typeface="Arial"/>
              </a:rPr>
              <a:t>developed schemes” </a:t>
            </a:r>
            <a:r>
              <a:rPr sz="1300" i="1" spc="-5" dirty="0">
                <a:latin typeface="Arial"/>
                <a:cs typeface="Arial"/>
              </a:rPr>
              <a:t>– Adyar Cancer Institute,</a:t>
            </a:r>
            <a:r>
              <a:rPr sz="1300" i="1" spc="135" dirty="0">
                <a:latin typeface="Arial"/>
                <a:cs typeface="Arial"/>
              </a:rPr>
              <a:t> </a:t>
            </a:r>
            <a:r>
              <a:rPr sz="1300" i="1" spc="-5" dirty="0">
                <a:latin typeface="Arial"/>
                <a:cs typeface="Arial"/>
              </a:rPr>
              <a:t>Chennai</a:t>
            </a:r>
            <a:endParaRPr sz="1300">
              <a:latin typeface="Arial"/>
              <a:cs typeface="Arial"/>
            </a:endParaRPr>
          </a:p>
        </p:txBody>
      </p:sp>
      <p:sp>
        <p:nvSpPr>
          <p:cNvPr id="22" name="object 22"/>
          <p:cNvSpPr txBox="1"/>
          <p:nvPr/>
        </p:nvSpPr>
        <p:spPr>
          <a:xfrm>
            <a:off x="6367271" y="3108960"/>
            <a:ext cx="5494020" cy="573405"/>
          </a:xfrm>
          <a:prstGeom prst="rect">
            <a:avLst/>
          </a:prstGeom>
          <a:solidFill>
            <a:srgbClr val="DCE1D5"/>
          </a:solidFill>
        </p:spPr>
        <p:txBody>
          <a:bodyPr vert="horz" wrap="square" lIns="0" tIns="83820" rIns="0" bIns="0" rtlCol="0">
            <a:spAutoFit/>
          </a:bodyPr>
          <a:lstStyle/>
          <a:p>
            <a:pPr marL="2201545" marR="284480" indent="-1911985">
              <a:lnSpc>
                <a:spcPct val="100000"/>
              </a:lnSpc>
              <a:spcBef>
                <a:spcPts val="660"/>
              </a:spcBef>
            </a:pPr>
            <a:r>
              <a:rPr sz="1300" i="1" spc="-10" dirty="0">
                <a:latin typeface="Arial"/>
                <a:cs typeface="Arial"/>
              </a:rPr>
              <a:t>“…migration </a:t>
            </a:r>
            <a:r>
              <a:rPr sz="1300" i="1" spc="-5" dirty="0">
                <a:latin typeface="Arial"/>
                <a:cs typeface="Arial"/>
              </a:rPr>
              <a:t>is seen from </a:t>
            </a:r>
            <a:r>
              <a:rPr sz="1300" i="1" spc="-10" dirty="0">
                <a:latin typeface="Arial"/>
                <a:cs typeface="Arial"/>
              </a:rPr>
              <a:t>north because most </a:t>
            </a:r>
            <a:r>
              <a:rPr sz="1300" i="1" spc="-5" dirty="0">
                <a:latin typeface="Arial"/>
                <a:cs typeface="Arial"/>
              </a:rPr>
              <a:t>of the </a:t>
            </a:r>
            <a:r>
              <a:rPr sz="1300" i="1" spc="-10" dirty="0">
                <a:latin typeface="Arial"/>
                <a:cs typeface="Arial"/>
              </a:rPr>
              <a:t>units </a:t>
            </a:r>
            <a:r>
              <a:rPr sz="1300" i="1" spc="-5" dirty="0">
                <a:latin typeface="Arial"/>
                <a:cs typeface="Arial"/>
              </a:rPr>
              <a:t>there </a:t>
            </a:r>
            <a:r>
              <a:rPr sz="1300" i="1" spc="-10" dirty="0">
                <a:latin typeface="Arial"/>
                <a:cs typeface="Arial"/>
              </a:rPr>
              <a:t>are  private” </a:t>
            </a:r>
            <a:r>
              <a:rPr sz="1300" i="1" spc="-5" dirty="0">
                <a:latin typeface="Arial"/>
                <a:cs typeface="Arial"/>
              </a:rPr>
              <a:t>–</a:t>
            </a:r>
            <a:r>
              <a:rPr sz="1300" i="1" spc="30" dirty="0">
                <a:latin typeface="Arial"/>
                <a:cs typeface="Arial"/>
              </a:rPr>
              <a:t> </a:t>
            </a:r>
            <a:r>
              <a:rPr sz="1300" i="1" spc="-5" dirty="0">
                <a:latin typeface="Arial"/>
                <a:cs typeface="Arial"/>
              </a:rPr>
              <a:t>TMH</a:t>
            </a:r>
            <a:endParaRPr sz="1300">
              <a:latin typeface="Arial"/>
              <a:cs typeface="Arial"/>
            </a:endParaRPr>
          </a:p>
        </p:txBody>
      </p:sp>
      <p:sp>
        <p:nvSpPr>
          <p:cNvPr id="23" name="object 23"/>
          <p:cNvSpPr txBox="1"/>
          <p:nvPr/>
        </p:nvSpPr>
        <p:spPr>
          <a:xfrm>
            <a:off x="330708" y="3108960"/>
            <a:ext cx="5494020" cy="573405"/>
          </a:xfrm>
          <a:prstGeom prst="rect">
            <a:avLst/>
          </a:prstGeom>
          <a:solidFill>
            <a:srgbClr val="D5D5D5"/>
          </a:solidFill>
        </p:spPr>
        <p:txBody>
          <a:bodyPr vert="horz" wrap="square" lIns="0" tIns="83820" rIns="0" bIns="0" rtlCol="0">
            <a:spAutoFit/>
          </a:bodyPr>
          <a:lstStyle/>
          <a:p>
            <a:pPr marL="1106170" marR="40005" indent="-1062990">
              <a:lnSpc>
                <a:spcPct val="100000"/>
              </a:lnSpc>
              <a:spcBef>
                <a:spcPts val="660"/>
              </a:spcBef>
            </a:pPr>
            <a:r>
              <a:rPr sz="1300" i="1" spc="-5" dirty="0">
                <a:latin typeface="Arial"/>
                <a:cs typeface="Arial"/>
              </a:rPr>
              <a:t>“…West Bengal cancer centres </a:t>
            </a:r>
            <a:r>
              <a:rPr sz="1300" i="1" spc="-10" dirty="0">
                <a:latin typeface="Arial"/>
                <a:cs typeface="Arial"/>
              </a:rPr>
              <a:t>have had </a:t>
            </a:r>
            <a:r>
              <a:rPr sz="1300" i="1" spc="-5" dirty="0">
                <a:latin typeface="Arial"/>
                <a:cs typeface="Arial"/>
              </a:rPr>
              <a:t>a very </a:t>
            </a:r>
            <a:r>
              <a:rPr sz="1300" i="1" spc="-10" dirty="0">
                <a:latin typeface="Arial"/>
                <a:cs typeface="Arial"/>
              </a:rPr>
              <a:t>poor </a:t>
            </a:r>
            <a:r>
              <a:rPr sz="1300" i="1" spc="-5" dirty="0">
                <a:latin typeface="Arial"/>
                <a:cs typeface="Arial"/>
              </a:rPr>
              <a:t>reputation since </a:t>
            </a:r>
            <a:r>
              <a:rPr sz="1300" i="1" spc="-10" dirty="0">
                <a:latin typeface="Arial"/>
                <a:cs typeface="Arial"/>
              </a:rPr>
              <a:t>last  10-15 </a:t>
            </a:r>
            <a:r>
              <a:rPr sz="1300" i="1" spc="-5" dirty="0">
                <a:latin typeface="Arial"/>
                <a:cs typeface="Arial"/>
              </a:rPr>
              <a:t>years” – Saroj Gupta Hospital,</a:t>
            </a:r>
            <a:r>
              <a:rPr sz="1300" i="1" spc="130" dirty="0">
                <a:latin typeface="Arial"/>
                <a:cs typeface="Arial"/>
              </a:rPr>
              <a:t> </a:t>
            </a:r>
            <a:r>
              <a:rPr sz="1300" i="1" spc="-5" dirty="0">
                <a:latin typeface="Arial"/>
                <a:cs typeface="Arial"/>
              </a:rPr>
              <a:t>Kolkata</a:t>
            </a:r>
            <a:endParaRPr sz="1300">
              <a:latin typeface="Arial"/>
              <a:cs typeface="Arial"/>
            </a:endParaRPr>
          </a:p>
        </p:txBody>
      </p:sp>
      <p:sp>
        <p:nvSpPr>
          <p:cNvPr id="24" name="object 24"/>
          <p:cNvSpPr txBox="1"/>
          <p:nvPr/>
        </p:nvSpPr>
        <p:spPr>
          <a:xfrm>
            <a:off x="330708" y="2433827"/>
            <a:ext cx="5494020" cy="573405"/>
          </a:xfrm>
          <a:prstGeom prst="rect">
            <a:avLst/>
          </a:prstGeom>
          <a:solidFill>
            <a:srgbClr val="D5D5D5"/>
          </a:solidFill>
        </p:spPr>
        <p:txBody>
          <a:bodyPr vert="horz" wrap="square" lIns="0" tIns="83185" rIns="0" bIns="0" rtlCol="0">
            <a:spAutoFit/>
          </a:bodyPr>
          <a:lstStyle/>
          <a:p>
            <a:pPr marL="1273810" marR="229235" indent="-1038225">
              <a:lnSpc>
                <a:spcPct val="100000"/>
              </a:lnSpc>
              <a:spcBef>
                <a:spcPts val="655"/>
              </a:spcBef>
            </a:pPr>
            <a:r>
              <a:rPr sz="1300" i="1" spc="-5" dirty="0">
                <a:latin typeface="Arial"/>
                <a:cs typeface="Arial"/>
              </a:rPr>
              <a:t>“..our </a:t>
            </a:r>
            <a:r>
              <a:rPr sz="1300" i="1" spc="-10" dirty="0">
                <a:latin typeface="Arial"/>
                <a:cs typeface="Arial"/>
              </a:rPr>
              <a:t>hospital </a:t>
            </a:r>
            <a:r>
              <a:rPr sz="1300" i="1" spc="-5" dirty="0">
                <a:latin typeface="Arial"/>
                <a:cs typeface="Arial"/>
              </a:rPr>
              <a:t>saw a two-fold </a:t>
            </a:r>
            <a:r>
              <a:rPr sz="1300" i="1" spc="-10" dirty="0">
                <a:latin typeface="Arial"/>
                <a:cs typeface="Arial"/>
              </a:rPr>
              <a:t>jump </a:t>
            </a:r>
            <a:r>
              <a:rPr sz="1300" i="1" spc="-5" dirty="0">
                <a:latin typeface="Arial"/>
                <a:cs typeface="Arial"/>
              </a:rPr>
              <a:t>in number of patients after getting  </a:t>
            </a:r>
            <a:r>
              <a:rPr sz="1300" i="1" spc="-10" dirty="0">
                <a:latin typeface="Arial"/>
                <a:cs typeface="Arial"/>
              </a:rPr>
              <a:t>associated with TMH” </a:t>
            </a:r>
            <a:r>
              <a:rPr sz="1300" i="1" spc="-5" dirty="0">
                <a:latin typeface="Arial"/>
                <a:cs typeface="Arial"/>
              </a:rPr>
              <a:t>– BBCI,</a:t>
            </a:r>
            <a:r>
              <a:rPr sz="1300" i="1" spc="120" dirty="0">
                <a:latin typeface="Arial"/>
                <a:cs typeface="Arial"/>
              </a:rPr>
              <a:t> </a:t>
            </a:r>
            <a:r>
              <a:rPr sz="1300" i="1" spc="-5" dirty="0">
                <a:latin typeface="Arial"/>
                <a:cs typeface="Arial"/>
              </a:rPr>
              <a:t>Guwahati</a:t>
            </a:r>
            <a:endParaRPr sz="1300">
              <a:latin typeface="Arial"/>
              <a:cs typeface="Arial"/>
            </a:endParaRPr>
          </a:p>
        </p:txBody>
      </p:sp>
      <p:sp>
        <p:nvSpPr>
          <p:cNvPr id="25" name="object 25"/>
          <p:cNvSpPr/>
          <p:nvPr/>
        </p:nvSpPr>
        <p:spPr>
          <a:xfrm>
            <a:off x="483108" y="1115567"/>
            <a:ext cx="588645" cy="588645"/>
          </a:xfrm>
          <a:custGeom>
            <a:avLst/>
            <a:gdLst/>
            <a:ahLst/>
            <a:cxnLst/>
            <a:rect l="l" t="t" r="r" b="b"/>
            <a:pathLst>
              <a:path w="588644" h="588644">
                <a:moveTo>
                  <a:pt x="294132" y="0"/>
                </a:moveTo>
                <a:lnTo>
                  <a:pt x="246421" y="3850"/>
                </a:lnTo>
                <a:lnTo>
                  <a:pt x="201163" y="14996"/>
                </a:lnTo>
                <a:lnTo>
                  <a:pt x="158960" y="32832"/>
                </a:lnTo>
                <a:lnTo>
                  <a:pt x="120420" y="56753"/>
                </a:lnTo>
                <a:lnTo>
                  <a:pt x="86148" y="86153"/>
                </a:lnTo>
                <a:lnTo>
                  <a:pt x="56750" y="120426"/>
                </a:lnTo>
                <a:lnTo>
                  <a:pt x="32830" y="158966"/>
                </a:lnTo>
                <a:lnTo>
                  <a:pt x="14994" y="201168"/>
                </a:lnTo>
                <a:lnTo>
                  <a:pt x="3849" y="246425"/>
                </a:lnTo>
                <a:lnTo>
                  <a:pt x="0" y="294132"/>
                </a:lnTo>
                <a:lnTo>
                  <a:pt x="3849" y="341838"/>
                </a:lnTo>
                <a:lnTo>
                  <a:pt x="14994" y="387096"/>
                </a:lnTo>
                <a:lnTo>
                  <a:pt x="32830" y="429297"/>
                </a:lnTo>
                <a:lnTo>
                  <a:pt x="56750" y="467837"/>
                </a:lnTo>
                <a:lnTo>
                  <a:pt x="86148" y="502110"/>
                </a:lnTo>
                <a:lnTo>
                  <a:pt x="120420" y="531510"/>
                </a:lnTo>
                <a:lnTo>
                  <a:pt x="158960" y="555431"/>
                </a:lnTo>
                <a:lnTo>
                  <a:pt x="201163" y="573267"/>
                </a:lnTo>
                <a:lnTo>
                  <a:pt x="246421" y="584413"/>
                </a:lnTo>
                <a:lnTo>
                  <a:pt x="294132" y="588264"/>
                </a:lnTo>
                <a:lnTo>
                  <a:pt x="341842" y="584413"/>
                </a:lnTo>
                <a:lnTo>
                  <a:pt x="387100" y="573267"/>
                </a:lnTo>
                <a:lnTo>
                  <a:pt x="429303" y="555431"/>
                </a:lnTo>
                <a:lnTo>
                  <a:pt x="467843" y="531510"/>
                </a:lnTo>
                <a:lnTo>
                  <a:pt x="502115" y="502110"/>
                </a:lnTo>
                <a:lnTo>
                  <a:pt x="531513" y="467837"/>
                </a:lnTo>
                <a:lnTo>
                  <a:pt x="555433" y="429297"/>
                </a:lnTo>
                <a:lnTo>
                  <a:pt x="573269" y="387096"/>
                </a:lnTo>
                <a:lnTo>
                  <a:pt x="584414" y="341838"/>
                </a:lnTo>
                <a:lnTo>
                  <a:pt x="588264" y="294132"/>
                </a:lnTo>
                <a:lnTo>
                  <a:pt x="584414" y="246425"/>
                </a:lnTo>
                <a:lnTo>
                  <a:pt x="573269" y="201168"/>
                </a:lnTo>
                <a:lnTo>
                  <a:pt x="555433" y="158966"/>
                </a:lnTo>
                <a:lnTo>
                  <a:pt x="531513" y="120426"/>
                </a:lnTo>
                <a:lnTo>
                  <a:pt x="502115" y="86153"/>
                </a:lnTo>
                <a:lnTo>
                  <a:pt x="467843" y="56753"/>
                </a:lnTo>
                <a:lnTo>
                  <a:pt x="429303" y="32832"/>
                </a:lnTo>
                <a:lnTo>
                  <a:pt x="387100" y="14996"/>
                </a:lnTo>
                <a:lnTo>
                  <a:pt x="341842" y="3850"/>
                </a:lnTo>
                <a:lnTo>
                  <a:pt x="294132" y="0"/>
                </a:lnTo>
                <a:close/>
              </a:path>
            </a:pathLst>
          </a:custGeom>
          <a:solidFill>
            <a:srgbClr val="333333"/>
          </a:solidFill>
        </p:spPr>
        <p:txBody>
          <a:bodyPr wrap="square" lIns="0" tIns="0" rIns="0" bIns="0" rtlCol="0"/>
          <a:lstStyle/>
          <a:p>
            <a:endParaRPr/>
          </a:p>
        </p:txBody>
      </p:sp>
      <p:sp>
        <p:nvSpPr>
          <p:cNvPr id="26" name="object 26"/>
          <p:cNvSpPr/>
          <p:nvPr/>
        </p:nvSpPr>
        <p:spPr>
          <a:xfrm>
            <a:off x="569138" y="1242681"/>
            <a:ext cx="117693" cy="114224"/>
          </a:xfrm>
          <a:prstGeom prst="rect">
            <a:avLst/>
          </a:prstGeom>
          <a:blipFill>
            <a:blip r:embed="rId2" cstate="print"/>
            <a:stretch>
              <a:fillRect/>
            </a:stretch>
          </a:blipFill>
        </p:spPr>
        <p:txBody>
          <a:bodyPr wrap="square" lIns="0" tIns="0" rIns="0" bIns="0" rtlCol="0"/>
          <a:lstStyle/>
          <a:p>
            <a:endParaRPr/>
          </a:p>
        </p:txBody>
      </p:sp>
      <p:sp>
        <p:nvSpPr>
          <p:cNvPr id="27" name="object 27"/>
          <p:cNvSpPr/>
          <p:nvPr/>
        </p:nvSpPr>
        <p:spPr>
          <a:xfrm>
            <a:off x="715835" y="1242681"/>
            <a:ext cx="119397" cy="114224"/>
          </a:xfrm>
          <a:prstGeom prst="rect">
            <a:avLst/>
          </a:prstGeom>
          <a:blipFill>
            <a:blip r:embed="rId3" cstate="print"/>
            <a:stretch>
              <a:fillRect/>
            </a:stretch>
          </a:blipFill>
        </p:spPr>
        <p:txBody>
          <a:bodyPr wrap="square" lIns="0" tIns="0" rIns="0" bIns="0" rtlCol="0"/>
          <a:lstStyle/>
          <a:p>
            <a:endParaRPr/>
          </a:p>
        </p:txBody>
      </p:sp>
      <p:sp>
        <p:nvSpPr>
          <p:cNvPr id="28" name="object 28"/>
          <p:cNvSpPr/>
          <p:nvPr/>
        </p:nvSpPr>
        <p:spPr>
          <a:xfrm>
            <a:off x="862526" y="1242682"/>
            <a:ext cx="119397" cy="114224"/>
          </a:xfrm>
          <a:prstGeom prst="rect">
            <a:avLst/>
          </a:prstGeom>
          <a:blipFill>
            <a:blip r:embed="rId4" cstate="print"/>
            <a:stretch>
              <a:fillRect/>
            </a:stretch>
          </a:blipFill>
        </p:spPr>
        <p:txBody>
          <a:bodyPr wrap="square" lIns="0" tIns="0" rIns="0" bIns="0" rtlCol="0"/>
          <a:lstStyle/>
          <a:p>
            <a:endParaRPr/>
          </a:p>
        </p:txBody>
      </p:sp>
      <p:sp>
        <p:nvSpPr>
          <p:cNvPr id="29" name="object 29"/>
          <p:cNvSpPr/>
          <p:nvPr/>
        </p:nvSpPr>
        <p:spPr>
          <a:xfrm>
            <a:off x="610927" y="1408904"/>
            <a:ext cx="326390" cy="0"/>
          </a:xfrm>
          <a:custGeom>
            <a:avLst/>
            <a:gdLst/>
            <a:ahLst/>
            <a:cxnLst/>
            <a:rect l="l" t="t" r="r" b="b"/>
            <a:pathLst>
              <a:path w="326390">
                <a:moveTo>
                  <a:pt x="0" y="0"/>
                </a:moveTo>
                <a:lnTo>
                  <a:pt x="325798" y="0"/>
                </a:lnTo>
              </a:path>
            </a:pathLst>
          </a:custGeom>
          <a:ln w="15343">
            <a:solidFill>
              <a:srgbClr val="FFFFFF"/>
            </a:solidFill>
          </a:ln>
        </p:spPr>
        <p:txBody>
          <a:bodyPr wrap="square" lIns="0" tIns="0" rIns="0" bIns="0" rtlCol="0"/>
          <a:lstStyle/>
          <a:p>
            <a:endParaRPr/>
          </a:p>
        </p:txBody>
      </p:sp>
      <p:sp>
        <p:nvSpPr>
          <p:cNvPr id="30" name="object 30"/>
          <p:cNvSpPr/>
          <p:nvPr/>
        </p:nvSpPr>
        <p:spPr>
          <a:xfrm>
            <a:off x="610927" y="1483914"/>
            <a:ext cx="326390" cy="0"/>
          </a:xfrm>
          <a:custGeom>
            <a:avLst/>
            <a:gdLst/>
            <a:ahLst/>
            <a:cxnLst/>
            <a:rect l="l" t="t" r="r" b="b"/>
            <a:pathLst>
              <a:path w="326390">
                <a:moveTo>
                  <a:pt x="0" y="0"/>
                </a:moveTo>
                <a:lnTo>
                  <a:pt x="325798" y="0"/>
                </a:lnTo>
              </a:path>
            </a:pathLst>
          </a:custGeom>
          <a:ln w="15343">
            <a:solidFill>
              <a:srgbClr val="FFFFFF"/>
            </a:solidFill>
          </a:ln>
        </p:spPr>
        <p:txBody>
          <a:bodyPr wrap="square" lIns="0" tIns="0" rIns="0" bIns="0" rtlCol="0"/>
          <a:lstStyle/>
          <a:p>
            <a:endParaRPr/>
          </a:p>
        </p:txBody>
      </p:sp>
      <p:sp>
        <p:nvSpPr>
          <p:cNvPr id="31" name="object 31"/>
          <p:cNvSpPr/>
          <p:nvPr/>
        </p:nvSpPr>
        <p:spPr>
          <a:xfrm>
            <a:off x="610927" y="1557222"/>
            <a:ext cx="237490" cy="0"/>
          </a:xfrm>
          <a:custGeom>
            <a:avLst/>
            <a:gdLst/>
            <a:ahLst/>
            <a:cxnLst/>
            <a:rect l="l" t="t" r="r" b="b"/>
            <a:pathLst>
              <a:path w="237490">
                <a:moveTo>
                  <a:pt x="0" y="0"/>
                </a:moveTo>
                <a:lnTo>
                  <a:pt x="237096" y="0"/>
                </a:lnTo>
              </a:path>
            </a:pathLst>
          </a:custGeom>
          <a:ln w="15343">
            <a:solidFill>
              <a:srgbClr val="FFFFFF"/>
            </a:solidFill>
          </a:ln>
        </p:spPr>
        <p:txBody>
          <a:bodyPr wrap="square" lIns="0" tIns="0" rIns="0" bIns="0" rtlCol="0"/>
          <a:lstStyle/>
          <a:p>
            <a:endParaRPr/>
          </a:p>
        </p:txBody>
      </p:sp>
      <p:sp>
        <p:nvSpPr>
          <p:cNvPr id="32" name="object 32"/>
          <p:cNvSpPr txBox="1"/>
          <p:nvPr/>
        </p:nvSpPr>
        <p:spPr>
          <a:xfrm>
            <a:off x="330708" y="4386071"/>
            <a:ext cx="5494020" cy="571500"/>
          </a:xfrm>
          <a:prstGeom prst="rect">
            <a:avLst/>
          </a:prstGeom>
          <a:solidFill>
            <a:srgbClr val="DCE4EA"/>
          </a:solidFill>
        </p:spPr>
        <p:txBody>
          <a:bodyPr vert="horz" wrap="square" lIns="0" tIns="83185" rIns="0" bIns="0" rtlCol="0">
            <a:spAutoFit/>
          </a:bodyPr>
          <a:lstStyle/>
          <a:p>
            <a:pPr algn="ctr">
              <a:lnSpc>
                <a:spcPct val="100000"/>
              </a:lnSpc>
              <a:spcBef>
                <a:spcPts val="655"/>
              </a:spcBef>
            </a:pPr>
            <a:r>
              <a:rPr sz="1300" i="1" spc="-10" dirty="0">
                <a:latin typeface="Arial"/>
                <a:cs typeface="Arial"/>
              </a:rPr>
              <a:t>“…we have </a:t>
            </a:r>
            <a:r>
              <a:rPr sz="1300" i="1" spc="-5" dirty="0">
                <a:latin typeface="Arial"/>
                <a:cs typeface="Arial"/>
              </a:rPr>
              <a:t>seen </a:t>
            </a:r>
            <a:r>
              <a:rPr sz="1300" i="1" spc="-10" dirty="0">
                <a:latin typeface="Arial"/>
                <a:cs typeface="Arial"/>
              </a:rPr>
              <a:t>more influx </a:t>
            </a:r>
            <a:r>
              <a:rPr sz="1300" i="1" spc="-5" dirty="0">
                <a:latin typeface="Arial"/>
                <a:cs typeface="Arial"/>
              </a:rPr>
              <a:t>of </a:t>
            </a:r>
            <a:r>
              <a:rPr sz="1300" i="1" spc="-10" dirty="0">
                <a:latin typeface="Arial"/>
                <a:cs typeface="Arial"/>
              </a:rPr>
              <a:t>patients due </a:t>
            </a:r>
            <a:r>
              <a:rPr sz="1300" i="1" spc="-5" dirty="0">
                <a:latin typeface="Arial"/>
                <a:cs typeface="Arial"/>
              </a:rPr>
              <a:t>to </a:t>
            </a:r>
            <a:r>
              <a:rPr sz="1300" i="1" spc="-10" dirty="0">
                <a:latin typeface="Arial"/>
                <a:cs typeface="Arial"/>
              </a:rPr>
              <a:t>opening </a:t>
            </a:r>
            <a:r>
              <a:rPr sz="1300" i="1" spc="-5" dirty="0">
                <a:latin typeface="Arial"/>
                <a:cs typeface="Arial"/>
              </a:rPr>
              <a:t>up of a centre</a:t>
            </a:r>
            <a:r>
              <a:rPr sz="1300" i="1" spc="345" dirty="0">
                <a:latin typeface="Arial"/>
                <a:cs typeface="Arial"/>
              </a:rPr>
              <a:t> </a:t>
            </a:r>
            <a:r>
              <a:rPr sz="1300" i="1" spc="-10" dirty="0">
                <a:latin typeface="Arial"/>
                <a:cs typeface="Arial"/>
              </a:rPr>
              <a:t>in</a:t>
            </a:r>
            <a:endParaRPr sz="1300">
              <a:latin typeface="Arial"/>
              <a:cs typeface="Arial"/>
            </a:endParaRPr>
          </a:p>
          <a:p>
            <a:pPr algn="ctr">
              <a:lnSpc>
                <a:spcPct val="100000"/>
              </a:lnSpc>
            </a:pPr>
            <a:r>
              <a:rPr sz="1300" i="1" spc="-10" dirty="0">
                <a:latin typeface="Arial"/>
                <a:cs typeface="Arial"/>
              </a:rPr>
              <a:t>Varanasi” </a:t>
            </a:r>
            <a:r>
              <a:rPr sz="1300" i="1" spc="-5" dirty="0">
                <a:latin typeface="Arial"/>
                <a:cs typeface="Arial"/>
              </a:rPr>
              <a:t>-</a:t>
            </a:r>
            <a:r>
              <a:rPr sz="1300" i="1" spc="20" dirty="0">
                <a:latin typeface="Arial"/>
                <a:cs typeface="Arial"/>
              </a:rPr>
              <a:t> </a:t>
            </a:r>
            <a:r>
              <a:rPr sz="1300" i="1" spc="-5" dirty="0">
                <a:latin typeface="Arial"/>
                <a:cs typeface="Arial"/>
              </a:rPr>
              <a:t>TMH</a:t>
            </a:r>
            <a:endParaRPr sz="1300">
              <a:latin typeface="Arial"/>
              <a:cs typeface="Arial"/>
            </a:endParaRPr>
          </a:p>
        </p:txBody>
      </p:sp>
      <p:sp>
        <p:nvSpPr>
          <p:cNvPr id="33" name="object 33"/>
          <p:cNvSpPr txBox="1"/>
          <p:nvPr/>
        </p:nvSpPr>
        <p:spPr>
          <a:xfrm>
            <a:off x="335279" y="5052059"/>
            <a:ext cx="5494020" cy="573405"/>
          </a:xfrm>
          <a:prstGeom prst="rect">
            <a:avLst/>
          </a:prstGeom>
          <a:solidFill>
            <a:srgbClr val="DCE4EA"/>
          </a:solidFill>
        </p:spPr>
        <p:txBody>
          <a:bodyPr vert="horz" wrap="square" lIns="0" tIns="83820" rIns="0" bIns="0" rtlCol="0">
            <a:spAutoFit/>
          </a:bodyPr>
          <a:lstStyle/>
          <a:p>
            <a:pPr marL="2439670" marR="43815" indent="-2390140">
              <a:lnSpc>
                <a:spcPct val="100000"/>
              </a:lnSpc>
              <a:spcBef>
                <a:spcPts val="660"/>
              </a:spcBef>
            </a:pPr>
            <a:r>
              <a:rPr sz="1300" i="1" spc="-5" dirty="0">
                <a:latin typeface="Arial"/>
                <a:cs typeface="Arial"/>
              </a:rPr>
              <a:t>“…people </a:t>
            </a:r>
            <a:r>
              <a:rPr sz="1300" i="1" spc="-10" dirty="0">
                <a:latin typeface="Arial"/>
                <a:cs typeface="Arial"/>
              </a:rPr>
              <a:t>prefer going </a:t>
            </a:r>
            <a:r>
              <a:rPr sz="1300" i="1" spc="-5" dirty="0">
                <a:latin typeface="Arial"/>
                <a:cs typeface="Arial"/>
              </a:rPr>
              <a:t>to </a:t>
            </a:r>
            <a:r>
              <a:rPr sz="1300" i="1" spc="-10" dirty="0">
                <a:latin typeface="Arial"/>
                <a:cs typeface="Arial"/>
              </a:rPr>
              <a:t>nearest </a:t>
            </a:r>
            <a:r>
              <a:rPr sz="1300" i="1" spc="-5" dirty="0">
                <a:latin typeface="Arial"/>
                <a:cs typeface="Arial"/>
              </a:rPr>
              <a:t>cancer centre” – Adyar Cancer Institute,  Chennai</a:t>
            </a:r>
            <a:endParaRPr sz="1300">
              <a:latin typeface="Arial"/>
              <a:cs typeface="Arial"/>
            </a:endParaRPr>
          </a:p>
        </p:txBody>
      </p:sp>
      <p:sp>
        <p:nvSpPr>
          <p:cNvPr id="34" name="object 34"/>
          <p:cNvSpPr txBox="1"/>
          <p:nvPr/>
        </p:nvSpPr>
        <p:spPr>
          <a:xfrm>
            <a:off x="335279" y="5718047"/>
            <a:ext cx="5494020" cy="573405"/>
          </a:xfrm>
          <a:prstGeom prst="rect">
            <a:avLst/>
          </a:prstGeom>
          <a:solidFill>
            <a:srgbClr val="DCE4EA"/>
          </a:solidFill>
        </p:spPr>
        <p:txBody>
          <a:bodyPr vert="horz" wrap="square" lIns="0" tIns="84455" rIns="0" bIns="0" rtlCol="0">
            <a:spAutoFit/>
          </a:bodyPr>
          <a:lstStyle/>
          <a:p>
            <a:pPr marL="1142365" marR="146050" indent="-991235">
              <a:lnSpc>
                <a:spcPct val="100000"/>
              </a:lnSpc>
              <a:spcBef>
                <a:spcPts val="665"/>
              </a:spcBef>
            </a:pPr>
            <a:r>
              <a:rPr sz="1300" i="1" spc="-5" dirty="0">
                <a:latin typeface="Arial"/>
                <a:cs typeface="Arial"/>
              </a:rPr>
              <a:t>“…Hospital Out of Pocket Expenditures (HOPE) is a </a:t>
            </a:r>
            <a:r>
              <a:rPr sz="1300" i="1" spc="-10" dirty="0">
                <a:latin typeface="Arial"/>
                <a:cs typeface="Arial"/>
              </a:rPr>
              <a:t>major </a:t>
            </a:r>
            <a:r>
              <a:rPr sz="1300" i="1" spc="-5" dirty="0">
                <a:latin typeface="Arial"/>
                <a:cs typeface="Arial"/>
              </a:rPr>
              <a:t>factor </a:t>
            </a:r>
            <a:r>
              <a:rPr sz="1300" i="1" spc="-10" dirty="0">
                <a:latin typeface="Arial"/>
                <a:cs typeface="Arial"/>
              </a:rPr>
              <a:t>which  drives migration” </a:t>
            </a:r>
            <a:r>
              <a:rPr sz="1300" i="1" spc="-5" dirty="0">
                <a:latin typeface="Arial"/>
                <a:cs typeface="Arial"/>
              </a:rPr>
              <a:t>– Apollo Hospital,</a:t>
            </a:r>
            <a:r>
              <a:rPr sz="1300" i="1" spc="75" dirty="0">
                <a:latin typeface="Arial"/>
                <a:cs typeface="Arial"/>
              </a:rPr>
              <a:t> </a:t>
            </a:r>
            <a:r>
              <a:rPr sz="1300" i="1" spc="-5" dirty="0">
                <a:latin typeface="Arial"/>
                <a:cs typeface="Arial"/>
              </a:rPr>
              <a:t>Chennai</a:t>
            </a:r>
            <a:endParaRPr sz="1300">
              <a:latin typeface="Arial"/>
              <a:cs typeface="Arial"/>
            </a:endParaRPr>
          </a:p>
        </p:txBody>
      </p:sp>
      <p:sp>
        <p:nvSpPr>
          <p:cNvPr id="35" name="object 35"/>
          <p:cNvSpPr/>
          <p:nvPr/>
        </p:nvSpPr>
        <p:spPr>
          <a:xfrm>
            <a:off x="335279" y="3889247"/>
            <a:ext cx="5491480" cy="279400"/>
          </a:xfrm>
          <a:custGeom>
            <a:avLst/>
            <a:gdLst/>
            <a:ahLst/>
            <a:cxnLst/>
            <a:rect l="l" t="t" r="r" b="b"/>
            <a:pathLst>
              <a:path w="5491480" h="279400">
                <a:moveTo>
                  <a:pt x="0" y="278891"/>
                </a:moveTo>
                <a:lnTo>
                  <a:pt x="5490972" y="278891"/>
                </a:lnTo>
                <a:lnTo>
                  <a:pt x="5490972" y="0"/>
                </a:lnTo>
                <a:lnTo>
                  <a:pt x="0" y="0"/>
                </a:lnTo>
                <a:lnTo>
                  <a:pt x="0" y="278891"/>
                </a:lnTo>
                <a:close/>
              </a:path>
            </a:pathLst>
          </a:custGeom>
          <a:solidFill>
            <a:srgbClr val="2C465A"/>
          </a:solidFill>
        </p:spPr>
        <p:txBody>
          <a:bodyPr wrap="square" lIns="0" tIns="0" rIns="0" bIns="0" rtlCol="0"/>
          <a:lstStyle/>
          <a:p>
            <a:endParaRPr/>
          </a:p>
        </p:txBody>
      </p:sp>
      <p:sp>
        <p:nvSpPr>
          <p:cNvPr id="36" name="object 36"/>
          <p:cNvSpPr txBox="1"/>
          <p:nvPr/>
        </p:nvSpPr>
        <p:spPr>
          <a:xfrm>
            <a:off x="1823466" y="3890898"/>
            <a:ext cx="2513965" cy="269240"/>
          </a:xfrm>
          <a:prstGeom prst="rect">
            <a:avLst/>
          </a:prstGeom>
        </p:spPr>
        <p:txBody>
          <a:bodyPr vert="horz" wrap="square" lIns="0" tIns="12065" rIns="0" bIns="0" rtlCol="0">
            <a:spAutoFit/>
          </a:bodyPr>
          <a:lstStyle/>
          <a:p>
            <a:pPr marL="12700">
              <a:lnSpc>
                <a:spcPct val="100000"/>
              </a:lnSpc>
              <a:spcBef>
                <a:spcPts val="95"/>
              </a:spcBef>
            </a:pPr>
            <a:r>
              <a:rPr sz="1600" b="1" spc="-5" dirty="0">
                <a:solidFill>
                  <a:srgbClr val="FFFFFF"/>
                </a:solidFill>
                <a:latin typeface="Arial"/>
                <a:cs typeface="Arial"/>
              </a:rPr>
              <a:t>Distance from </a:t>
            </a:r>
            <a:r>
              <a:rPr sz="1600" b="1" spc="-10" dirty="0">
                <a:solidFill>
                  <a:srgbClr val="FFFFFF"/>
                </a:solidFill>
                <a:latin typeface="Arial"/>
                <a:cs typeface="Arial"/>
              </a:rPr>
              <a:t>home</a:t>
            </a:r>
            <a:r>
              <a:rPr sz="1600" b="1" spc="10" dirty="0">
                <a:solidFill>
                  <a:srgbClr val="FFFFFF"/>
                </a:solidFill>
                <a:latin typeface="Arial"/>
                <a:cs typeface="Arial"/>
              </a:rPr>
              <a:t> </a:t>
            </a:r>
            <a:r>
              <a:rPr sz="1600" b="1" spc="5" dirty="0">
                <a:solidFill>
                  <a:srgbClr val="FFFFFF"/>
                </a:solidFill>
                <a:latin typeface="Arial"/>
                <a:cs typeface="Arial"/>
              </a:rPr>
              <a:t>town</a:t>
            </a:r>
            <a:endParaRPr sz="1600">
              <a:latin typeface="Arial"/>
              <a:cs typeface="Arial"/>
            </a:endParaRPr>
          </a:p>
        </p:txBody>
      </p:sp>
      <p:sp>
        <p:nvSpPr>
          <p:cNvPr id="37" name="object 37"/>
          <p:cNvSpPr/>
          <p:nvPr/>
        </p:nvSpPr>
        <p:spPr>
          <a:xfrm>
            <a:off x="6554723" y="1118616"/>
            <a:ext cx="588645" cy="588645"/>
          </a:xfrm>
          <a:custGeom>
            <a:avLst/>
            <a:gdLst/>
            <a:ahLst/>
            <a:cxnLst/>
            <a:rect l="l" t="t" r="r" b="b"/>
            <a:pathLst>
              <a:path w="588645" h="588644">
                <a:moveTo>
                  <a:pt x="294131" y="0"/>
                </a:moveTo>
                <a:lnTo>
                  <a:pt x="246425" y="3850"/>
                </a:lnTo>
                <a:lnTo>
                  <a:pt x="201167" y="14996"/>
                </a:lnTo>
                <a:lnTo>
                  <a:pt x="158966" y="32832"/>
                </a:lnTo>
                <a:lnTo>
                  <a:pt x="120426" y="56753"/>
                </a:lnTo>
                <a:lnTo>
                  <a:pt x="86153" y="86153"/>
                </a:lnTo>
                <a:lnTo>
                  <a:pt x="56753" y="120426"/>
                </a:lnTo>
                <a:lnTo>
                  <a:pt x="32832" y="158966"/>
                </a:lnTo>
                <a:lnTo>
                  <a:pt x="14996" y="201168"/>
                </a:lnTo>
                <a:lnTo>
                  <a:pt x="3850" y="246425"/>
                </a:lnTo>
                <a:lnTo>
                  <a:pt x="0" y="294132"/>
                </a:lnTo>
                <a:lnTo>
                  <a:pt x="3850" y="341838"/>
                </a:lnTo>
                <a:lnTo>
                  <a:pt x="14996" y="387096"/>
                </a:lnTo>
                <a:lnTo>
                  <a:pt x="32832" y="429297"/>
                </a:lnTo>
                <a:lnTo>
                  <a:pt x="56753" y="467837"/>
                </a:lnTo>
                <a:lnTo>
                  <a:pt x="86153" y="502110"/>
                </a:lnTo>
                <a:lnTo>
                  <a:pt x="120426" y="531510"/>
                </a:lnTo>
                <a:lnTo>
                  <a:pt x="158966" y="555431"/>
                </a:lnTo>
                <a:lnTo>
                  <a:pt x="201168" y="573267"/>
                </a:lnTo>
                <a:lnTo>
                  <a:pt x="246425" y="584413"/>
                </a:lnTo>
                <a:lnTo>
                  <a:pt x="294131" y="588263"/>
                </a:lnTo>
                <a:lnTo>
                  <a:pt x="341838" y="584413"/>
                </a:lnTo>
                <a:lnTo>
                  <a:pt x="387096" y="573267"/>
                </a:lnTo>
                <a:lnTo>
                  <a:pt x="429297" y="555431"/>
                </a:lnTo>
                <a:lnTo>
                  <a:pt x="467837" y="531510"/>
                </a:lnTo>
                <a:lnTo>
                  <a:pt x="502110" y="502110"/>
                </a:lnTo>
                <a:lnTo>
                  <a:pt x="531510" y="467837"/>
                </a:lnTo>
                <a:lnTo>
                  <a:pt x="555431" y="429297"/>
                </a:lnTo>
                <a:lnTo>
                  <a:pt x="573267" y="387096"/>
                </a:lnTo>
                <a:lnTo>
                  <a:pt x="584413" y="341838"/>
                </a:lnTo>
                <a:lnTo>
                  <a:pt x="588264" y="294132"/>
                </a:lnTo>
                <a:lnTo>
                  <a:pt x="584413" y="246425"/>
                </a:lnTo>
                <a:lnTo>
                  <a:pt x="573267" y="201168"/>
                </a:lnTo>
                <a:lnTo>
                  <a:pt x="555431" y="158966"/>
                </a:lnTo>
                <a:lnTo>
                  <a:pt x="531510" y="120426"/>
                </a:lnTo>
                <a:lnTo>
                  <a:pt x="502110" y="86153"/>
                </a:lnTo>
                <a:lnTo>
                  <a:pt x="467837" y="56753"/>
                </a:lnTo>
                <a:lnTo>
                  <a:pt x="429297" y="32832"/>
                </a:lnTo>
                <a:lnTo>
                  <a:pt x="387095" y="14996"/>
                </a:lnTo>
                <a:lnTo>
                  <a:pt x="341838" y="3850"/>
                </a:lnTo>
                <a:lnTo>
                  <a:pt x="294131" y="0"/>
                </a:lnTo>
                <a:close/>
              </a:path>
            </a:pathLst>
          </a:custGeom>
          <a:solidFill>
            <a:srgbClr val="0F4B3D"/>
          </a:solidFill>
        </p:spPr>
        <p:txBody>
          <a:bodyPr wrap="square" lIns="0" tIns="0" rIns="0" bIns="0" rtlCol="0"/>
          <a:lstStyle/>
          <a:p>
            <a:endParaRPr/>
          </a:p>
        </p:txBody>
      </p:sp>
      <p:sp>
        <p:nvSpPr>
          <p:cNvPr id="38" name="object 38"/>
          <p:cNvSpPr/>
          <p:nvPr/>
        </p:nvSpPr>
        <p:spPr>
          <a:xfrm>
            <a:off x="6648525" y="1193034"/>
            <a:ext cx="396875" cy="422909"/>
          </a:xfrm>
          <a:custGeom>
            <a:avLst/>
            <a:gdLst/>
            <a:ahLst/>
            <a:cxnLst/>
            <a:rect l="l" t="t" r="r" b="b"/>
            <a:pathLst>
              <a:path w="396875" h="422909">
                <a:moveTo>
                  <a:pt x="243656" y="0"/>
                </a:moveTo>
                <a:lnTo>
                  <a:pt x="216637" y="1935"/>
                </a:lnTo>
                <a:lnTo>
                  <a:pt x="184939" y="6451"/>
                </a:lnTo>
                <a:lnTo>
                  <a:pt x="163780" y="8979"/>
                </a:lnTo>
                <a:lnTo>
                  <a:pt x="142137" y="11183"/>
                </a:lnTo>
                <a:lnTo>
                  <a:pt x="120817" y="12741"/>
                </a:lnTo>
                <a:lnTo>
                  <a:pt x="100625" y="13332"/>
                </a:lnTo>
                <a:lnTo>
                  <a:pt x="97188" y="13332"/>
                </a:lnTo>
                <a:lnTo>
                  <a:pt x="93744" y="15057"/>
                </a:lnTo>
                <a:lnTo>
                  <a:pt x="92025" y="16776"/>
                </a:lnTo>
                <a:lnTo>
                  <a:pt x="90787" y="21561"/>
                </a:lnTo>
                <a:lnTo>
                  <a:pt x="92455" y="26670"/>
                </a:lnTo>
                <a:lnTo>
                  <a:pt x="97347" y="33714"/>
                </a:lnTo>
                <a:lnTo>
                  <a:pt x="105788" y="44306"/>
                </a:lnTo>
                <a:lnTo>
                  <a:pt x="114580" y="56779"/>
                </a:lnTo>
                <a:lnTo>
                  <a:pt x="124501" y="70543"/>
                </a:lnTo>
                <a:lnTo>
                  <a:pt x="134100" y="84953"/>
                </a:lnTo>
                <a:lnTo>
                  <a:pt x="141926" y="99362"/>
                </a:lnTo>
                <a:lnTo>
                  <a:pt x="115901" y="110817"/>
                </a:lnTo>
                <a:lnTo>
                  <a:pt x="91166" y="129045"/>
                </a:lnTo>
                <a:lnTo>
                  <a:pt x="55893" y="166467"/>
                </a:lnTo>
                <a:lnTo>
                  <a:pt x="30595" y="203594"/>
                </a:lnTo>
                <a:lnTo>
                  <a:pt x="10943" y="249270"/>
                </a:lnTo>
                <a:lnTo>
                  <a:pt x="0" y="297849"/>
                </a:lnTo>
                <a:lnTo>
                  <a:pt x="830" y="343684"/>
                </a:lnTo>
                <a:lnTo>
                  <a:pt x="16102" y="382182"/>
                </a:lnTo>
                <a:lnTo>
                  <a:pt x="45569" y="409070"/>
                </a:lnTo>
                <a:lnTo>
                  <a:pt x="95897" y="421757"/>
                </a:lnTo>
                <a:lnTo>
                  <a:pt x="129287" y="422859"/>
                </a:lnTo>
                <a:lnTo>
                  <a:pt x="257203" y="422833"/>
                </a:lnTo>
                <a:lnTo>
                  <a:pt x="309253" y="420683"/>
                </a:lnTo>
                <a:lnTo>
                  <a:pt x="348398" y="410789"/>
                </a:lnTo>
                <a:lnTo>
                  <a:pt x="353559" y="407346"/>
                </a:lnTo>
                <a:lnTo>
                  <a:pt x="169452" y="407346"/>
                </a:lnTo>
                <a:lnTo>
                  <a:pt x="130632" y="407157"/>
                </a:lnTo>
                <a:lnTo>
                  <a:pt x="73635" y="402265"/>
                </a:lnTo>
                <a:lnTo>
                  <a:pt x="29438" y="372935"/>
                </a:lnTo>
                <a:lnTo>
                  <a:pt x="16161" y="299757"/>
                </a:lnTo>
                <a:lnTo>
                  <a:pt x="16249" y="297849"/>
                </a:lnTo>
                <a:lnTo>
                  <a:pt x="26640" y="253356"/>
                </a:lnTo>
                <a:lnTo>
                  <a:pt x="44869" y="211041"/>
                </a:lnTo>
                <a:lnTo>
                  <a:pt x="67937" y="176792"/>
                </a:lnTo>
                <a:lnTo>
                  <a:pt x="114823" y="131625"/>
                </a:lnTo>
                <a:lnTo>
                  <a:pt x="153970" y="114849"/>
                </a:lnTo>
                <a:lnTo>
                  <a:pt x="277724" y="114849"/>
                </a:lnTo>
                <a:lnTo>
                  <a:pt x="273712" y="111838"/>
                </a:lnTo>
                <a:lnTo>
                  <a:pt x="245159" y="99362"/>
                </a:lnTo>
                <a:lnTo>
                  <a:pt x="246023" y="97643"/>
                </a:lnTo>
                <a:lnTo>
                  <a:pt x="159132" y="97643"/>
                </a:lnTo>
                <a:lnTo>
                  <a:pt x="139129" y="63877"/>
                </a:lnTo>
                <a:lnTo>
                  <a:pt x="116113" y="32263"/>
                </a:lnTo>
                <a:lnTo>
                  <a:pt x="116113" y="30538"/>
                </a:lnTo>
                <a:lnTo>
                  <a:pt x="114394" y="28819"/>
                </a:lnTo>
                <a:lnTo>
                  <a:pt x="132702" y="28228"/>
                </a:lnTo>
                <a:lnTo>
                  <a:pt x="151176" y="26669"/>
                </a:lnTo>
                <a:lnTo>
                  <a:pt x="169317" y="24466"/>
                </a:lnTo>
                <a:lnTo>
                  <a:pt x="211581" y="18281"/>
                </a:lnTo>
                <a:lnTo>
                  <a:pt x="235051" y="15916"/>
                </a:lnTo>
                <a:lnTo>
                  <a:pt x="279433" y="15916"/>
                </a:lnTo>
                <a:lnTo>
                  <a:pt x="277853" y="11613"/>
                </a:lnTo>
                <a:lnTo>
                  <a:pt x="264545" y="2580"/>
                </a:lnTo>
                <a:lnTo>
                  <a:pt x="243656" y="0"/>
                </a:lnTo>
                <a:close/>
              </a:path>
              <a:path w="396875" h="422909">
                <a:moveTo>
                  <a:pt x="277724" y="114849"/>
                </a:moveTo>
                <a:lnTo>
                  <a:pt x="234840" y="114849"/>
                </a:lnTo>
                <a:lnTo>
                  <a:pt x="252958" y="119500"/>
                </a:lnTo>
                <a:lnTo>
                  <a:pt x="275271" y="132699"/>
                </a:lnTo>
                <a:lnTo>
                  <a:pt x="326029" y="180230"/>
                </a:lnTo>
                <a:lnTo>
                  <a:pt x="348424" y="212545"/>
                </a:lnTo>
                <a:lnTo>
                  <a:pt x="368401" y="254216"/>
                </a:lnTo>
                <a:lnTo>
                  <a:pt x="380958" y="299757"/>
                </a:lnTo>
                <a:lnTo>
                  <a:pt x="381092" y="343684"/>
                </a:lnTo>
                <a:lnTo>
                  <a:pt x="375634" y="360459"/>
                </a:lnTo>
                <a:lnTo>
                  <a:pt x="341517" y="395302"/>
                </a:lnTo>
                <a:lnTo>
                  <a:pt x="296136" y="405840"/>
                </a:lnTo>
                <a:lnTo>
                  <a:pt x="231396" y="407346"/>
                </a:lnTo>
                <a:lnTo>
                  <a:pt x="353559" y="407346"/>
                </a:lnTo>
                <a:lnTo>
                  <a:pt x="389773" y="367478"/>
                </a:lnTo>
                <a:lnTo>
                  <a:pt x="396870" y="299114"/>
                </a:lnTo>
                <a:lnTo>
                  <a:pt x="383455" y="249486"/>
                </a:lnTo>
                <a:lnTo>
                  <a:pt x="361975" y="204373"/>
                </a:lnTo>
                <a:lnTo>
                  <a:pt x="338073" y="169905"/>
                </a:lnTo>
                <a:lnTo>
                  <a:pt x="323072" y="153562"/>
                </a:lnTo>
                <a:lnTo>
                  <a:pt x="300651" y="132055"/>
                </a:lnTo>
                <a:lnTo>
                  <a:pt x="277724" y="114849"/>
                </a:lnTo>
                <a:close/>
              </a:path>
              <a:path w="396875" h="422909">
                <a:moveTo>
                  <a:pt x="178057" y="56350"/>
                </a:moveTo>
                <a:lnTo>
                  <a:pt x="169451" y="56350"/>
                </a:lnTo>
                <a:lnTo>
                  <a:pt x="166014" y="61513"/>
                </a:lnTo>
                <a:lnTo>
                  <a:pt x="166014" y="64950"/>
                </a:lnTo>
                <a:lnTo>
                  <a:pt x="171176" y="97643"/>
                </a:lnTo>
                <a:lnTo>
                  <a:pt x="188383" y="97643"/>
                </a:lnTo>
                <a:lnTo>
                  <a:pt x="183220" y="63231"/>
                </a:lnTo>
                <a:lnTo>
                  <a:pt x="181495" y="58069"/>
                </a:lnTo>
                <a:lnTo>
                  <a:pt x="178057" y="56350"/>
                </a:lnTo>
                <a:close/>
              </a:path>
              <a:path w="396875" h="422909">
                <a:moveTo>
                  <a:pt x="214189" y="40863"/>
                </a:moveTo>
                <a:lnTo>
                  <a:pt x="209027" y="40863"/>
                </a:lnTo>
                <a:lnTo>
                  <a:pt x="205589" y="44307"/>
                </a:lnTo>
                <a:lnTo>
                  <a:pt x="203864" y="47744"/>
                </a:lnTo>
                <a:lnTo>
                  <a:pt x="195264" y="97643"/>
                </a:lnTo>
                <a:lnTo>
                  <a:pt x="210746" y="97643"/>
                </a:lnTo>
                <a:lnTo>
                  <a:pt x="219352" y="51188"/>
                </a:lnTo>
                <a:lnTo>
                  <a:pt x="221071" y="46025"/>
                </a:lnTo>
                <a:lnTo>
                  <a:pt x="217633" y="42582"/>
                </a:lnTo>
                <a:lnTo>
                  <a:pt x="214189" y="40863"/>
                </a:lnTo>
                <a:close/>
              </a:path>
              <a:path w="396875" h="422909">
                <a:moveTo>
                  <a:pt x="279433" y="15916"/>
                </a:moveTo>
                <a:lnTo>
                  <a:pt x="235051" y="15916"/>
                </a:lnTo>
                <a:lnTo>
                  <a:pt x="253683" y="16131"/>
                </a:lnTo>
                <a:lnTo>
                  <a:pt x="264090" y="20219"/>
                </a:lnTo>
                <a:lnTo>
                  <a:pt x="265809" y="23657"/>
                </a:lnTo>
                <a:lnTo>
                  <a:pt x="264090" y="30538"/>
                </a:lnTo>
                <a:lnTo>
                  <a:pt x="258927" y="39144"/>
                </a:lnTo>
                <a:lnTo>
                  <a:pt x="255707" y="46025"/>
                </a:lnTo>
                <a:lnTo>
                  <a:pt x="251828" y="53122"/>
                </a:lnTo>
                <a:lnTo>
                  <a:pt x="247553" y="60677"/>
                </a:lnTo>
                <a:lnTo>
                  <a:pt x="243440" y="68394"/>
                </a:lnTo>
                <a:lnTo>
                  <a:pt x="238601" y="76083"/>
                </a:lnTo>
                <a:lnTo>
                  <a:pt x="234407" y="83448"/>
                </a:lnTo>
                <a:lnTo>
                  <a:pt x="230857" y="90169"/>
                </a:lnTo>
                <a:lnTo>
                  <a:pt x="227952" y="95925"/>
                </a:lnTo>
                <a:lnTo>
                  <a:pt x="227952" y="97643"/>
                </a:lnTo>
                <a:lnTo>
                  <a:pt x="246023" y="97643"/>
                </a:lnTo>
                <a:lnTo>
                  <a:pt x="247768" y="94174"/>
                </a:lnTo>
                <a:lnTo>
                  <a:pt x="250538" y="88825"/>
                </a:lnTo>
                <a:lnTo>
                  <a:pt x="253630" y="83152"/>
                </a:lnTo>
                <a:lnTo>
                  <a:pt x="257203" y="76994"/>
                </a:lnTo>
                <a:lnTo>
                  <a:pt x="262072" y="69039"/>
                </a:lnTo>
                <a:lnTo>
                  <a:pt x="266455" y="61082"/>
                </a:lnTo>
                <a:lnTo>
                  <a:pt x="270514" y="53769"/>
                </a:lnTo>
                <a:lnTo>
                  <a:pt x="274409" y="47744"/>
                </a:lnTo>
                <a:lnTo>
                  <a:pt x="278579" y="36778"/>
                </a:lnTo>
                <a:lnTo>
                  <a:pt x="280650" y="27101"/>
                </a:lnTo>
                <a:lnTo>
                  <a:pt x="280461" y="18712"/>
                </a:lnTo>
                <a:lnTo>
                  <a:pt x="279433" y="15916"/>
                </a:lnTo>
                <a:close/>
              </a:path>
            </a:pathLst>
          </a:custGeom>
          <a:solidFill>
            <a:srgbClr val="FFFFFF"/>
          </a:solidFill>
        </p:spPr>
        <p:txBody>
          <a:bodyPr wrap="square" lIns="0" tIns="0" rIns="0" bIns="0" rtlCol="0"/>
          <a:lstStyle/>
          <a:p>
            <a:endParaRPr/>
          </a:p>
        </p:txBody>
      </p:sp>
      <p:sp>
        <p:nvSpPr>
          <p:cNvPr id="39" name="object 39"/>
          <p:cNvSpPr/>
          <p:nvPr/>
        </p:nvSpPr>
        <p:spPr>
          <a:xfrm>
            <a:off x="6799912" y="1357783"/>
            <a:ext cx="94420" cy="192703"/>
          </a:xfrm>
          <a:prstGeom prst="rect">
            <a:avLst/>
          </a:prstGeom>
          <a:blipFill>
            <a:blip r:embed="rId5" cstate="print"/>
            <a:stretch>
              <a:fillRect/>
            </a:stretch>
          </a:blipFill>
        </p:spPr>
        <p:txBody>
          <a:bodyPr wrap="square" lIns="0" tIns="0" rIns="0" bIns="0" rtlCol="0"/>
          <a:lstStyle/>
          <a:p>
            <a:endParaRPr/>
          </a:p>
        </p:txBody>
      </p:sp>
      <p:sp>
        <p:nvSpPr>
          <p:cNvPr id="40" name="object 40"/>
          <p:cNvSpPr/>
          <p:nvPr/>
        </p:nvSpPr>
        <p:spPr>
          <a:xfrm>
            <a:off x="6554723" y="3735323"/>
            <a:ext cx="588645" cy="588645"/>
          </a:xfrm>
          <a:custGeom>
            <a:avLst/>
            <a:gdLst/>
            <a:ahLst/>
            <a:cxnLst/>
            <a:rect l="l" t="t" r="r" b="b"/>
            <a:pathLst>
              <a:path w="588645" h="588645">
                <a:moveTo>
                  <a:pt x="294131" y="0"/>
                </a:moveTo>
                <a:lnTo>
                  <a:pt x="246425" y="3850"/>
                </a:lnTo>
                <a:lnTo>
                  <a:pt x="201167" y="14996"/>
                </a:lnTo>
                <a:lnTo>
                  <a:pt x="158966" y="32832"/>
                </a:lnTo>
                <a:lnTo>
                  <a:pt x="120426" y="56753"/>
                </a:lnTo>
                <a:lnTo>
                  <a:pt x="86153" y="86153"/>
                </a:lnTo>
                <a:lnTo>
                  <a:pt x="56753" y="120426"/>
                </a:lnTo>
                <a:lnTo>
                  <a:pt x="32832" y="158966"/>
                </a:lnTo>
                <a:lnTo>
                  <a:pt x="14996" y="201168"/>
                </a:lnTo>
                <a:lnTo>
                  <a:pt x="3850" y="246425"/>
                </a:lnTo>
                <a:lnTo>
                  <a:pt x="0" y="294131"/>
                </a:lnTo>
                <a:lnTo>
                  <a:pt x="3850" y="341838"/>
                </a:lnTo>
                <a:lnTo>
                  <a:pt x="14996" y="387096"/>
                </a:lnTo>
                <a:lnTo>
                  <a:pt x="32832" y="429297"/>
                </a:lnTo>
                <a:lnTo>
                  <a:pt x="56753" y="467837"/>
                </a:lnTo>
                <a:lnTo>
                  <a:pt x="86153" y="502110"/>
                </a:lnTo>
                <a:lnTo>
                  <a:pt x="120426" y="531510"/>
                </a:lnTo>
                <a:lnTo>
                  <a:pt x="158966" y="555431"/>
                </a:lnTo>
                <a:lnTo>
                  <a:pt x="201168" y="573267"/>
                </a:lnTo>
                <a:lnTo>
                  <a:pt x="246425" y="584413"/>
                </a:lnTo>
                <a:lnTo>
                  <a:pt x="294131" y="588263"/>
                </a:lnTo>
                <a:lnTo>
                  <a:pt x="341838" y="584413"/>
                </a:lnTo>
                <a:lnTo>
                  <a:pt x="387095" y="573267"/>
                </a:lnTo>
                <a:lnTo>
                  <a:pt x="429297" y="555431"/>
                </a:lnTo>
                <a:lnTo>
                  <a:pt x="467837" y="531510"/>
                </a:lnTo>
                <a:lnTo>
                  <a:pt x="502110" y="502110"/>
                </a:lnTo>
                <a:lnTo>
                  <a:pt x="531510" y="467837"/>
                </a:lnTo>
                <a:lnTo>
                  <a:pt x="555431" y="429297"/>
                </a:lnTo>
                <a:lnTo>
                  <a:pt x="573267" y="387096"/>
                </a:lnTo>
                <a:lnTo>
                  <a:pt x="584413" y="341838"/>
                </a:lnTo>
                <a:lnTo>
                  <a:pt x="588264" y="294131"/>
                </a:lnTo>
                <a:lnTo>
                  <a:pt x="584413" y="246425"/>
                </a:lnTo>
                <a:lnTo>
                  <a:pt x="573267" y="201168"/>
                </a:lnTo>
                <a:lnTo>
                  <a:pt x="555431" y="158966"/>
                </a:lnTo>
                <a:lnTo>
                  <a:pt x="531510" y="120426"/>
                </a:lnTo>
                <a:lnTo>
                  <a:pt x="502110" y="86153"/>
                </a:lnTo>
                <a:lnTo>
                  <a:pt x="467837" y="56753"/>
                </a:lnTo>
                <a:lnTo>
                  <a:pt x="429297" y="32832"/>
                </a:lnTo>
                <a:lnTo>
                  <a:pt x="387096" y="14996"/>
                </a:lnTo>
                <a:lnTo>
                  <a:pt x="341838" y="3850"/>
                </a:lnTo>
                <a:lnTo>
                  <a:pt x="294131" y="0"/>
                </a:lnTo>
                <a:close/>
              </a:path>
            </a:pathLst>
          </a:custGeom>
          <a:solidFill>
            <a:srgbClr val="614F34"/>
          </a:solidFill>
        </p:spPr>
        <p:txBody>
          <a:bodyPr wrap="square" lIns="0" tIns="0" rIns="0" bIns="0" rtlCol="0"/>
          <a:lstStyle/>
          <a:p>
            <a:endParaRPr/>
          </a:p>
        </p:txBody>
      </p:sp>
      <p:sp>
        <p:nvSpPr>
          <p:cNvPr id="41" name="object 41"/>
          <p:cNvSpPr/>
          <p:nvPr/>
        </p:nvSpPr>
        <p:spPr>
          <a:xfrm>
            <a:off x="6609198" y="3772937"/>
            <a:ext cx="469265" cy="464184"/>
          </a:xfrm>
          <a:custGeom>
            <a:avLst/>
            <a:gdLst/>
            <a:ahLst/>
            <a:cxnLst/>
            <a:rect l="l" t="t" r="r" b="b"/>
            <a:pathLst>
              <a:path w="469265" h="464185">
                <a:moveTo>
                  <a:pt x="267798" y="400628"/>
                </a:moveTo>
                <a:lnTo>
                  <a:pt x="235389" y="400628"/>
                </a:lnTo>
                <a:lnTo>
                  <a:pt x="342853" y="463706"/>
                </a:lnTo>
                <a:lnTo>
                  <a:pt x="349675" y="463706"/>
                </a:lnTo>
                <a:lnTo>
                  <a:pt x="351385" y="462003"/>
                </a:lnTo>
                <a:lnTo>
                  <a:pt x="382556" y="441543"/>
                </a:lnTo>
                <a:lnTo>
                  <a:pt x="339439" y="441543"/>
                </a:lnTo>
                <a:lnTo>
                  <a:pt x="267798" y="400628"/>
                </a:lnTo>
                <a:close/>
              </a:path>
              <a:path w="469265" h="464185">
                <a:moveTo>
                  <a:pt x="238803" y="0"/>
                </a:moveTo>
                <a:lnTo>
                  <a:pt x="235389" y="0"/>
                </a:lnTo>
                <a:lnTo>
                  <a:pt x="231981" y="1708"/>
                </a:lnTo>
                <a:lnTo>
                  <a:pt x="121109" y="68192"/>
                </a:lnTo>
                <a:lnTo>
                  <a:pt x="119400" y="69895"/>
                </a:lnTo>
                <a:lnTo>
                  <a:pt x="119400" y="71604"/>
                </a:lnTo>
                <a:lnTo>
                  <a:pt x="117696" y="71604"/>
                </a:lnTo>
                <a:lnTo>
                  <a:pt x="117696" y="192644"/>
                </a:lnTo>
                <a:lnTo>
                  <a:pt x="5114" y="259128"/>
                </a:lnTo>
                <a:lnTo>
                  <a:pt x="1705" y="260837"/>
                </a:lnTo>
                <a:lnTo>
                  <a:pt x="0" y="264243"/>
                </a:lnTo>
                <a:lnTo>
                  <a:pt x="1705" y="267655"/>
                </a:lnTo>
                <a:lnTo>
                  <a:pt x="1705" y="385283"/>
                </a:lnTo>
                <a:lnTo>
                  <a:pt x="3411" y="388695"/>
                </a:lnTo>
                <a:lnTo>
                  <a:pt x="5115" y="390398"/>
                </a:lnTo>
                <a:lnTo>
                  <a:pt x="124518" y="462003"/>
                </a:lnTo>
                <a:lnTo>
                  <a:pt x="131340" y="462003"/>
                </a:lnTo>
                <a:lnTo>
                  <a:pt x="168914" y="439840"/>
                </a:lnTo>
                <a:lnTo>
                  <a:pt x="119400" y="439840"/>
                </a:lnTo>
                <a:lnTo>
                  <a:pt x="17054" y="378465"/>
                </a:lnTo>
                <a:lnTo>
                  <a:pt x="17054" y="272770"/>
                </a:lnTo>
                <a:lnTo>
                  <a:pt x="48383" y="272770"/>
                </a:lnTo>
                <a:lnTo>
                  <a:pt x="30704" y="262540"/>
                </a:lnTo>
                <a:lnTo>
                  <a:pt x="126222" y="206281"/>
                </a:lnTo>
                <a:lnTo>
                  <a:pt x="155120" y="206281"/>
                </a:lnTo>
                <a:lnTo>
                  <a:pt x="133049" y="192644"/>
                </a:lnTo>
                <a:lnTo>
                  <a:pt x="133049" y="86943"/>
                </a:lnTo>
                <a:lnTo>
                  <a:pt x="166019" y="86943"/>
                </a:lnTo>
                <a:lnTo>
                  <a:pt x="143279" y="73307"/>
                </a:lnTo>
                <a:lnTo>
                  <a:pt x="237099" y="17048"/>
                </a:lnTo>
                <a:lnTo>
                  <a:pt x="266482" y="17048"/>
                </a:lnTo>
                <a:lnTo>
                  <a:pt x="240507" y="1708"/>
                </a:lnTo>
                <a:lnTo>
                  <a:pt x="238803" y="0"/>
                </a:lnTo>
                <a:close/>
              </a:path>
              <a:path w="469265" h="464185">
                <a:moveTo>
                  <a:pt x="276482" y="276176"/>
                </a:moveTo>
                <a:lnTo>
                  <a:pt x="243921" y="276176"/>
                </a:lnTo>
                <a:lnTo>
                  <a:pt x="339439" y="334139"/>
                </a:lnTo>
                <a:lnTo>
                  <a:pt x="339439" y="441543"/>
                </a:lnTo>
                <a:lnTo>
                  <a:pt x="354793" y="441543"/>
                </a:lnTo>
                <a:lnTo>
                  <a:pt x="354793" y="334139"/>
                </a:lnTo>
                <a:lnTo>
                  <a:pt x="381769" y="318800"/>
                </a:lnTo>
                <a:lnTo>
                  <a:pt x="346267" y="318800"/>
                </a:lnTo>
                <a:lnTo>
                  <a:pt x="276482" y="276176"/>
                </a:lnTo>
                <a:close/>
              </a:path>
              <a:path w="469265" h="464185">
                <a:moveTo>
                  <a:pt x="469078" y="277885"/>
                </a:moveTo>
                <a:lnTo>
                  <a:pt x="453724" y="277885"/>
                </a:lnTo>
                <a:lnTo>
                  <a:pt x="453724" y="375053"/>
                </a:lnTo>
                <a:lnTo>
                  <a:pt x="354793" y="441543"/>
                </a:lnTo>
                <a:lnTo>
                  <a:pt x="382556" y="441543"/>
                </a:lnTo>
                <a:lnTo>
                  <a:pt x="465664" y="386992"/>
                </a:lnTo>
                <a:lnTo>
                  <a:pt x="467374" y="385283"/>
                </a:lnTo>
                <a:lnTo>
                  <a:pt x="469078" y="381877"/>
                </a:lnTo>
                <a:lnTo>
                  <a:pt x="469078" y="277885"/>
                </a:lnTo>
                <a:close/>
              </a:path>
              <a:path w="469265" h="464185">
                <a:moveTo>
                  <a:pt x="48383" y="272770"/>
                </a:moveTo>
                <a:lnTo>
                  <a:pt x="17054" y="272770"/>
                </a:lnTo>
                <a:lnTo>
                  <a:pt x="119400" y="334139"/>
                </a:lnTo>
                <a:lnTo>
                  <a:pt x="119400" y="439840"/>
                </a:lnTo>
                <a:lnTo>
                  <a:pt x="136458" y="439840"/>
                </a:lnTo>
                <a:lnTo>
                  <a:pt x="136458" y="334139"/>
                </a:lnTo>
                <a:lnTo>
                  <a:pt x="161879" y="318800"/>
                </a:lnTo>
                <a:lnTo>
                  <a:pt x="127932" y="318800"/>
                </a:lnTo>
                <a:lnTo>
                  <a:pt x="48383" y="272770"/>
                </a:lnTo>
                <a:close/>
              </a:path>
              <a:path w="469265" h="464185">
                <a:moveTo>
                  <a:pt x="243921" y="279588"/>
                </a:moveTo>
                <a:lnTo>
                  <a:pt x="226863" y="279588"/>
                </a:lnTo>
                <a:lnTo>
                  <a:pt x="226863" y="386992"/>
                </a:lnTo>
                <a:lnTo>
                  <a:pt x="136458" y="439840"/>
                </a:lnTo>
                <a:lnTo>
                  <a:pt x="168914" y="439840"/>
                </a:lnTo>
                <a:lnTo>
                  <a:pt x="235389" y="400628"/>
                </a:lnTo>
                <a:lnTo>
                  <a:pt x="267798" y="400628"/>
                </a:lnTo>
                <a:lnTo>
                  <a:pt x="243921" y="386992"/>
                </a:lnTo>
                <a:lnTo>
                  <a:pt x="243921" y="279588"/>
                </a:lnTo>
                <a:close/>
              </a:path>
              <a:path w="469265" h="464185">
                <a:moveTo>
                  <a:pt x="155120" y="206281"/>
                </a:moveTo>
                <a:lnTo>
                  <a:pt x="126222" y="206281"/>
                </a:lnTo>
                <a:lnTo>
                  <a:pt x="220041" y="265952"/>
                </a:lnTo>
                <a:lnTo>
                  <a:pt x="127932" y="318800"/>
                </a:lnTo>
                <a:lnTo>
                  <a:pt x="161879" y="318800"/>
                </a:lnTo>
                <a:lnTo>
                  <a:pt x="226863" y="279588"/>
                </a:lnTo>
                <a:lnTo>
                  <a:pt x="243921" y="279588"/>
                </a:lnTo>
                <a:lnTo>
                  <a:pt x="243921" y="276176"/>
                </a:lnTo>
                <a:lnTo>
                  <a:pt x="276482" y="276176"/>
                </a:lnTo>
                <a:lnTo>
                  <a:pt x="254157" y="262540"/>
                </a:lnTo>
                <a:lnTo>
                  <a:pt x="274417" y="250607"/>
                </a:lnTo>
                <a:lnTo>
                  <a:pt x="226863" y="250607"/>
                </a:lnTo>
                <a:lnTo>
                  <a:pt x="155120" y="206281"/>
                </a:lnTo>
                <a:close/>
              </a:path>
              <a:path w="469265" h="464185">
                <a:moveTo>
                  <a:pt x="378326" y="206281"/>
                </a:moveTo>
                <a:lnTo>
                  <a:pt x="349675" y="206281"/>
                </a:lnTo>
                <a:lnTo>
                  <a:pt x="441784" y="265952"/>
                </a:lnTo>
                <a:lnTo>
                  <a:pt x="346267" y="318800"/>
                </a:lnTo>
                <a:lnTo>
                  <a:pt x="381769" y="318800"/>
                </a:lnTo>
                <a:lnTo>
                  <a:pt x="453724" y="277885"/>
                </a:lnTo>
                <a:lnTo>
                  <a:pt x="469078" y="277885"/>
                </a:lnTo>
                <a:lnTo>
                  <a:pt x="469078" y="262540"/>
                </a:lnTo>
                <a:lnTo>
                  <a:pt x="465664" y="260837"/>
                </a:lnTo>
                <a:lnTo>
                  <a:pt x="378326" y="206281"/>
                </a:lnTo>
                <a:close/>
              </a:path>
              <a:path w="469265" h="464185">
                <a:moveTo>
                  <a:pt x="166019" y="86943"/>
                </a:moveTo>
                <a:lnTo>
                  <a:pt x="133049" y="86943"/>
                </a:lnTo>
                <a:lnTo>
                  <a:pt x="226863" y="141500"/>
                </a:lnTo>
                <a:lnTo>
                  <a:pt x="226863" y="250607"/>
                </a:lnTo>
                <a:lnTo>
                  <a:pt x="243921" y="250607"/>
                </a:lnTo>
                <a:lnTo>
                  <a:pt x="243921" y="144906"/>
                </a:lnTo>
                <a:lnTo>
                  <a:pt x="270433" y="129567"/>
                </a:lnTo>
                <a:lnTo>
                  <a:pt x="237099" y="129567"/>
                </a:lnTo>
                <a:lnTo>
                  <a:pt x="166019" y="86943"/>
                </a:lnTo>
                <a:close/>
              </a:path>
              <a:path w="469265" h="464185">
                <a:moveTo>
                  <a:pt x="356496" y="88652"/>
                </a:moveTo>
                <a:lnTo>
                  <a:pt x="341148" y="88652"/>
                </a:lnTo>
                <a:lnTo>
                  <a:pt x="341149" y="192644"/>
                </a:lnTo>
                <a:lnTo>
                  <a:pt x="243921" y="250607"/>
                </a:lnTo>
                <a:lnTo>
                  <a:pt x="274417" y="250607"/>
                </a:lnTo>
                <a:lnTo>
                  <a:pt x="349675" y="206281"/>
                </a:lnTo>
                <a:lnTo>
                  <a:pt x="378326" y="206281"/>
                </a:lnTo>
                <a:lnTo>
                  <a:pt x="356496" y="192644"/>
                </a:lnTo>
                <a:lnTo>
                  <a:pt x="356496" y="88652"/>
                </a:lnTo>
                <a:close/>
              </a:path>
              <a:path w="469265" h="464185">
                <a:moveTo>
                  <a:pt x="266482" y="17048"/>
                </a:moveTo>
                <a:lnTo>
                  <a:pt x="237099" y="17048"/>
                </a:lnTo>
                <a:lnTo>
                  <a:pt x="332617" y="75010"/>
                </a:lnTo>
                <a:lnTo>
                  <a:pt x="237099" y="129567"/>
                </a:lnTo>
                <a:lnTo>
                  <a:pt x="270433" y="129567"/>
                </a:lnTo>
                <a:lnTo>
                  <a:pt x="341148" y="88652"/>
                </a:lnTo>
                <a:lnTo>
                  <a:pt x="356496" y="88652"/>
                </a:lnTo>
                <a:lnTo>
                  <a:pt x="356496" y="71604"/>
                </a:lnTo>
                <a:lnTo>
                  <a:pt x="354792" y="71604"/>
                </a:lnTo>
                <a:lnTo>
                  <a:pt x="354792" y="69895"/>
                </a:lnTo>
                <a:lnTo>
                  <a:pt x="353088" y="68192"/>
                </a:lnTo>
                <a:lnTo>
                  <a:pt x="266482" y="17048"/>
                </a:lnTo>
                <a:close/>
              </a:path>
            </a:pathLst>
          </a:custGeom>
          <a:solidFill>
            <a:srgbClr val="FFFFFF"/>
          </a:solidFill>
        </p:spPr>
        <p:txBody>
          <a:bodyPr wrap="square" lIns="0" tIns="0" rIns="0" bIns="0" rtlCol="0"/>
          <a:lstStyle/>
          <a:p>
            <a:endParaRPr/>
          </a:p>
        </p:txBody>
      </p:sp>
      <p:sp>
        <p:nvSpPr>
          <p:cNvPr id="42" name="object 42"/>
          <p:cNvSpPr/>
          <p:nvPr/>
        </p:nvSpPr>
        <p:spPr>
          <a:xfrm>
            <a:off x="518159" y="3735323"/>
            <a:ext cx="586740" cy="588645"/>
          </a:xfrm>
          <a:custGeom>
            <a:avLst/>
            <a:gdLst/>
            <a:ahLst/>
            <a:cxnLst/>
            <a:rect l="l" t="t" r="r" b="b"/>
            <a:pathLst>
              <a:path w="586740" h="588645">
                <a:moveTo>
                  <a:pt x="293370" y="0"/>
                </a:moveTo>
                <a:lnTo>
                  <a:pt x="245783" y="3850"/>
                </a:lnTo>
                <a:lnTo>
                  <a:pt x="200641" y="14996"/>
                </a:lnTo>
                <a:lnTo>
                  <a:pt x="158548" y="32832"/>
                </a:lnTo>
                <a:lnTo>
                  <a:pt x="120108" y="56753"/>
                </a:lnTo>
                <a:lnTo>
                  <a:pt x="85925" y="86153"/>
                </a:lnTo>
                <a:lnTo>
                  <a:pt x="56602" y="120426"/>
                </a:lnTo>
                <a:lnTo>
                  <a:pt x="32744" y="158966"/>
                </a:lnTo>
                <a:lnTo>
                  <a:pt x="14955" y="201168"/>
                </a:lnTo>
                <a:lnTo>
                  <a:pt x="3839" y="246425"/>
                </a:lnTo>
                <a:lnTo>
                  <a:pt x="0" y="294131"/>
                </a:lnTo>
                <a:lnTo>
                  <a:pt x="3839" y="341838"/>
                </a:lnTo>
                <a:lnTo>
                  <a:pt x="14955" y="387096"/>
                </a:lnTo>
                <a:lnTo>
                  <a:pt x="32744" y="429297"/>
                </a:lnTo>
                <a:lnTo>
                  <a:pt x="56602" y="467837"/>
                </a:lnTo>
                <a:lnTo>
                  <a:pt x="85925" y="502110"/>
                </a:lnTo>
                <a:lnTo>
                  <a:pt x="120108" y="531510"/>
                </a:lnTo>
                <a:lnTo>
                  <a:pt x="158548" y="555431"/>
                </a:lnTo>
                <a:lnTo>
                  <a:pt x="200641" y="573267"/>
                </a:lnTo>
                <a:lnTo>
                  <a:pt x="245783" y="584413"/>
                </a:lnTo>
                <a:lnTo>
                  <a:pt x="293370" y="588263"/>
                </a:lnTo>
                <a:lnTo>
                  <a:pt x="340956" y="584413"/>
                </a:lnTo>
                <a:lnTo>
                  <a:pt x="386098" y="573267"/>
                </a:lnTo>
                <a:lnTo>
                  <a:pt x="428191" y="555431"/>
                </a:lnTo>
                <a:lnTo>
                  <a:pt x="466631" y="531510"/>
                </a:lnTo>
                <a:lnTo>
                  <a:pt x="500814" y="502110"/>
                </a:lnTo>
                <a:lnTo>
                  <a:pt x="530137" y="467837"/>
                </a:lnTo>
                <a:lnTo>
                  <a:pt x="553995" y="429297"/>
                </a:lnTo>
                <a:lnTo>
                  <a:pt x="571784" y="387096"/>
                </a:lnTo>
                <a:lnTo>
                  <a:pt x="582900" y="341838"/>
                </a:lnTo>
                <a:lnTo>
                  <a:pt x="586740" y="294131"/>
                </a:lnTo>
                <a:lnTo>
                  <a:pt x="582900" y="246425"/>
                </a:lnTo>
                <a:lnTo>
                  <a:pt x="571784" y="201168"/>
                </a:lnTo>
                <a:lnTo>
                  <a:pt x="553995" y="158966"/>
                </a:lnTo>
                <a:lnTo>
                  <a:pt x="530137" y="120426"/>
                </a:lnTo>
                <a:lnTo>
                  <a:pt x="500814" y="86153"/>
                </a:lnTo>
                <a:lnTo>
                  <a:pt x="466631" y="56753"/>
                </a:lnTo>
                <a:lnTo>
                  <a:pt x="428191" y="32832"/>
                </a:lnTo>
                <a:lnTo>
                  <a:pt x="386098" y="14996"/>
                </a:lnTo>
                <a:lnTo>
                  <a:pt x="340956" y="3850"/>
                </a:lnTo>
                <a:lnTo>
                  <a:pt x="293370" y="0"/>
                </a:lnTo>
                <a:close/>
              </a:path>
            </a:pathLst>
          </a:custGeom>
          <a:solidFill>
            <a:srgbClr val="2C465A"/>
          </a:solidFill>
        </p:spPr>
        <p:txBody>
          <a:bodyPr wrap="square" lIns="0" tIns="0" rIns="0" bIns="0" rtlCol="0"/>
          <a:lstStyle/>
          <a:p>
            <a:endParaRPr/>
          </a:p>
        </p:txBody>
      </p:sp>
      <p:sp>
        <p:nvSpPr>
          <p:cNvPr id="43" name="object 43"/>
          <p:cNvSpPr/>
          <p:nvPr/>
        </p:nvSpPr>
        <p:spPr>
          <a:xfrm>
            <a:off x="599713" y="3945122"/>
            <a:ext cx="423634" cy="260837"/>
          </a:xfrm>
          <a:prstGeom prst="rect">
            <a:avLst/>
          </a:prstGeom>
          <a:blipFill>
            <a:blip r:embed="rId6" cstate="print"/>
            <a:stretch>
              <a:fillRect/>
            </a:stretch>
          </a:blipFill>
        </p:spPr>
        <p:txBody>
          <a:bodyPr wrap="square" lIns="0" tIns="0" rIns="0" bIns="0" rtlCol="0"/>
          <a:lstStyle/>
          <a:p>
            <a:endParaRPr/>
          </a:p>
        </p:txBody>
      </p:sp>
      <p:sp>
        <p:nvSpPr>
          <p:cNvPr id="44" name="object 44"/>
          <p:cNvSpPr/>
          <p:nvPr/>
        </p:nvSpPr>
        <p:spPr>
          <a:xfrm>
            <a:off x="703494" y="3877785"/>
            <a:ext cx="255270" cy="146050"/>
          </a:xfrm>
          <a:custGeom>
            <a:avLst/>
            <a:gdLst/>
            <a:ahLst/>
            <a:cxnLst/>
            <a:rect l="l" t="t" r="r" b="b"/>
            <a:pathLst>
              <a:path w="255269" h="146050">
                <a:moveTo>
                  <a:pt x="125048" y="0"/>
                </a:moveTo>
                <a:lnTo>
                  <a:pt x="15313" y="74154"/>
                </a:lnTo>
                <a:lnTo>
                  <a:pt x="0" y="106548"/>
                </a:lnTo>
                <a:lnTo>
                  <a:pt x="2595" y="116778"/>
                </a:lnTo>
                <a:lnTo>
                  <a:pt x="7870" y="126792"/>
                </a:lnTo>
                <a:lnTo>
                  <a:pt x="16031" y="136515"/>
                </a:lnTo>
                <a:lnTo>
                  <a:pt x="27222" y="145759"/>
                </a:lnTo>
                <a:lnTo>
                  <a:pt x="35732" y="145759"/>
                </a:lnTo>
                <a:lnTo>
                  <a:pt x="37432" y="142347"/>
                </a:lnTo>
                <a:lnTo>
                  <a:pt x="40831" y="138941"/>
                </a:lnTo>
                <a:lnTo>
                  <a:pt x="39131" y="133826"/>
                </a:lnTo>
                <a:lnTo>
                  <a:pt x="35732" y="132117"/>
                </a:lnTo>
                <a:lnTo>
                  <a:pt x="27781" y="125459"/>
                </a:lnTo>
                <a:lnTo>
                  <a:pt x="21905" y="118481"/>
                </a:lnTo>
                <a:lnTo>
                  <a:pt x="18262" y="111502"/>
                </a:lnTo>
                <a:lnTo>
                  <a:pt x="17013" y="104845"/>
                </a:lnTo>
                <a:lnTo>
                  <a:pt x="15344" y="94800"/>
                </a:lnTo>
                <a:lnTo>
                  <a:pt x="15411" y="94533"/>
                </a:lnTo>
                <a:lnTo>
                  <a:pt x="25523" y="86088"/>
                </a:lnTo>
                <a:lnTo>
                  <a:pt x="107186" y="24719"/>
                </a:lnTo>
                <a:lnTo>
                  <a:pt x="121301" y="13210"/>
                </a:lnTo>
                <a:lnTo>
                  <a:pt x="130791" y="9374"/>
                </a:lnTo>
                <a:lnTo>
                  <a:pt x="157561" y="9374"/>
                </a:lnTo>
                <a:lnTo>
                  <a:pt x="143870" y="1278"/>
                </a:lnTo>
                <a:lnTo>
                  <a:pt x="125048" y="0"/>
                </a:lnTo>
                <a:close/>
              </a:path>
              <a:path w="255269" h="146050">
                <a:moveTo>
                  <a:pt x="157561" y="9374"/>
                </a:moveTo>
                <a:lnTo>
                  <a:pt x="130791" y="9374"/>
                </a:lnTo>
                <a:lnTo>
                  <a:pt x="139963" y="13210"/>
                </a:lnTo>
                <a:lnTo>
                  <a:pt x="153122" y="24719"/>
                </a:lnTo>
                <a:lnTo>
                  <a:pt x="159980" y="33188"/>
                </a:lnTo>
                <a:lnTo>
                  <a:pt x="163330" y="41339"/>
                </a:lnTo>
                <a:lnTo>
                  <a:pt x="164128" y="53966"/>
                </a:lnTo>
                <a:lnTo>
                  <a:pt x="163331" y="75863"/>
                </a:lnTo>
                <a:lnTo>
                  <a:pt x="163942" y="81536"/>
                </a:lnTo>
                <a:lnTo>
                  <a:pt x="166946" y="93123"/>
                </a:lnTo>
                <a:lnTo>
                  <a:pt x="174096" y="106308"/>
                </a:lnTo>
                <a:lnTo>
                  <a:pt x="187149" y="116778"/>
                </a:lnTo>
                <a:lnTo>
                  <a:pt x="243294" y="130414"/>
                </a:lnTo>
                <a:lnTo>
                  <a:pt x="248399" y="132117"/>
                </a:lnTo>
                <a:lnTo>
                  <a:pt x="253498" y="130414"/>
                </a:lnTo>
                <a:lnTo>
                  <a:pt x="253498" y="125299"/>
                </a:lnTo>
                <a:lnTo>
                  <a:pt x="255203" y="121893"/>
                </a:lnTo>
                <a:lnTo>
                  <a:pt x="251798" y="116778"/>
                </a:lnTo>
                <a:lnTo>
                  <a:pt x="248399" y="115075"/>
                </a:lnTo>
                <a:lnTo>
                  <a:pt x="193953" y="101433"/>
                </a:lnTo>
                <a:lnTo>
                  <a:pt x="186536" y="94800"/>
                </a:lnTo>
                <a:lnTo>
                  <a:pt x="181830" y="86730"/>
                </a:lnTo>
                <a:lnTo>
                  <a:pt x="179357" y="79618"/>
                </a:lnTo>
                <a:lnTo>
                  <a:pt x="178639" y="75863"/>
                </a:lnTo>
                <a:lnTo>
                  <a:pt x="177206" y="47547"/>
                </a:lnTo>
                <a:lnTo>
                  <a:pt x="172262" y="28341"/>
                </a:lnTo>
                <a:lnTo>
                  <a:pt x="166680" y="17127"/>
                </a:lnTo>
                <a:lnTo>
                  <a:pt x="163331" y="12786"/>
                </a:lnTo>
                <a:lnTo>
                  <a:pt x="157561" y="9374"/>
                </a:lnTo>
                <a:close/>
              </a:path>
            </a:pathLst>
          </a:custGeom>
          <a:solidFill>
            <a:srgbClr val="FFFFFF"/>
          </a:solidFill>
        </p:spPr>
        <p:txBody>
          <a:bodyPr wrap="square" lIns="0" tIns="0" rIns="0" bIns="0" rtlCol="0"/>
          <a:lstStyle/>
          <a:p>
            <a:endParaRPr/>
          </a:p>
        </p:txBody>
      </p:sp>
      <p:sp>
        <p:nvSpPr>
          <p:cNvPr id="45" name="object 45"/>
          <p:cNvSpPr/>
          <p:nvPr/>
        </p:nvSpPr>
        <p:spPr>
          <a:xfrm>
            <a:off x="883840" y="3847948"/>
            <a:ext cx="81662" cy="81834"/>
          </a:xfrm>
          <a:prstGeom prst="rect">
            <a:avLst/>
          </a:prstGeom>
          <a:blipFill>
            <a:blip r:embed="rId7" cstate="print"/>
            <a:stretch>
              <a:fillRect/>
            </a:stretch>
          </a:blipFill>
        </p:spPr>
        <p:txBody>
          <a:bodyPr wrap="square" lIns="0" tIns="0" rIns="0" bIns="0" rtlCol="0"/>
          <a:lstStyle/>
          <a:p>
            <a:endParaRPr/>
          </a:p>
        </p:txBody>
      </p:sp>
      <p:sp>
        <p:nvSpPr>
          <p:cNvPr id="46" name="object 46"/>
          <p:cNvSpPr txBox="1">
            <a:spLocks noGrp="1"/>
          </p:cNvSpPr>
          <p:nvPr>
            <p:ph type="sldNum" sz="quarter" idx="7"/>
          </p:nvPr>
        </p:nvSpPr>
        <p:spPr>
          <a:prstGeom prst="rect">
            <a:avLst/>
          </a:prstGeom>
        </p:spPr>
        <p:txBody>
          <a:bodyPr vert="horz" wrap="square" lIns="0" tIns="1905" rIns="0" bIns="0" rtlCol="0">
            <a:spAutoFit/>
          </a:bodyPr>
          <a:lstStyle/>
          <a:p>
            <a:pPr marL="25400">
              <a:lnSpc>
                <a:spcPct val="100000"/>
              </a:lnSpc>
              <a:spcBef>
                <a:spcPts val="15"/>
              </a:spcBef>
            </a:pPr>
            <a:fld id="{81D60167-4931-47E6-BA6A-407CBD079E47}" type="slidenum">
              <a:rPr spc="-5" dirty="0"/>
              <a:pPr marL="25400">
                <a:lnSpc>
                  <a:spcPct val="100000"/>
                </a:lnSpc>
                <a:spcBef>
                  <a:spcPts val="15"/>
                </a:spcBef>
              </a:pPr>
              <a:t>13</a:t>
            </a:fld>
            <a:endParaRPr spc="-5"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6598919"/>
            <a:ext cx="11857355" cy="0"/>
          </a:xfrm>
          <a:custGeom>
            <a:avLst/>
            <a:gdLst/>
            <a:ahLst/>
            <a:cxnLst/>
            <a:rect l="l" t="t" r="r" b="b"/>
            <a:pathLst>
              <a:path w="11857355">
                <a:moveTo>
                  <a:pt x="0" y="0"/>
                </a:moveTo>
                <a:lnTo>
                  <a:pt x="11856974" y="0"/>
                </a:lnTo>
              </a:path>
            </a:pathLst>
          </a:custGeom>
          <a:ln w="9144">
            <a:solidFill>
              <a:srgbClr val="B4B4B4"/>
            </a:solidFill>
          </a:ln>
        </p:spPr>
        <p:txBody>
          <a:bodyPr wrap="square" lIns="0" tIns="0" rIns="0" bIns="0" rtlCol="0"/>
          <a:lstStyle/>
          <a:p>
            <a:endParaRPr/>
          </a:p>
        </p:txBody>
      </p:sp>
      <p:sp>
        <p:nvSpPr>
          <p:cNvPr id="3" name="object 3"/>
          <p:cNvSpPr/>
          <p:nvPr/>
        </p:nvSpPr>
        <p:spPr>
          <a:xfrm>
            <a:off x="761" y="874013"/>
            <a:ext cx="11857355" cy="0"/>
          </a:xfrm>
          <a:custGeom>
            <a:avLst/>
            <a:gdLst/>
            <a:ahLst/>
            <a:cxnLst/>
            <a:rect l="l" t="t" r="r" b="b"/>
            <a:pathLst>
              <a:path w="11857355">
                <a:moveTo>
                  <a:pt x="0" y="0"/>
                </a:moveTo>
                <a:lnTo>
                  <a:pt x="11856974" y="0"/>
                </a:lnTo>
              </a:path>
            </a:pathLst>
          </a:custGeom>
          <a:ln w="19812">
            <a:solidFill>
              <a:srgbClr val="CC0000"/>
            </a:solidFill>
          </a:ln>
        </p:spPr>
        <p:txBody>
          <a:bodyPr wrap="square" lIns="0" tIns="0" rIns="0" bIns="0" rtlCol="0"/>
          <a:lstStyle/>
          <a:p>
            <a:endParaRPr/>
          </a:p>
        </p:txBody>
      </p:sp>
      <p:sp>
        <p:nvSpPr>
          <p:cNvPr id="4" name="object 4"/>
          <p:cNvSpPr/>
          <p:nvPr/>
        </p:nvSpPr>
        <p:spPr>
          <a:xfrm>
            <a:off x="5440679" y="1562100"/>
            <a:ext cx="911352" cy="4384548"/>
          </a:xfrm>
          <a:prstGeom prst="rect">
            <a:avLst/>
          </a:prstGeom>
          <a:blipFill>
            <a:blip r:embed="rId2" cstate="print"/>
            <a:stretch>
              <a:fillRect/>
            </a:stretch>
          </a:blipFill>
        </p:spPr>
        <p:txBody>
          <a:bodyPr wrap="square" lIns="0" tIns="0" rIns="0" bIns="0" rtlCol="0"/>
          <a:lstStyle/>
          <a:p>
            <a:endParaRPr/>
          </a:p>
        </p:txBody>
      </p:sp>
      <p:sp>
        <p:nvSpPr>
          <p:cNvPr id="5" name="object 5"/>
          <p:cNvSpPr txBox="1">
            <a:spLocks noGrp="1"/>
          </p:cNvSpPr>
          <p:nvPr>
            <p:ph type="title"/>
          </p:nvPr>
        </p:nvSpPr>
        <p:spPr>
          <a:xfrm>
            <a:off x="358241" y="52527"/>
            <a:ext cx="11339830" cy="757555"/>
          </a:xfrm>
          <a:prstGeom prst="rect">
            <a:avLst/>
          </a:prstGeom>
        </p:spPr>
        <p:txBody>
          <a:bodyPr vert="horz" wrap="square" lIns="0" tIns="12700" rIns="0" bIns="0" rtlCol="0">
            <a:spAutoFit/>
          </a:bodyPr>
          <a:lstStyle/>
          <a:p>
            <a:pPr marL="12700">
              <a:lnSpc>
                <a:spcPct val="100000"/>
              </a:lnSpc>
              <a:spcBef>
                <a:spcPts val="100"/>
              </a:spcBef>
            </a:pPr>
            <a:r>
              <a:rPr spc="-90" dirty="0">
                <a:solidFill>
                  <a:srgbClr val="00B050"/>
                </a:solidFill>
              </a:rPr>
              <a:t>Top </a:t>
            </a:r>
            <a:r>
              <a:rPr dirty="0">
                <a:solidFill>
                  <a:srgbClr val="00B050"/>
                </a:solidFill>
              </a:rPr>
              <a:t>10 </a:t>
            </a:r>
            <a:r>
              <a:rPr spc="-5" dirty="0">
                <a:solidFill>
                  <a:srgbClr val="00B050"/>
                </a:solidFill>
              </a:rPr>
              <a:t>hospitals account </a:t>
            </a:r>
            <a:r>
              <a:rPr dirty="0">
                <a:solidFill>
                  <a:srgbClr val="00B050"/>
                </a:solidFill>
              </a:rPr>
              <a:t>for ~8,500 </a:t>
            </a:r>
            <a:r>
              <a:rPr spc="-5" dirty="0">
                <a:solidFill>
                  <a:srgbClr val="00B050"/>
                </a:solidFill>
              </a:rPr>
              <a:t>patient load which </a:t>
            </a:r>
            <a:r>
              <a:rPr dirty="0">
                <a:solidFill>
                  <a:srgbClr val="00B050"/>
                </a:solidFill>
              </a:rPr>
              <a:t>is </a:t>
            </a:r>
            <a:r>
              <a:rPr spc="-5" dirty="0">
                <a:solidFill>
                  <a:srgbClr val="00B050"/>
                </a:solidFill>
              </a:rPr>
              <a:t>40% </a:t>
            </a:r>
            <a:r>
              <a:rPr dirty="0">
                <a:solidFill>
                  <a:srgbClr val="00B050"/>
                </a:solidFill>
              </a:rPr>
              <a:t>of the </a:t>
            </a:r>
            <a:r>
              <a:rPr spc="-5" dirty="0">
                <a:solidFill>
                  <a:srgbClr val="00B050"/>
                </a:solidFill>
              </a:rPr>
              <a:t>patients</a:t>
            </a:r>
            <a:r>
              <a:rPr spc="250" dirty="0">
                <a:solidFill>
                  <a:srgbClr val="00B050"/>
                </a:solidFill>
              </a:rPr>
              <a:t> </a:t>
            </a:r>
            <a:r>
              <a:rPr spc="-5" dirty="0">
                <a:solidFill>
                  <a:srgbClr val="00B050"/>
                </a:solidFill>
              </a:rPr>
              <a:t>whose</a:t>
            </a:r>
          </a:p>
          <a:p>
            <a:pPr marL="12700">
              <a:lnSpc>
                <a:spcPct val="100000"/>
              </a:lnSpc>
              <a:spcBef>
                <a:spcPts val="5"/>
              </a:spcBef>
            </a:pPr>
            <a:r>
              <a:rPr dirty="0">
                <a:solidFill>
                  <a:srgbClr val="00B050"/>
                </a:solidFill>
              </a:rPr>
              <a:t>treatment </a:t>
            </a:r>
            <a:r>
              <a:rPr spc="-5" dirty="0">
                <a:solidFill>
                  <a:srgbClr val="00B050"/>
                </a:solidFill>
              </a:rPr>
              <a:t>centers are</a:t>
            </a:r>
            <a:r>
              <a:rPr spc="-15" dirty="0">
                <a:solidFill>
                  <a:srgbClr val="00B050"/>
                </a:solidFill>
              </a:rPr>
              <a:t> </a:t>
            </a:r>
            <a:r>
              <a:rPr spc="-5" dirty="0">
                <a:solidFill>
                  <a:srgbClr val="00B050"/>
                </a:solidFill>
              </a:rPr>
              <a:t>identified</a:t>
            </a:r>
          </a:p>
        </p:txBody>
      </p:sp>
      <p:sp>
        <p:nvSpPr>
          <p:cNvPr id="6" name="object 6"/>
          <p:cNvSpPr txBox="1"/>
          <p:nvPr/>
        </p:nvSpPr>
        <p:spPr>
          <a:xfrm>
            <a:off x="6399657" y="1311401"/>
            <a:ext cx="995044" cy="193675"/>
          </a:xfrm>
          <a:prstGeom prst="rect">
            <a:avLst/>
          </a:prstGeom>
        </p:spPr>
        <p:txBody>
          <a:bodyPr vert="horz" wrap="square" lIns="0" tIns="13335" rIns="0" bIns="0" rtlCol="0">
            <a:spAutoFit/>
          </a:bodyPr>
          <a:lstStyle/>
          <a:p>
            <a:pPr marL="12700">
              <a:lnSpc>
                <a:spcPct val="100000"/>
              </a:lnSpc>
              <a:spcBef>
                <a:spcPts val="105"/>
              </a:spcBef>
            </a:pPr>
            <a:r>
              <a:rPr sz="1100" b="1" dirty="0">
                <a:solidFill>
                  <a:srgbClr val="CC0000"/>
                </a:solidFill>
                <a:latin typeface="Arial"/>
                <a:cs typeface="Arial"/>
              </a:rPr>
              <a:t>Hospital</a:t>
            </a:r>
            <a:r>
              <a:rPr sz="1100" b="1" spc="-95" dirty="0">
                <a:solidFill>
                  <a:srgbClr val="CC0000"/>
                </a:solidFill>
                <a:latin typeface="Arial"/>
                <a:cs typeface="Arial"/>
              </a:rPr>
              <a:t> </a:t>
            </a:r>
            <a:r>
              <a:rPr sz="1100" b="1" dirty="0">
                <a:solidFill>
                  <a:srgbClr val="CC0000"/>
                </a:solidFill>
                <a:latin typeface="Arial"/>
                <a:cs typeface="Arial"/>
              </a:rPr>
              <a:t>Name</a:t>
            </a:r>
            <a:endParaRPr sz="1100">
              <a:latin typeface="Arial"/>
              <a:cs typeface="Arial"/>
            </a:endParaRPr>
          </a:p>
        </p:txBody>
      </p:sp>
      <p:sp>
        <p:nvSpPr>
          <p:cNvPr id="7" name="object 7"/>
          <p:cNvSpPr txBox="1"/>
          <p:nvPr/>
        </p:nvSpPr>
        <p:spPr>
          <a:xfrm>
            <a:off x="8264779" y="1311401"/>
            <a:ext cx="500380" cy="193675"/>
          </a:xfrm>
          <a:prstGeom prst="rect">
            <a:avLst/>
          </a:prstGeom>
        </p:spPr>
        <p:txBody>
          <a:bodyPr vert="horz" wrap="square" lIns="0" tIns="13335" rIns="0" bIns="0" rtlCol="0">
            <a:spAutoFit/>
          </a:bodyPr>
          <a:lstStyle/>
          <a:p>
            <a:pPr marL="12700">
              <a:lnSpc>
                <a:spcPct val="100000"/>
              </a:lnSpc>
              <a:spcBef>
                <a:spcPts val="105"/>
              </a:spcBef>
            </a:pPr>
            <a:r>
              <a:rPr sz="1100" b="1" spc="-5" dirty="0">
                <a:solidFill>
                  <a:srgbClr val="CC0000"/>
                </a:solidFill>
                <a:latin typeface="Arial"/>
                <a:cs typeface="Arial"/>
              </a:rPr>
              <a:t>Region</a:t>
            </a:r>
            <a:endParaRPr sz="1100">
              <a:latin typeface="Arial"/>
              <a:cs typeface="Arial"/>
            </a:endParaRPr>
          </a:p>
        </p:txBody>
      </p:sp>
      <p:sp>
        <p:nvSpPr>
          <p:cNvPr id="8" name="object 8"/>
          <p:cNvSpPr txBox="1"/>
          <p:nvPr/>
        </p:nvSpPr>
        <p:spPr>
          <a:xfrm>
            <a:off x="9094978" y="1311401"/>
            <a:ext cx="938530" cy="193675"/>
          </a:xfrm>
          <a:prstGeom prst="rect">
            <a:avLst/>
          </a:prstGeom>
        </p:spPr>
        <p:txBody>
          <a:bodyPr vert="horz" wrap="square" lIns="0" tIns="13335" rIns="0" bIns="0" rtlCol="0">
            <a:spAutoFit/>
          </a:bodyPr>
          <a:lstStyle/>
          <a:p>
            <a:pPr marL="12700">
              <a:lnSpc>
                <a:spcPct val="100000"/>
              </a:lnSpc>
              <a:spcBef>
                <a:spcPts val="105"/>
              </a:spcBef>
            </a:pPr>
            <a:r>
              <a:rPr sz="1100" b="1" spc="-5" dirty="0">
                <a:solidFill>
                  <a:srgbClr val="CC0000"/>
                </a:solidFill>
                <a:latin typeface="Arial"/>
                <a:cs typeface="Arial"/>
              </a:rPr>
              <a:t>Bed</a:t>
            </a:r>
            <a:r>
              <a:rPr sz="1100" b="1" spc="-65" dirty="0">
                <a:solidFill>
                  <a:srgbClr val="CC0000"/>
                </a:solidFill>
                <a:latin typeface="Arial"/>
                <a:cs typeface="Arial"/>
              </a:rPr>
              <a:t> </a:t>
            </a:r>
            <a:r>
              <a:rPr sz="1100" b="1" dirty="0">
                <a:solidFill>
                  <a:srgbClr val="CC0000"/>
                </a:solidFill>
                <a:latin typeface="Arial"/>
                <a:cs typeface="Arial"/>
              </a:rPr>
              <a:t>capacity</a:t>
            </a:r>
            <a:r>
              <a:rPr sz="1050" b="1" baseline="27777" dirty="0">
                <a:solidFill>
                  <a:srgbClr val="CC0000"/>
                </a:solidFill>
                <a:latin typeface="Arial"/>
                <a:cs typeface="Arial"/>
              </a:rPr>
              <a:t>4</a:t>
            </a:r>
            <a:endParaRPr sz="1050" baseline="27777">
              <a:latin typeface="Arial"/>
              <a:cs typeface="Arial"/>
            </a:endParaRPr>
          </a:p>
        </p:txBody>
      </p:sp>
      <p:sp>
        <p:nvSpPr>
          <p:cNvPr id="9" name="object 9"/>
          <p:cNvSpPr txBox="1"/>
          <p:nvPr/>
        </p:nvSpPr>
        <p:spPr>
          <a:xfrm>
            <a:off x="10166350" y="1311401"/>
            <a:ext cx="622935" cy="193675"/>
          </a:xfrm>
          <a:prstGeom prst="rect">
            <a:avLst/>
          </a:prstGeom>
        </p:spPr>
        <p:txBody>
          <a:bodyPr vert="horz" wrap="square" lIns="0" tIns="13335" rIns="0" bIns="0" rtlCol="0">
            <a:spAutoFit/>
          </a:bodyPr>
          <a:lstStyle/>
          <a:p>
            <a:pPr marL="12700">
              <a:lnSpc>
                <a:spcPct val="100000"/>
              </a:lnSpc>
              <a:spcBef>
                <a:spcPts val="105"/>
              </a:spcBef>
            </a:pPr>
            <a:r>
              <a:rPr sz="1100" b="1" dirty="0">
                <a:solidFill>
                  <a:srgbClr val="CC0000"/>
                </a:solidFill>
                <a:latin typeface="Arial"/>
                <a:cs typeface="Arial"/>
              </a:rPr>
              <a:t>Est.</a:t>
            </a:r>
            <a:r>
              <a:rPr sz="1100" b="1" spc="-75" dirty="0">
                <a:solidFill>
                  <a:srgbClr val="CC0000"/>
                </a:solidFill>
                <a:latin typeface="Arial"/>
                <a:cs typeface="Arial"/>
              </a:rPr>
              <a:t> </a:t>
            </a:r>
            <a:r>
              <a:rPr sz="1100" b="1" spc="-5" dirty="0">
                <a:solidFill>
                  <a:srgbClr val="CC0000"/>
                </a:solidFill>
                <a:latin typeface="Arial"/>
                <a:cs typeface="Arial"/>
              </a:rPr>
              <a:t>Year</a:t>
            </a:r>
            <a:endParaRPr sz="1100">
              <a:latin typeface="Arial"/>
              <a:cs typeface="Arial"/>
            </a:endParaRPr>
          </a:p>
        </p:txBody>
      </p:sp>
      <p:sp>
        <p:nvSpPr>
          <p:cNvPr id="10" name="object 10"/>
          <p:cNvSpPr txBox="1"/>
          <p:nvPr/>
        </p:nvSpPr>
        <p:spPr>
          <a:xfrm>
            <a:off x="10975975" y="1311401"/>
            <a:ext cx="577850" cy="193675"/>
          </a:xfrm>
          <a:prstGeom prst="rect">
            <a:avLst/>
          </a:prstGeom>
        </p:spPr>
        <p:txBody>
          <a:bodyPr vert="horz" wrap="square" lIns="0" tIns="13335" rIns="0" bIns="0" rtlCol="0">
            <a:spAutoFit/>
          </a:bodyPr>
          <a:lstStyle/>
          <a:p>
            <a:pPr marL="12700">
              <a:lnSpc>
                <a:spcPct val="100000"/>
              </a:lnSpc>
              <a:spcBef>
                <a:spcPts val="105"/>
              </a:spcBef>
            </a:pPr>
            <a:r>
              <a:rPr sz="1100" b="1" spc="-5" dirty="0">
                <a:solidFill>
                  <a:srgbClr val="CC0000"/>
                </a:solidFill>
                <a:latin typeface="Arial"/>
                <a:cs typeface="Arial"/>
              </a:rPr>
              <a:t>Funding</a:t>
            </a:r>
            <a:endParaRPr sz="1100">
              <a:latin typeface="Arial"/>
              <a:cs typeface="Arial"/>
            </a:endParaRPr>
          </a:p>
        </p:txBody>
      </p:sp>
      <p:graphicFrame>
        <p:nvGraphicFramePr>
          <p:cNvPr id="11" name="object 11"/>
          <p:cNvGraphicFramePr>
            <a:graphicFrameLocks noGrp="1"/>
          </p:cNvGraphicFramePr>
          <p:nvPr/>
        </p:nvGraphicFramePr>
        <p:xfrm>
          <a:off x="6365875" y="1532255"/>
          <a:ext cx="5489573" cy="4380230"/>
        </p:xfrm>
        <a:graphic>
          <a:graphicData uri="http://schemas.openxmlformats.org/drawingml/2006/table">
            <a:tbl>
              <a:tblPr firstRow="1" bandRow="1">
                <a:tableStyleId>{2D5ABB26-0587-4C30-8999-92F81FD0307C}</a:tableStyleId>
              </a:tblPr>
              <a:tblGrid>
                <a:gridCol w="639445">
                  <a:extLst>
                    <a:ext uri="{9D8B030D-6E8A-4147-A177-3AD203B41FA5}">
                      <a16:colId xmlns:a16="http://schemas.microsoft.com/office/drawing/2014/main" val="20000"/>
                    </a:ext>
                  </a:extLst>
                </a:gridCol>
                <a:gridCol w="1224915">
                  <a:extLst>
                    <a:ext uri="{9D8B030D-6E8A-4147-A177-3AD203B41FA5}">
                      <a16:colId xmlns:a16="http://schemas.microsoft.com/office/drawing/2014/main" val="20001"/>
                    </a:ext>
                  </a:extLst>
                </a:gridCol>
                <a:gridCol w="829944">
                  <a:extLst>
                    <a:ext uri="{9D8B030D-6E8A-4147-A177-3AD203B41FA5}">
                      <a16:colId xmlns:a16="http://schemas.microsoft.com/office/drawing/2014/main" val="20002"/>
                    </a:ext>
                  </a:extLst>
                </a:gridCol>
                <a:gridCol w="1071245">
                  <a:extLst>
                    <a:ext uri="{9D8B030D-6E8A-4147-A177-3AD203B41FA5}">
                      <a16:colId xmlns:a16="http://schemas.microsoft.com/office/drawing/2014/main" val="20003"/>
                    </a:ext>
                  </a:extLst>
                </a:gridCol>
                <a:gridCol w="808989">
                  <a:extLst>
                    <a:ext uri="{9D8B030D-6E8A-4147-A177-3AD203B41FA5}">
                      <a16:colId xmlns:a16="http://schemas.microsoft.com/office/drawing/2014/main" val="20004"/>
                    </a:ext>
                  </a:extLst>
                </a:gridCol>
                <a:gridCol w="915035">
                  <a:extLst>
                    <a:ext uri="{9D8B030D-6E8A-4147-A177-3AD203B41FA5}">
                      <a16:colId xmlns:a16="http://schemas.microsoft.com/office/drawing/2014/main" val="20005"/>
                    </a:ext>
                  </a:extLst>
                </a:gridCol>
              </a:tblGrid>
              <a:tr h="519430">
                <a:tc>
                  <a:txBody>
                    <a:bodyPr/>
                    <a:lstStyle/>
                    <a:p>
                      <a:pPr marL="46355">
                        <a:lnSpc>
                          <a:spcPct val="100000"/>
                        </a:lnSpc>
                        <a:spcBef>
                          <a:spcPts val="340"/>
                        </a:spcBef>
                      </a:pPr>
                      <a:r>
                        <a:rPr sz="900" b="1" spc="-5" dirty="0">
                          <a:solidFill>
                            <a:srgbClr val="FFFFFF"/>
                          </a:solidFill>
                          <a:latin typeface="Arial"/>
                          <a:cs typeface="Arial"/>
                        </a:rPr>
                        <a:t>SGCCRI</a:t>
                      </a:r>
                      <a:endParaRPr sz="900">
                        <a:latin typeface="Arial"/>
                        <a:cs typeface="Arial"/>
                      </a:endParaRPr>
                    </a:p>
                  </a:txBody>
                  <a:tcPr marL="0" marR="0" marT="43180" marB="0">
                    <a:lnT w="19050">
                      <a:solidFill>
                        <a:srgbClr val="000000"/>
                      </a:solidFill>
                      <a:prstDash val="solid"/>
                    </a:lnT>
                    <a:lnB w="12700">
                      <a:solidFill>
                        <a:srgbClr val="FFFFFF"/>
                      </a:solidFill>
                      <a:prstDash val="solid"/>
                    </a:lnB>
                    <a:solidFill>
                      <a:srgbClr val="C5AA3C"/>
                    </a:solidFill>
                  </a:tcPr>
                </a:tc>
                <a:tc>
                  <a:txBody>
                    <a:bodyPr/>
                    <a:lstStyle/>
                    <a:p>
                      <a:pPr marL="46355" marR="102235">
                        <a:lnSpc>
                          <a:spcPct val="100000"/>
                        </a:lnSpc>
                        <a:spcBef>
                          <a:spcPts val="340"/>
                        </a:spcBef>
                      </a:pPr>
                      <a:r>
                        <a:rPr sz="900" b="1" dirty="0">
                          <a:solidFill>
                            <a:srgbClr val="AB8833"/>
                          </a:solidFill>
                          <a:latin typeface="Arial"/>
                          <a:cs typeface="Arial"/>
                        </a:rPr>
                        <a:t>Saroj </a:t>
                      </a:r>
                      <a:r>
                        <a:rPr sz="900" b="1" spc="-5" dirty="0">
                          <a:solidFill>
                            <a:srgbClr val="AB8833"/>
                          </a:solidFill>
                          <a:latin typeface="Arial"/>
                          <a:cs typeface="Arial"/>
                        </a:rPr>
                        <a:t>Gupta</a:t>
                      </a:r>
                      <a:r>
                        <a:rPr sz="900" b="1" spc="-60" dirty="0">
                          <a:solidFill>
                            <a:srgbClr val="AB8833"/>
                          </a:solidFill>
                          <a:latin typeface="Arial"/>
                          <a:cs typeface="Arial"/>
                        </a:rPr>
                        <a:t> </a:t>
                      </a:r>
                      <a:r>
                        <a:rPr sz="900" b="1" spc="-5" dirty="0">
                          <a:solidFill>
                            <a:srgbClr val="AB8833"/>
                          </a:solidFill>
                          <a:latin typeface="Arial"/>
                          <a:cs typeface="Arial"/>
                        </a:rPr>
                        <a:t>Cancer  Centre &amp; Research  </a:t>
                      </a:r>
                      <a:r>
                        <a:rPr sz="900" b="1" dirty="0">
                          <a:solidFill>
                            <a:srgbClr val="AB8833"/>
                          </a:solidFill>
                          <a:latin typeface="Arial"/>
                          <a:cs typeface="Arial"/>
                        </a:rPr>
                        <a:t>Institute</a:t>
                      </a:r>
                      <a:endParaRPr sz="900">
                        <a:latin typeface="Arial"/>
                        <a:cs typeface="Arial"/>
                      </a:endParaRPr>
                    </a:p>
                  </a:txBody>
                  <a:tcPr marL="0" marR="0" marT="43180" marB="0">
                    <a:lnR w="9525">
                      <a:solidFill>
                        <a:srgbClr val="A6A6A6"/>
                      </a:solidFill>
                      <a:prstDash val="solid"/>
                    </a:lnR>
                    <a:lnT w="19050">
                      <a:solidFill>
                        <a:srgbClr val="000000"/>
                      </a:solidFill>
                      <a:prstDash val="solid"/>
                    </a:lnT>
                    <a:lnB w="12700">
                      <a:solidFill>
                        <a:srgbClr val="000000"/>
                      </a:solidFill>
                      <a:prstDash val="solid"/>
                    </a:lnB>
                  </a:tcPr>
                </a:tc>
                <a:tc>
                  <a:txBody>
                    <a:bodyPr/>
                    <a:lstStyle/>
                    <a:p>
                      <a:pPr marL="46990">
                        <a:lnSpc>
                          <a:spcPct val="100000"/>
                        </a:lnSpc>
                        <a:spcBef>
                          <a:spcPts val="340"/>
                        </a:spcBef>
                      </a:pPr>
                      <a:r>
                        <a:rPr sz="900" dirty="0">
                          <a:solidFill>
                            <a:srgbClr val="AB8833"/>
                          </a:solidFill>
                          <a:latin typeface="Arial"/>
                          <a:cs typeface="Arial"/>
                        </a:rPr>
                        <a:t>Kolkata</a:t>
                      </a:r>
                      <a:endParaRPr sz="900">
                        <a:latin typeface="Arial"/>
                        <a:cs typeface="Arial"/>
                      </a:endParaRPr>
                    </a:p>
                  </a:txBody>
                  <a:tcPr marL="0" marR="0" marT="43180" marB="0">
                    <a:lnL w="9525">
                      <a:solidFill>
                        <a:srgbClr val="A6A6A6"/>
                      </a:solidFill>
                      <a:prstDash val="solid"/>
                    </a:lnL>
                    <a:lnR w="9525">
                      <a:solidFill>
                        <a:srgbClr val="A6A6A6"/>
                      </a:solidFill>
                      <a:prstDash val="solid"/>
                    </a:lnR>
                    <a:lnT w="19050">
                      <a:solidFill>
                        <a:srgbClr val="000000"/>
                      </a:solidFill>
                      <a:prstDash val="solid"/>
                    </a:lnT>
                    <a:lnB w="12700">
                      <a:solidFill>
                        <a:srgbClr val="000000"/>
                      </a:solidFill>
                      <a:prstDash val="solid"/>
                    </a:lnB>
                  </a:tcPr>
                </a:tc>
                <a:tc>
                  <a:txBody>
                    <a:bodyPr/>
                    <a:lstStyle/>
                    <a:p>
                      <a:pPr marL="46990">
                        <a:lnSpc>
                          <a:spcPct val="100000"/>
                        </a:lnSpc>
                        <a:spcBef>
                          <a:spcPts val="340"/>
                        </a:spcBef>
                      </a:pPr>
                      <a:r>
                        <a:rPr sz="900" spc="-5" dirty="0">
                          <a:solidFill>
                            <a:srgbClr val="AB8833"/>
                          </a:solidFill>
                          <a:latin typeface="Arial"/>
                          <a:cs typeface="Arial"/>
                        </a:rPr>
                        <a:t>311</a:t>
                      </a:r>
                      <a:endParaRPr sz="900">
                        <a:latin typeface="Arial"/>
                        <a:cs typeface="Arial"/>
                      </a:endParaRPr>
                    </a:p>
                  </a:txBody>
                  <a:tcPr marL="0" marR="0" marT="43180" marB="0">
                    <a:lnL w="9525">
                      <a:solidFill>
                        <a:srgbClr val="A6A6A6"/>
                      </a:solidFill>
                      <a:prstDash val="solid"/>
                    </a:lnL>
                    <a:lnR w="9525">
                      <a:solidFill>
                        <a:srgbClr val="A6A6A6"/>
                      </a:solidFill>
                      <a:prstDash val="solid"/>
                    </a:lnR>
                    <a:lnT w="19050">
                      <a:solidFill>
                        <a:srgbClr val="000000"/>
                      </a:solidFill>
                      <a:prstDash val="solid"/>
                    </a:lnT>
                    <a:lnB w="12700">
                      <a:solidFill>
                        <a:srgbClr val="000000"/>
                      </a:solidFill>
                      <a:prstDash val="solid"/>
                    </a:lnB>
                  </a:tcPr>
                </a:tc>
                <a:tc>
                  <a:txBody>
                    <a:bodyPr/>
                    <a:lstStyle/>
                    <a:p>
                      <a:pPr marL="46990">
                        <a:lnSpc>
                          <a:spcPct val="100000"/>
                        </a:lnSpc>
                        <a:spcBef>
                          <a:spcPts val="340"/>
                        </a:spcBef>
                      </a:pPr>
                      <a:r>
                        <a:rPr sz="900" spc="-5" dirty="0">
                          <a:solidFill>
                            <a:srgbClr val="AB8833"/>
                          </a:solidFill>
                          <a:latin typeface="Arial"/>
                          <a:cs typeface="Arial"/>
                        </a:rPr>
                        <a:t>1973</a:t>
                      </a:r>
                      <a:endParaRPr sz="900">
                        <a:latin typeface="Arial"/>
                        <a:cs typeface="Arial"/>
                      </a:endParaRPr>
                    </a:p>
                  </a:txBody>
                  <a:tcPr marL="0" marR="0" marT="43180" marB="0">
                    <a:lnL w="9525">
                      <a:solidFill>
                        <a:srgbClr val="A6A6A6"/>
                      </a:solidFill>
                      <a:prstDash val="solid"/>
                    </a:lnL>
                    <a:lnR w="9525">
                      <a:solidFill>
                        <a:srgbClr val="A6A6A6"/>
                      </a:solidFill>
                      <a:prstDash val="solid"/>
                    </a:lnR>
                    <a:lnT w="19050">
                      <a:solidFill>
                        <a:srgbClr val="000000"/>
                      </a:solidFill>
                      <a:prstDash val="solid"/>
                    </a:lnT>
                    <a:lnB w="12700">
                      <a:solidFill>
                        <a:srgbClr val="000000"/>
                      </a:solidFill>
                      <a:prstDash val="solid"/>
                    </a:lnB>
                  </a:tcPr>
                </a:tc>
                <a:tc>
                  <a:txBody>
                    <a:bodyPr/>
                    <a:lstStyle/>
                    <a:p>
                      <a:pPr marL="47625" marR="185420">
                        <a:lnSpc>
                          <a:spcPct val="100000"/>
                        </a:lnSpc>
                        <a:spcBef>
                          <a:spcPts val="340"/>
                        </a:spcBef>
                      </a:pPr>
                      <a:r>
                        <a:rPr sz="900" spc="-5" dirty="0">
                          <a:solidFill>
                            <a:srgbClr val="AB8833"/>
                          </a:solidFill>
                          <a:latin typeface="Arial"/>
                          <a:cs typeface="Arial"/>
                        </a:rPr>
                        <a:t>50-70%</a:t>
                      </a:r>
                      <a:r>
                        <a:rPr sz="900" spc="-65" dirty="0">
                          <a:solidFill>
                            <a:srgbClr val="AB8833"/>
                          </a:solidFill>
                          <a:latin typeface="Arial"/>
                          <a:cs typeface="Arial"/>
                        </a:rPr>
                        <a:t> </a:t>
                      </a:r>
                      <a:r>
                        <a:rPr sz="900" spc="-5" dirty="0">
                          <a:solidFill>
                            <a:srgbClr val="AB8833"/>
                          </a:solidFill>
                          <a:latin typeface="Arial"/>
                          <a:cs typeface="Arial"/>
                        </a:rPr>
                        <a:t>beds  </a:t>
                      </a:r>
                      <a:r>
                        <a:rPr sz="900" dirty="0">
                          <a:solidFill>
                            <a:srgbClr val="AB8833"/>
                          </a:solidFill>
                          <a:latin typeface="Arial"/>
                          <a:cs typeface="Arial"/>
                        </a:rPr>
                        <a:t>free</a:t>
                      </a:r>
                      <a:endParaRPr sz="900">
                        <a:latin typeface="Arial"/>
                        <a:cs typeface="Arial"/>
                      </a:endParaRPr>
                    </a:p>
                  </a:txBody>
                  <a:tcPr marL="0" marR="0" marT="43180" marB="0">
                    <a:lnL w="9525">
                      <a:solidFill>
                        <a:srgbClr val="A6A6A6"/>
                      </a:solidFill>
                      <a:prstDash val="solid"/>
                    </a:lnL>
                    <a:lnT w="19050">
                      <a:solidFill>
                        <a:srgbClr val="000000"/>
                      </a:solidFill>
                      <a:prstDash val="solid"/>
                    </a:lnT>
                    <a:lnB w="12700">
                      <a:solidFill>
                        <a:srgbClr val="000000"/>
                      </a:solidFill>
                      <a:prstDash val="solid"/>
                    </a:lnB>
                  </a:tcPr>
                </a:tc>
                <a:extLst>
                  <a:ext uri="{0D108BD9-81ED-4DB2-BD59-A6C34878D82A}">
                    <a16:rowId xmlns:a16="http://schemas.microsoft.com/office/drawing/2014/main" val="10000"/>
                  </a:ext>
                </a:extLst>
              </a:tr>
              <a:tr h="390525">
                <a:tc>
                  <a:txBody>
                    <a:bodyPr/>
                    <a:lstStyle/>
                    <a:p>
                      <a:pPr marL="46355">
                        <a:lnSpc>
                          <a:spcPct val="100000"/>
                        </a:lnSpc>
                        <a:spcBef>
                          <a:spcPts val="340"/>
                        </a:spcBef>
                      </a:pPr>
                      <a:r>
                        <a:rPr sz="900" b="1" spc="-5" dirty="0">
                          <a:solidFill>
                            <a:srgbClr val="FFFFFF"/>
                          </a:solidFill>
                          <a:latin typeface="Arial"/>
                          <a:cs typeface="Arial"/>
                        </a:rPr>
                        <a:t>KGMU</a:t>
                      </a:r>
                      <a:endParaRPr sz="900">
                        <a:latin typeface="Arial"/>
                        <a:cs typeface="Arial"/>
                      </a:endParaRPr>
                    </a:p>
                  </a:txBody>
                  <a:tcPr marL="0" marR="0" marT="43180" marB="0">
                    <a:lnT w="12700">
                      <a:solidFill>
                        <a:srgbClr val="FFFFFF"/>
                      </a:solidFill>
                      <a:prstDash val="solid"/>
                    </a:lnT>
                    <a:lnB w="12700">
                      <a:solidFill>
                        <a:srgbClr val="FFFFFF"/>
                      </a:solidFill>
                      <a:prstDash val="solid"/>
                    </a:lnB>
                    <a:solidFill>
                      <a:srgbClr val="507867"/>
                    </a:solidFill>
                  </a:tcPr>
                </a:tc>
                <a:tc>
                  <a:txBody>
                    <a:bodyPr/>
                    <a:lstStyle/>
                    <a:p>
                      <a:pPr marL="46355">
                        <a:lnSpc>
                          <a:spcPct val="100000"/>
                        </a:lnSpc>
                        <a:spcBef>
                          <a:spcPts val="340"/>
                        </a:spcBef>
                      </a:pPr>
                      <a:r>
                        <a:rPr sz="900" b="1" dirty="0">
                          <a:solidFill>
                            <a:srgbClr val="507867"/>
                          </a:solidFill>
                          <a:latin typeface="Arial"/>
                          <a:cs typeface="Arial"/>
                        </a:rPr>
                        <a:t>King</a:t>
                      </a:r>
                      <a:r>
                        <a:rPr sz="900" b="1" spc="-15" dirty="0">
                          <a:solidFill>
                            <a:srgbClr val="507867"/>
                          </a:solidFill>
                          <a:latin typeface="Arial"/>
                          <a:cs typeface="Arial"/>
                        </a:rPr>
                        <a:t> </a:t>
                      </a:r>
                      <a:r>
                        <a:rPr sz="900" b="1" spc="-5" dirty="0">
                          <a:solidFill>
                            <a:srgbClr val="507867"/>
                          </a:solidFill>
                          <a:latin typeface="Arial"/>
                          <a:cs typeface="Arial"/>
                        </a:rPr>
                        <a:t>George's</a:t>
                      </a:r>
                      <a:endParaRPr sz="900">
                        <a:latin typeface="Arial"/>
                        <a:cs typeface="Arial"/>
                      </a:endParaRPr>
                    </a:p>
                    <a:p>
                      <a:pPr marL="46355">
                        <a:lnSpc>
                          <a:spcPct val="100000"/>
                        </a:lnSpc>
                      </a:pPr>
                      <a:r>
                        <a:rPr sz="900" b="1" dirty="0">
                          <a:solidFill>
                            <a:srgbClr val="507867"/>
                          </a:solidFill>
                          <a:latin typeface="Arial"/>
                          <a:cs typeface="Arial"/>
                        </a:rPr>
                        <a:t>Medical</a:t>
                      </a:r>
                      <a:r>
                        <a:rPr sz="900" b="1" spc="-30" dirty="0">
                          <a:solidFill>
                            <a:srgbClr val="507867"/>
                          </a:solidFill>
                          <a:latin typeface="Arial"/>
                          <a:cs typeface="Arial"/>
                        </a:rPr>
                        <a:t> </a:t>
                      </a:r>
                      <a:r>
                        <a:rPr sz="900" b="1" spc="-5" dirty="0">
                          <a:solidFill>
                            <a:srgbClr val="507867"/>
                          </a:solidFill>
                          <a:latin typeface="Arial"/>
                          <a:cs typeface="Arial"/>
                        </a:rPr>
                        <a:t>University</a:t>
                      </a:r>
                      <a:endParaRPr sz="900">
                        <a:latin typeface="Arial"/>
                        <a:cs typeface="Arial"/>
                      </a:endParaRPr>
                    </a:p>
                  </a:txBody>
                  <a:tcPr marL="0" marR="0" marT="43180" marB="0">
                    <a:lnR w="9525">
                      <a:solidFill>
                        <a:srgbClr val="A6A6A6"/>
                      </a:solidFill>
                      <a:prstDash val="solid"/>
                    </a:lnR>
                    <a:lnT w="12700">
                      <a:solidFill>
                        <a:srgbClr val="000000"/>
                      </a:solidFill>
                      <a:prstDash val="solid"/>
                    </a:lnT>
                    <a:lnB w="9525">
                      <a:solidFill>
                        <a:srgbClr val="B4B4B4"/>
                      </a:solidFill>
                      <a:prstDash val="solid"/>
                    </a:lnB>
                  </a:tcPr>
                </a:tc>
                <a:tc>
                  <a:txBody>
                    <a:bodyPr/>
                    <a:lstStyle/>
                    <a:p>
                      <a:pPr marL="46990">
                        <a:lnSpc>
                          <a:spcPct val="100000"/>
                        </a:lnSpc>
                        <a:spcBef>
                          <a:spcPts val="340"/>
                        </a:spcBef>
                      </a:pPr>
                      <a:r>
                        <a:rPr sz="900" dirty="0">
                          <a:solidFill>
                            <a:srgbClr val="507867"/>
                          </a:solidFill>
                          <a:latin typeface="Arial"/>
                          <a:cs typeface="Arial"/>
                        </a:rPr>
                        <a:t>Lucknow</a:t>
                      </a:r>
                      <a:endParaRPr sz="900">
                        <a:latin typeface="Arial"/>
                        <a:cs typeface="Arial"/>
                      </a:endParaRPr>
                    </a:p>
                  </a:txBody>
                  <a:tcPr marL="0" marR="0" marT="43180" marB="0">
                    <a:lnL w="9525">
                      <a:solidFill>
                        <a:srgbClr val="A6A6A6"/>
                      </a:solidFill>
                      <a:prstDash val="solid"/>
                    </a:lnL>
                    <a:lnR w="9525">
                      <a:solidFill>
                        <a:srgbClr val="A6A6A6"/>
                      </a:solidFill>
                      <a:prstDash val="solid"/>
                    </a:lnR>
                    <a:lnT w="12700">
                      <a:solidFill>
                        <a:srgbClr val="000000"/>
                      </a:solidFill>
                      <a:prstDash val="solid"/>
                    </a:lnT>
                    <a:lnB w="9525">
                      <a:solidFill>
                        <a:srgbClr val="B4B4B4"/>
                      </a:solidFill>
                      <a:prstDash val="solid"/>
                    </a:lnB>
                  </a:tcPr>
                </a:tc>
                <a:tc>
                  <a:txBody>
                    <a:bodyPr/>
                    <a:lstStyle/>
                    <a:p>
                      <a:pPr marL="46990">
                        <a:lnSpc>
                          <a:spcPct val="100000"/>
                        </a:lnSpc>
                        <a:spcBef>
                          <a:spcPts val="340"/>
                        </a:spcBef>
                      </a:pPr>
                      <a:r>
                        <a:rPr sz="900" spc="-5" dirty="0">
                          <a:solidFill>
                            <a:srgbClr val="507867"/>
                          </a:solidFill>
                          <a:latin typeface="Arial"/>
                          <a:cs typeface="Arial"/>
                        </a:rPr>
                        <a:t>4000*</a:t>
                      </a:r>
                      <a:endParaRPr sz="900">
                        <a:latin typeface="Arial"/>
                        <a:cs typeface="Arial"/>
                      </a:endParaRPr>
                    </a:p>
                  </a:txBody>
                  <a:tcPr marL="0" marR="0" marT="43180" marB="0">
                    <a:lnL w="9525">
                      <a:solidFill>
                        <a:srgbClr val="A6A6A6"/>
                      </a:solidFill>
                      <a:prstDash val="solid"/>
                    </a:lnL>
                    <a:lnR w="9525">
                      <a:solidFill>
                        <a:srgbClr val="A6A6A6"/>
                      </a:solidFill>
                      <a:prstDash val="solid"/>
                    </a:lnR>
                    <a:lnT w="12700">
                      <a:solidFill>
                        <a:srgbClr val="000000"/>
                      </a:solidFill>
                      <a:prstDash val="solid"/>
                    </a:lnT>
                    <a:lnB w="9525">
                      <a:solidFill>
                        <a:srgbClr val="B4B4B4"/>
                      </a:solidFill>
                      <a:prstDash val="solid"/>
                    </a:lnB>
                  </a:tcPr>
                </a:tc>
                <a:tc>
                  <a:txBody>
                    <a:bodyPr/>
                    <a:lstStyle/>
                    <a:p>
                      <a:pPr marL="46990">
                        <a:lnSpc>
                          <a:spcPct val="100000"/>
                        </a:lnSpc>
                        <a:spcBef>
                          <a:spcPts val="340"/>
                        </a:spcBef>
                      </a:pPr>
                      <a:r>
                        <a:rPr sz="900" spc="-5" dirty="0">
                          <a:solidFill>
                            <a:srgbClr val="507867"/>
                          </a:solidFill>
                          <a:latin typeface="Arial"/>
                          <a:cs typeface="Arial"/>
                        </a:rPr>
                        <a:t>1903</a:t>
                      </a:r>
                      <a:endParaRPr sz="900">
                        <a:latin typeface="Arial"/>
                        <a:cs typeface="Arial"/>
                      </a:endParaRPr>
                    </a:p>
                  </a:txBody>
                  <a:tcPr marL="0" marR="0" marT="43180" marB="0">
                    <a:lnL w="9525">
                      <a:solidFill>
                        <a:srgbClr val="A6A6A6"/>
                      </a:solidFill>
                      <a:prstDash val="solid"/>
                    </a:lnL>
                    <a:lnR w="9525">
                      <a:solidFill>
                        <a:srgbClr val="A6A6A6"/>
                      </a:solidFill>
                      <a:prstDash val="solid"/>
                    </a:lnR>
                    <a:lnT w="12700">
                      <a:solidFill>
                        <a:srgbClr val="000000"/>
                      </a:solidFill>
                      <a:prstDash val="solid"/>
                    </a:lnT>
                    <a:lnB w="9525">
                      <a:solidFill>
                        <a:srgbClr val="B4B4B4"/>
                      </a:solidFill>
                      <a:prstDash val="solid"/>
                    </a:lnB>
                  </a:tcPr>
                </a:tc>
                <a:tc>
                  <a:txBody>
                    <a:bodyPr/>
                    <a:lstStyle/>
                    <a:p>
                      <a:pPr marL="47625">
                        <a:lnSpc>
                          <a:spcPct val="100000"/>
                        </a:lnSpc>
                        <a:spcBef>
                          <a:spcPts val="340"/>
                        </a:spcBef>
                      </a:pPr>
                      <a:r>
                        <a:rPr sz="900" dirty="0">
                          <a:solidFill>
                            <a:srgbClr val="507867"/>
                          </a:solidFill>
                          <a:latin typeface="Arial"/>
                          <a:cs typeface="Arial"/>
                        </a:rPr>
                        <a:t>FF</a:t>
                      </a:r>
                      <a:endParaRPr sz="900">
                        <a:latin typeface="Arial"/>
                        <a:cs typeface="Arial"/>
                      </a:endParaRPr>
                    </a:p>
                  </a:txBody>
                  <a:tcPr marL="0" marR="0" marT="43180" marB="0">
                    <a:lnL w="9525">
                      <a:solidFill>
                        <a:srgbClr val="A6A6A6"/>
                      </a:solidFill>
                      <a:prstDash val="solid"/>
                    </a:lnL>
                    <a:lnT w="12700">
                      <a:solidFill>
                        <a:srgbClr val="000000"/>
                      </a:solidFill>
                      <a:prstDash val="solid"/>
                    </a:lnT>
                    <a:lnB w="9525">
                      <a:solidFill>
                        <a:srgbClr val="B4B4B4"/>
                      </a:solidFill>
                      <a:prstDash val="solid"/>
                    </a:lnB>
                  </a:tcPr>
                </a:tc>
                <a:extLst>
                  <a:ext uri="{0D108BD9-81ED-4DB2-BD59-A6C34878D82A}">
                    <a16:rowId xmlns:a16="http://schemas.microsoft.com/office/drawing/2014/main" val="10001"/>
                  </a:ext>
                </a:extLst>
              </a:tr>
              <a:tr h="398780">
                <a:tc>
                  <a:txBody>
                    <a:bodyPr/>
                    <a:lstStyle/>
                    <a:p>
                      <a:pPr marL="46355">
                        <a:lnSpc>
                          <a:spcPct val="100000"/>
                        </a:lnSpc>
                        <a:spcBef>
                          <a:spcPts val="340"/>
                        </a:spcBef>
                      </a:pPr>
                      <a:r>
                        <a:rPr sz="900" b="1" spc="-5" dirty="0">
                          <a:solidFill>
                            <a:srgbClr val="FFFFFF"/>
                          </a:solidFill>
                          <a:latin typeface="Arial"/>
                          <a:cs typeface="Arial"/>
                        </a:rPr>
                        <a:t>GCRI</a:t>
                      </a:r>
                      <a:endParaRPr sz="900">
                        <a:latin typeface="Arial"/>
                        <a:cs typeface="Arial"/>
                      </a:endParaRPr>
                    </a:p>
                  </a:txBody>
                  <a:tcPr marL="0" marR="0" marT="43180" marB="0">
                    <a:lnT w="12700">
                      <a:solidFill>
                        <a:srgbClr val="FFFFFF"/>
                      </a:solidFill>
                      <a:prstDash val="solid"/>
                    </a:lnT>
                    <a:lnB w="12700">
                      <a:solidFill>
                        <a:srgbClr val="FFFFFF"/>
                      </a:solidFill>
                      <a:prstDash val="solid"/>
                    </a:lnB>
                    <a:solidFill>
                      <a:srgbClr val="507867"/>
                    </a:solidFill>
                  </a:tcPr>
                </a:tc>
                <a:tc>
                  <a:txBody>
                    <a:bodyPr/>
                    <a:lstStyle/>
                    <a:p>
                      <a:pPr marL="46355" marR="179070">
                        <a:lnSpc>
                          <a:spcPct val="100000"/>
                        </a:lnSpc>
                        <a:spcBef>
                          <a:spcPts val="340"/>
                        </a:spcBef>
                      </a:pPr>
                      <a:r>
                        <a:rPr sz="900" b="1" spc="-5" dirty="0">
                          <a:solidFill>
                            <a:srgbClr val="507867"/>
                          </a:solidFill>
                          <a:latin typeface="Arial"/>
                          <a:cs typeface="Arial"/>
                        </a:rPr>
                        <a:t>Gujarat Cancer &amp;  Research</a:t>
                      </a:r>
                      <a:r>
                        <a:rPr sz="900" b="1" spc="-75" dirty="0">
                          <a:solidFill>
                            <a:srgbClr val="507867"/>
                          </a:solidFill>
                          <a:latin typeface="Arial"/>
                          <a:cs typeface="Arial"/>
                        </a:rPr>
                        <a:t> </a:t>
                      </a:r>
                      <a:r>
                        <a:rPr sz="900" b="1" dirty="0">
                          <a:solidFill>
                            <a:srgbClr val="507867"/>
                          </a:solidFill>
                          <a:latin typeface="Arial"/>
                          <a:cs typeface="Arial"/>
                        </a:rPr>
                        <a:t>Institute</a:t>
                      </a:r>
                      <a:endParaRPr sz="900">
                        <a:latin typeface="Arial"/>
                        <a:cs typeface="Arial"/>
                      </a:endParaRPr>
                    </a:p>
                  </a:txBody>
                  <a:tcPr marL="0" marR="0" marT="43180" marB="0">
                    <a:lnR w="9525">
                      <a:solidFill>
                        <a:srgbClr val="A6A6A6"/>
                      </a:solidFill>
                      <a:prstDash val="solid"/>
                    </a:lnR>
                    <a:lnT w="9525">
                      <a:solidFill>
                        <a:srgbClr val="B4B4B4"/>
                      </a:solidFill>
                      <a:prstDash val="solid"/>
                    </a:lnT>
                    <a:lnB w="9525">
                      <a:solidFill>
                        <a:srgbClr val="B4B4B4"/>
                      </a:solidFill>
                      <a:prstDash val="solid"/>
                    </a:lnB>
                  </a:tcPr>
                </a:tc>
                <a:tc>
                  <a:txBody>
                    <a:bodyPr/>
                    <a:lstStyle/>
                    <a:p>
                      <a:pPr marL="46990">
                        <a:lnSpc>
                          <a:spcPct val="100000"/>
                        </a:lnSpc>
                        <a:spcBef>
                          <a:spcPts val="340"/>
                        </a:spcBef>
                      </a:pPr>
                      <a:r>
                        <a:rPr sz="900" dirty="0">
                          <a:solidFill>
                            <a:srgbClr val="507867"/>
                          </a:solidFill>
                          <a:latin typeface="Arial"/>
                          <a:cs typeface="Arial"/>
                        </a:rPr>
                        <a:t>Ahmedabad</a:t>
                      </a:r>
                      <a:endParaRPr sz="900">
                        <a:latin typeface="Arial"/>
                        <a:cs typeface="Arial"/>
                      </a:endParaRPr>
                    </a:p>
                  </a:txBody>
                  <a:tcPr marL="0" marR="0" marT="43180" marB="0">
                    <a:lnL w="9525">
                      <a:solidFill>
                        <a:srgbClr val="A6A6A6"/>
                      </a:solidFill>
                      <a:prstDash val="solid"/>
                    </a:lnL>
                    <a:lnR w="9525">
                      <a:solidFill>
                        <a:srgbClr val="A6A6A6"/>
                      </a:solidFill>
                      <a:prstDash val="solid"/>
                    </a:lnR>
                    <a:lnT w="9525">
                      <a:solidFill>
                        <a:srgbClr val="B4B4B4"/>
                      </a:solidFill>
                      <a:prstDash val="solid"/>
                    </a:lnT>
                    <a:lnB w="9525">
                      <a:solidFill>
                        <a:srgbClr val="B4B4B4"/>
                      </a:solidFill>
                      <a:prstDash val="solid"/>
                    </a:lnB>
                  </a:tcPr>
                </a:tc>
                <a:tc>
                  <a:txBody>
                    <a:bodyPr/>
                    <a:lstStyle/>
                    <a:p>
                      <a:pPr marL="46990">
                        <a:lnSpc>
                          <a:spcPct val="100000"/>
                        </a:lnSpc>
                        <a:spcBef>
                          <a:spcPts val="340"/>
                        </a:spcBef>
                      </a:pPr>
                      <a:r>
                        <a:rPr sz="900" spc="-5" dirty="0">
                          <a:solidFill>
                            <a:srgbClr val="507867"/>
                          </a:solidFill>
                          <a:latin typeface="Arial"/>
                          <a:cs typeface="Arial"/>
                        </a:rPr>
                        <a:t>650</a:t>
                      </a:r>
                      <a:endParaRPr sz="900">
                        <a:latin typeface="Arial"/>
                        <a:cs typeface="Arial"/>
                      </a:endParaRPr>
                    </a:p>
                  </a:txBody>
                  <a:tcPr marL="0" marR="0" marT="43180" marB="0">
                    <a:lnL w="9525">
                      <a:solidFill>
                        <a:srgbClr val="A6A6A6"/>
                      </a:solidFill>
                      <a:prstDash val="solid"/>
                    </a:lnL>
                    <a:lnR w="9525">
                      <a:solidFill>
                        <a:srgbClr val="A6A6A6"/>
                      </a:solidFill>
                      <a:prstDash val="solid"/>
                    </a:lnR>
                    <a:lnT w="9525">
                      <a:solidFill>
                        <a:srgbClr val="B4B4B4"/>
                      </a:solidFill>
                      <a:prstDash val="solid"/>
                    </a:lnT>
                    <a:lnB w="9525">
                      <a:solidFill>
                        <a:srgbClr val="B4B4B4"/>
                      </a:solidFill>
                      <a:prstDash val="solid"/>
                    </a:lnB>
                  </a:tcPr>
                </a:tc>
                <a:tc>
                  <a:txBody>
                    <a:bodyPr/>
                    <a:lstStyle/>
                    <a:p>
                      <a:pPr marL="46990">
                        <a:lnSpc>
                          <a:spcPct val="100000"/>
                        </a:lnSpc>
                        <a:spcBef>
                          <a:spcPts val="340"/>
                        </a:spcBef>
                      </a:pPr>
                      <a:r>
                        <a:rPr sz="900" spc="-5" dirty="0">
                          <a:solidFill>
                            <a:srgbClr val="507867"/>
                          </a:solidFill>
                          <a:latin typeface="Arial"/>
                          <a:cs typeface="Arial"/>
                        </a:rPr>
                        <a:t>1972</a:t>
                      </a:r>
                      <a:endParaRPr sz="900">
                        <a:latin typeface="Arial"/>
                        <a:cs typeface="Arial"/>
                      </a:endParaRPr>
                    </a:p>
                  </a:txBody>
                  <a:tcPr marL="0" marR="0" marT="43180" marB="0">
                    <a:lnL w="9525">
                      <a:solidFill>
                        <a:srgbClr val="A6A6A6"/>
                      </a:solidFill>
                      <a:prstDash val="solid"/>
                    </a:lnL>
                    <a:lnR w="9525">
                      <a:solidFill>
                        <a:srgbClr val="A6A6A6"/>
                      </a:solidFill>
                      <a:prstDash val="solid"/>
                    </a:lnR>
                    <a:lnT w="9525">
                      <a:solidFill>
                        <a:srgbClr val="B4B4B4"/>
                      </a:solidFill>
                      <a:prstDash val="solid"/>
                    </a:lnT>
                    <a:lnB w="9525">
                      <a:solidFill>
                        <a:srgbClr val="B4B4B4"/>
                      </a:solidFill>
                      <a:prstDash val="solid"/>
                    </a:lnB>
                  </a:tcPr>
                </a:tc>
                <a:tc>
                  <a:txBody>
                    <a:bodyPr/>
                    <a:lstStyle/>
                    <a:p>
                      <a:pPr marL="47625">
                        <a:lnSpc>
                          <a:spcPct val="100000"/>
                        </a:lnSpc>
                        <a:spcBef>
                          <a:spcPts val="340"/>
                        </a:spcBef>
                      </a:pPr>
                      <a:r>
                        <a:rPr sz="900" dirty="0">
                          <a:solidFill>
                            <a:srgbClr val="507867"/>
                          </a:solidFill>
                          <a:latin typeface="Arial"/>
                          <a:cs typeface="Arial"/>
                        </a:rPr>
                        <a:t>FF</a:t>
                      </a:r>
                      <a:r>
                        <a:rPr sz="900" spc="-20" dirty="0">
                          <a:solidFill>
                            <a:srgbClr val="507867"/>
                          </a:solidFill>
                          <a:latin typeface="Arial"/>
                          <a:cs typeface="Arial"/>
                        </a:rPr>
                        <a:t> </a:t>
                      </a:r>
                      <a:r>
                        <a:rPr sz="900" spc="-5" dirty="0">
                          <a:solidFill>
                            <a:srgbClr val="507867"/>
                          </a:solidFill>
                          <a:latin typeface="Arial"/>
                          <a:cs typeface="Arial"/>
                        </a:rPr>
                        <a:t>(RCC)</a:t>
                      </a:r>
                      <a:endParaRPr sz="900">
                        <a:latin typeface="Arial"/>
                        <a:cs typeface="Arial"/>
                      </a:endParaRPr>
                    </a:p>
                  </a:txBody>
                  <a:tcPr marL="0" marR="0" marT="43180" marB="0">
                    <a:lnL w="9525">
                      <a:solidFill>
                        <a:srgbClr val="A6A6A6"/>
                      </a:solidFill>
                      <a:prstDash val="solid"/>
                    </a:lnL>
                    <a:lnT w="9525">
                      <a:solidFill>
                        <a:srgbClr val="B4B4B4"/>
                      </a:solidFill>
                      <a:prstDash val="solid"/>
                    </a:lnT>
                    <a:lnB w="9525">
                      <a:solidFill>
                        <a:srgbClr val="B4B4B4"/>
                      </a:solidFill>
                      <a:prstDash val="solid"/>
                    </a:lnB>
                  </a:tcPr>
                </a:tc>
                <a:extLst>
                  <a:ext uri="{0D108BD9-81ED-4DB2-BD59-A6C34878D82A}">
                    <a16:rowId xmlns:a16="http://schemas.microsoft.com/office/drawing/2014/main" val="10002"/>
                  </a:ext>
                </a:extLst>
              </a:tr>
              <a:tr h="390525">
                <a:tc>
                  <a:txBody>
                    <a:bodyPr/>
                    <a:lstStyle/>
                    <a:p>
                      <a:pPr marL="46355">
                        <a:lnSpc>
                          <a:spcPct val="100000"/>
                        </a:lnSpc>
                        <a:spcBef>
                          <a:spcPts val="340"/>
                        </a:spcBef>
                      </a:pPr>
                      <a:r>
                        <a:rPr sz="900" b="1" dirty="0">
                          <a:solidFill>
                            <a:srgbClr val="FFFFFF"/>
                          </a:solidFill>
                          <a:latin typeface="Arial"/>
                          <a:cs typeface="Arial"/>
                        </a:rPr>
                        <a:t>MCS</a:t>
                      </a:r>
                      <a:endParaRPr sz="900">
                        <a:latin typeface="Arial"/>
                        <a:cs typeface="Arial"/>
                      </a:endParaRPr>
                    </a:p>
                  </a:txBody>
                  <a:tcPr marL="0" marR="0" marT="43180" marB="0">
                    <a:lnT w="12700">
                      <a:solidFill>
                        <a:srgbClr val="FFFFFF"/>
                      </a:solidFill>
                      <a:prstDash val="solid"/>
                    </a:lnT>
                    <a:lnB w="12700">
                      <a:solidFill>
                        <a:srgbClr val="FFFFFF"/>
                      </a:solidFill>
                      <a:prstDash val="solid"/>
                    </a:lnB>
                    <a:solidFill>
                      <a:srgbClr val="507867"/>
                    </a:solidFill>
                  </a:tcPr>
                </a:tc>
                <a:tc>
                  <a:txBody>
                    <a:bodyPr/>
                    <a:lstStyle/>
                    <a:p>
                      <a:pPr marL="46355" marR="318770">
                        <a:lnSpc>
                          <a:spcPct val="100000"/>
                        </a:lnSpc>
                        <a:spcBef>
                          <a:spcPts val="340"/>
                        </a:spcBef>
                      </a:pPr>
                      <a:r>
                        <a:rPr sz="900" b="1" spc="-5" dirty="0">
                          <a:solidFill>
                            <a:srgbClr val="507867"/>
                          </a:solidFill>
                          <a:latin typeface="Arial"/>
                          <a:cs typeface="Arial"/>
                        </a:rPr>
                        <a:t>Mahavir</a:t>
                      </a:r>
                      <a:r>
                        <a:rPr sz="900" b="1" spc="-50" dirty="0">
                          <a:solidFill>
                            <a:srgbClr val="507867"/>
                          </a:solidFill>
                          <a:latin typeface="Arial"/>
                          <a:cs typeface="Arial"/>
                        </a:rPr>
                        <a:t> </a:t>
                      </a:r>
                      <a:r>
                        <a:rPr sz="900" b="1" spc="-5" dirty="0">
                          <a:solidFill>
                            <a:srgbClr val="507867"/>
                          </a:solidFill>
                          <a:latin typeface="Arial"/>
                          <a:cs typeface="Arial"/>
                        </a:rPr>
                        <a:t>Cancer  </a:t>
                      </a:r>
                      <a:r>
                        <a:rPr sz="900" b="1" dirty="0">
                          <a:solidFill>
                            <a:srgbClr val="507867"/>
                          </a:solidFill>
                          <a:latin typeface="Arial"/>
                          <a:cs typeface="Arial"/>
                        </a:rPr>
                        <a:t>Sansthan</a:t>
                      </a:r>
                      <a:endParaRPr sz="900">
                        <a:latin typeface="Arial"/>
                        <a:cs typeface="Arial"/>
                      </a:endParaRPr>
                    </a:p>
                  </a:txBody>
                  <a:tcPr marL="0" marR="0" marT="43180" marB="0">
                    <a:lnR w="9525">
                      <a:solidFill>
                        <a:srgbClr val="A6A6A6"/>
                      </a:solidFill>
                      <a:prstDash val="solid"/>
                    </a:lnR>
                    <a:lnT w="9525">
                      <a:solidFill>
                        <a:srgbClr val="B4B4B4"/>
                      </a:solidFill>
                      <a:prstDash val="solid"/>
                    </a:lnT>
                    <a:lnB w="9525">
                      <a:solidFill>
                        <a:srgbClr val="B4B4B4"/>
                      </a:solidFill>
                      <a:prstDash val="solid"/>
                    </a:lnB>
                  </a:tcPr>
                </a:tc>
                <a:tc>
                  <a:txBody>
                    <a:bodyPr/>
                    <a:lstStyle/>
                    <a:p>
                      <a:pPr marL="46990">
                        <a:lnSpc>
                          <a:spcPct val="100000"/>
                        </a:lnSpc>
                        <a:spcBef>
                          <a:spcPts val="340"/>
                        </a:spcBef>
                      </a:pPr>
                      <a:r>
                        <a:rPr sz="900" spc="-5" dirty="0">
                          <a:solidFill>
                            <a:srgbClr val="507867"/>
                          </a:solidFill>
                          <a:latin typeface="Arial"/>
                          <a:cs typeface="Arial"/>
                        </a:rPr>
                        <a:t>Patna</a:t>
                      </a:r>
                      <a:endParaRPr sz="900">
                        <a:latin typeface="Arial"/>
                        <a:cs typeface="Arial"/>
                      </a:endParaRPr>
                    </a:p>
                  </a:txBody>
                  <a:tcPr marL="0" marR="0" marT="43180" marB="0">
                    <a:lnL w="9525">
                      <a:solidFill>
                        <a:srgbClr val="A6A6A6"/>
                      </a:solidFill>
                      <a:prstDash val="solid"/>
                    </a:lnL>
                    <a:lnR w="9525">
                      <a:solidFill>
                        <a:srgbClr val="A6A6A6"/>
                      </a:solidFill>
                      <a:prstDash val="solid"/>
                    </a:lnR>
                    <a:lnT w="9525">
                      <a:solidFill>
                        <a:srgbClr val="B4B4B4"/>
                      </a:solidFill>
                      <a:prstDash val="solid"/>
                    </a:lnT>
                    <a:lnB w="9525">
                      <a:solidFill>
                        <a:srgbClr val="B4B4B4"/>
                      </a:solidFill>
                      <a:prstDash val="solid"/>
                    </a:lnB>
                  </a:tcPr>
                </a:tc>
                <a:tc>
                  <a:txBody>
                    <a:bodyPr/>
                    <a:lstStyle/>
                    <a:p>
                      <a:pPr marL="46990">
                        <a:lnSpc>
                          <a:spcPct val="100000"/>
                        </a:lnSpc>
                        <a:spcBef>
                          <a:spcPts val="340"/>
                        </a:spcBef>
                      </a:pPr>
                      <a:r>
                        <a:rPr sz="900" spc="-5" dirty="0">
                          <a:solidFill>
                            <a:srgbClr val="507867"/>
                          </a:solidFill>
                          <a:latin typeface="Arial"/>
                          <a:cs typeface="Arial"/>
                        </a:rPr>
                        <a:t>400</a:t>
                      </a:r>
                      <a:endParaRPr sz="900">
                        <a:latin typeface="Arial"/>
                        <a:cs typeface="Arial"/>
                      </a:endParaRPr>
                    </a:p>
                  </a:txBody>
                  <a:tcPr marL="0" marR="0" marT="43180" marB="0">
                    <a:lnL w="9525">
                      <a:solidFill>
                        <a:srgbClr val="A6A6A6"/>
                      </a:solidFill>
                      <a:prstDash val="solid"/>
                    </a:lnL>
                    <a:lnR w="9525">
                      <a:solidFill>
                        <a:srgbClr val="A6A6A6"/>
                      </a:solidFill>
                      <a:prstDash val="solid"/>
                    </a:lnR>
                    <a:lnT w="9525">
                      <a:solidFill>
                        <a:srgbClr val="B4B4B4"/>
                      </a:solidFill>
                      <a:prstDash val="solid"/>
                    </a:lnT>
                    <a:lnB w="9525">
                      <a:solidFill>
                        <a:srgbClr val="B4B4B4"/>
                      </a:solidFill>
                      <a:prstDash val="solid"/>
                    </a:lnB>
                  </a:tcPr>
                </a:tc>
                <a:tc>
                  <a:txBody>
                    <a:bodyPr/>
                    <a:lstStyle/>
                    <a:p>
                      <a:pPr marL="46990">
                        <a:lnSpc>
                          <a:spcPct val="100000"/>
                        </a:lnSpc>
                        <a:spcBef>
                          <a:spcPts val="340"/>
                        </a:spcBef>
                      </a:pPr>
                      <a:r>
                        <a:rPr sz="900" spc="-5" dirty="0">
                          <a:solidFill>
                            <a:srgbClr val="507867"/>
                          </a:solidFill>
                          <a:latin typeface="Arial"/>
                          <a:cs typeface="Arial"/>
                        </a:rPr>
                        <a:t>1998</a:t>
                      </a:r>
                      <a:endParaRPr sz="900">
                        <a:latin typeface="Arial"/>
                        <a:cs typeface="Arial"/>
                      </a:endParaRPr>
                    </a:p>
                  </a:txBody>
                  <a:tcPr marL="0" marR="0" marT="43180" marB="0">
                    <a:lnL w="9525">
                      <a:solidFill>
                        <a:srgbClr val="A6A6A6"/>
                      </a:solidFill>
                      <a:prstDash val="solid"/>
                    </a:lnL>
                    <a:lnR w="9525">
                      <a:solidFill>
                        <a:srgbClr val="A6A6A6"/>
                      </a:solidFill>
                      <a:prstDash val="solid"/>
                    </a:lnR>
                    <a:lnT w="9525">
                      <a:solidFill>
                        <a:srgbClr val="B4B4B4"/>
                      </a:solidFill>
                      <a:prstDash val="solid"/>
                    </a:lnT>
                    <a:lnB w="9525">
                      <a:solidFill>
                        <a:srgbClr val="B4B4B4"/>
                      </a:solidFill>
                      <a:prstDash val="solid"/>
                    </a:lnB>
                  </a:tcPr>
                </a:tc>
                <a:tc>
                  <a:txBody>
                    <a:bodyPr/>
                    <a:lstStyle/>
                    <a:p>
                      <a:pPr marL="47625" marR="273685">
                        <a:lnSpc>
                          <a:spcPct val="100000"/>
                        </a:lnSpc>
                        <a:spcBef>
                          <a:spcPts val="340"/>
                        </a:spcBef>
                      </a:pPr>
                      <a:r>
                        <a:rPr sz="900" dirty="0">
                          <a:solidFill>
                            <a:srgbClr val="507867"/>
                          </a:solidFill>
                          <a:latin typeface="Arial"/>
                          <a:cs typeface="Arial"/>
                        </a:rPr>
                        <a:t>FF </a:t>
                      </a:r>
                      <a:r>
                        <a:rPr sz="900" spc="-5" dirty="0">
                          <a:solidFill>
                            <a:srgbClr val="507867"/>
                          </a:solidFill>
                          <a:latin typeface="Arial"/>
                          <a:cs typeface="Arial"/>
                        </a:rPr>
                        <a:t>up </a:t>
                      </a:r>
                      <a:r>
                        <a:rPr sz="900" dirty="0">
                          <a:solidFill>
                            <a:srgbClr val="507867"/>
                          </a:solidFill>
                          <a:latin typeface="Arial"/>
                          <a:cs typeface="Arial"/>
                        </a:rPr>
                        <a:t>to</a:t>
                      </a:r>
                      <a:r>
                        <a:rPr sz="900" spc="-90" dirty="0">
                          <a:solidFill>
                            <a:srgbClr val="507867"/>
                          </a:solidFill>
                          <a:latin typeface="Arial"/>
                          <a:cs typeface="Arial"/>
                        </a:rPr>
                        <a:t> </a:t>
                      </a:r>
                      <a:r>
                        <a:rPr sz="900" spc="-5" dirty="0">
                          <a:solidFill>
                            <a:srgbClr val="507867"/>
                          </a:solidFill>
                          <a:latin typeface="Arial"/>
                          <a:cs typeface="Arial"/>
                        </a:rPr>
                        <a:t>18  years</a:t>
                      </a:r>
                      <a:endParaRPr sz="900">
                        <a:latin typeface="Arial"/>
                        <a:cs typeface="Arial"/>
                      </a:endParaRPr>
                    </a:p>
                  </a:txBody>
                  <a:tcPr marL="0" marR="0" marT="43180" marB="0">
                    <a:lnL w="9525">
                      <a:solidFill>
                        <a:srgbClr val="A6A6A6"/>
                      </a:solidFill>
                      <a:prstDash val="solid"/>
                    </a:lnL>
                    <a:lnT w="9525">
                      <a:solidFill>
                        <a:srgbClr val="B4B4B4"/>
                      </a:solidFill>
                      <a:prstDash val="solid"/>
                    </a:lnT>
                    <a:lnB w="9525">
                      <a:solidFill>
                        <a:srgbClr val="B4B4B4"/>
                      </a:solidFill>
                      <a:prstDash val="solid"/>
                    </a:lnB>
                  </a:tcPr>
                </a:tc>
                <a:extLst>
                  <a:ext uri="{0D108BD9-81ED-4DB2-BD59-A6C34878D82A}">
                    <a16:rowId xmlns:a16="http://schemas.microsoft.com/office/drawing/2014/main" val="10003"/>
                  </a:ext>
                </a:extLst>
              </a:tr>
              <a:tr h="390525">
                <a:tc>
                  <a:txBody>
                    <a:bodyPr/>
                    <a:lstStyle/>
                    <a:p>
                      <a:pPr marL="46355">
                        <a:lnSpc>
                          <a:spcPct val="100000"/>
                        </a:lnSpc>
                        <a:spcBef>
                          <a:spcPts val="340"/>
                        </a:spcBef>
                      </a:pPr>
                      <a:r>
                        <a:rPr sz="900" b="1" spc="-10" dirty="0">
                          <a:solidFill>
                            <a:srgbClr val="FFFFFF"/>
                          </a:solidFill>
                          <a:latin typeface="Arial"/>
                          <a:cs typeface="Arial"/>
                        </a:rPr>
                        <a:t>BBCI</a:t>
                      </a:r>
                      <a:endParaRPr sz="900">
                        <a:latin typeface="Arial"/>
                        <a:cs typeface="Arial"/>
                      </a:endParaRPr>
                    </a:p>
                  </a:txBody>
                  <a:tcPr marL="0" marR="0" marT="43180" marB="0">
                    <a:lnT w="12700">
                      <a:solidFill>
                        <a:srgbClr val="FFFFFF"/>
                      </a:solidFill>
                      <a:prstDash val="solid"/>
                    </a:lnT>
                    <a:lnB w="12700">
                      <a:solidFill>
                        <a:srgbClr val="FFFFFF"/>
                      </a:solidFill>
                      <a:prstDash val="solid"/>
                    </a:lnB>
                    <a:solidFill>
                      <a:srgbClr val="507867"/>
                    </a:solidFill>
                  </a:tcPr>
                </a:tc>
                <a:tc>
                  <a:txBody>
                    <a:bodyPr/>
                    <a:lstStyle/>
                    <a:p>
                      <a:pPr marL="46355" marR="306070">
                        <a:lnSpc>
                          <a:spcPct val="100000"/>
                        </a:lnSpc>
                        <a:spcBef>
                          <a:spcPts val="340"/>
                        </a:spcBef>
                      </a:pPr>
                      <a:r>
                        <a:rPr sz="900" b="1" spc="-5" dirty="0">
                          <a:solidFill>
                            <a:srgbClr val="507867"/>
                          </a:solidFill>
                          <a:latin typeface="Arial"/>
                          <a:cs typeface="Arial"/>
                        </a:rPr>
                        <a:t>Dr. </a:t>
                      </a:r>
                      <a:r>
                        <a:rPr sz="900" b="1" dirty="0">
                          <a:solidFill>
                            <a:srgbClr val="507867"/>
                          </a:solidFill>
                          <a:latin typeface="Arial"/>
                          <a:cs typeface="Arial"/>
                        </a:rPr>
                        <a:t>B. Borooah  </a:t>
                      </a:r>
                      <a:r>
                        <a:rPr sz="900" b="1" spc="-5" dirty="0">
                          <a:solidFill>
                            <a:srgbClr val="507867"/>
                          </a:solidFill>
                          <a:latin typeface="Arial"/>
                          <a:cs typeface="Arial"/>
                        </a:rPr>
                        <a:t>Cancer</a:t>
                      </a:r>
                      <a:r>
                        <a:rPr sz="900" b="1" spc="-80" dirty="0">
                          <a:solidFill>
                            <a:srgbClr val="507867"/>
                          </a:solidFill>
                          <a:latin typeface="Arial"/>
                          <a:cs typeface="Arial"/>
                        </a:rPr>
                        <a:t> </a:t>
                      </a:r>
                      <a:r>
                        <a:rPr sz="900" b="1" dirty="0">
                          <a:solidFill>
                            <a:srgbClr val="507867"/>
                          </a:solidFill>
                          <a:latin typeface="Arial"/>
                          <a:cs typeface="Arial"/>
                        </a:rPr>
                        <a:t>Institute</a:t>
                      </a:r>
                      <a:endParaRPr sz="900">
                        <a:latin typeface="Arial"/>
                        <a:cs typeface="Arial"/>
                      </a:endParaRPr>
                    </a:p>
                  </a:txBody>
                  <a:tcPr marL="0" marR="0" marT="43180" marB="0">
                    <a:lnR w="9525">
                      <a:solidFill>
                        <a:srgbClr val="A6A6A6"/>
                      </a:solidFill>
                      <a:prstDash val="solid"/>
                    </a:lnR>
                    <a:lnT w="9525">
                      <a:solidFill>
                        <a:srgbClr val="B4B4B4"/>
                      </a:solidFill>
                      <a:prstDash val="solid"/>
                    </a:lnT>
                    <a:lnB w="9525">
                      <a:solidFill>
                        <a:srgbClr val="B4B4B4"/>
                      </a:solidFill>
                      <a:prstDash val="solid"/>
                    </a:lnB>
                  </a:tcPr>
                </a:tc>
                <a:tc>
                  <a:txBody>
                    <a:bodyPr/>
                    <a:lstStyle/>
                    <a:p>
                      <a:pPr marL="46990">
                        <a:lnSpc>
                          <a:spcPct val="100000"/>
                        </a:lnSpc>
                        <a:spcBef>
                          <a:spcPts val="340"/>
                        </a:spcBef>
                      </a:pPr>
                      <a:r>
                        <a:rPr sz="900" spc="-5" dirty="0">
                          <a:solidFill>
                            <a:srgbClr val="507867"/>
                          </a:solidFill>
                          <a:latin typeface="Arial"/>
                          <a:cs typeface="Arial"/>
                        </a:rPr>
                        <a:t>Guwahati</a:t>
                      </a:r>
                      <a:endParaRPr sz="900">
                        <a:latin typeface="Arial"/>
                        <a:cs typeface="Arial"/>
                      </a:endParaRPr>
                    </a:p>
                  </a:txBody>
                  <a:tcPr marL="0" marR="0" marT="43180" marB="0">
                    <a:lnL w="9525">
                      <a:solidFill>
                        <a:srgbClr val="A6A6A6"/>
                      </a:solidFill>
                      <a:prstDash val="solid"/>
                    </a:lnL>
                    <a:lnR w="9525">
                      <a:solidFill>
                        <a:srgbClr val="A6A6A6"/>
                      </a:solidFill>
                      <a:prstDash val="solid"/>
                    </a:lnR>
                    <a:lnT w="9525">
                      <a:solidFill>
                        <a:srgbClr val="B4B4B4"/>
                      </a:solidFill>
                      <a:prstDash val="solid"/>
                    </a:lnT>
                    <a:lnB w="9525">
                      <a:solidFill>
                        <a:srgbClr val="B4B4B4"/>
                      </a:solidFill>
                      <a:prstDash val="solid"/>
                    </a:lnB>
                  </a:tcPr>
                </a:tc>
                <a:tc>
                  <a:txBody>
                    <a:bodyPr/>
                    <a:lstStyle/>
                    <a:p>
                      <a:pPr marL="46990">
                        <a:lnSpc>
                          <a:spcPct val="100000"/>
                        </a:lnSpc>
                        <a:spcBef>
                          <a:spcPts val="340"/>
                        </a:spcBef>
                      </a:pPr>
                      <a:r>
                        <a:rPr sz="900" spc="-5" dirty="0">
                          <a:solidFill>
                            <a:srgbClr val="507867"/>
                          </a:solidFill>
                          <a:latin typeface="Arial"/>
                          <a:cs typeface="Arial"/>
                        </a:rPr>
                        <a:t>230</a:t>
                      </a:r>
                      <a:endParaRPr sz="900">
                        <a:latin typeface="Arial"/>
                        <a:cs typeface="Arial"/>
                      </a:endParaRPr>
                    </a:p>
                  </a:txBody>
                  <a:tcPr marL="0" marR="0" marT="43180" marB="0">
                    <a:lnL w="9525">
                      <a:solidFill>
                        <a:srgbClr val="A6A6A6"/>
                      </a:solidFill>
                      <a:prstDash val="solid"/>
                    </a:lnL>
                    <a:lnR w="9525">
                      <a:solidFill>
                        <a:srgbClr val="A6A6A6"/>
                      </a:solidFill>
                      <a:prstDash val="solid"/>
                    </a:lnR>
                    <a:lnT w="9525">
                      <a:solidFill>
                        <a:srgbClr val="B4B4B4"/>
                      </a:solidFill>
                      <a:prstDash val="solid"/>
                    </a:lnT>
                    <a:lnB w="9525">
                      <a:solidFill>
                        <a:srgbClr val="B4B4B4"/>
                      </a:solidFill>
                      <a:prstDash val="solid"/>
                    </a:lnB>
                  </a:tcPr>
                </a:tc>
                <a:tc>
                  <a:txBody>
                    <a:bodyPr/>
                    <a:lstStyle/>
                    <a:p>
                      <a:pPr marL="46990">
                        <a:lnSpc>
                          <a:spcPct val="100000"/>
                        </a:lnSpc>
                        <a:spcBef>
                          <a:spcPts val="340"/>
                        </a:spcBef>
                      </a:pPr>
                      <a:r>
                        <a:rPr sz="900" spc="-5" dirty="0">
                          <a:solidFill>
                            <a:srgbClr val="507867"/>
                          </a:solidFill>
                          <a:latin typeface="Arial"/>
                          <a:cs typeface="Arial"/>
                        </a:rPr>
                        <a:t>1973</a:t>
                      </a:r>
                      <a:endParaRPr sz="900">
                        <a:latin typeface="Arial"/>
                        <a:cs typeface="Arial"/>
                      </a:endParaRPr>
                    </a:p>
                  </a:txBody>
                  <a:tcPr marL="0" marR="0" marT="43180" marB="0">
                    <a:lnL w="9525">
                      <a:solidFill>
                        <a:srgbClr val="A6A6A6"/>
                      </a:solidFill>
                      <a:prstDash val="solid"/>
                    </a:lnL>
                    <a:lnR w="9525">
                      <a:solidFill>
                        <a:srgbClr val="A6A6A6"/>
                      </a:solidFill>
                      <a:prstDash val="solid"/>
                    </a:lnR>
                    <a:lnT w="9525">
                      <a:solidFill>
                        <a:srgbClr val="B4B4B4"/>
                      </a:solidFill>
                      <a:prstDash val="solid"/>
                    </a:lnT>
                    <a:lnB w="9525">
                      <a:solidFill>
                        <a:srgbClr val="B4B4B4"/>
                      </a:solidFill>
                      <a:prstDash val="solid"/>
                    </a:lnB>
                  </a:tcPr>
                </a:tc>
                <a:tc>
                  <a:txBody>
                    <a:bodyPr/>
                    <a:lstStyle/>
                    <a:p>
                      <a:pPr marL="47625">
                        <a:lnSpc>
                          <a:spcPct val="100000"/>
                        </a:lnSpc>
                        <a:spcBef>
                          <a:spcPts val="340"/>
                        </a:spcBef>
                      </a:pPr>
                      <a:r>
                        <a:rPr sz="900" dirty="0">
                          <a:solidFill>
                            <a:srgbClr val="507867"/>
                          </a:solidFill>
                          <a:latin typeface="Arial"/>
                          <a:cs typeface="Arial"/>
                        </a:rPr>
                        <a:t>FF</a:t>
                      </a:r>
                      <a:endParaRPr sz="900">
                        <a:latin typeface="Arial"/>
                        <a:cs typeface="Arial"/>
                      </a:endParaRPr>
                    </a:p>
                  </a:txBody>
                  <a:tcPr marL="0" marR="0" marT="43180" marB="0">
                    <a:lnL w="9525">
                      <a:solidFill>
                        <a:srgbClr val="A6A6A6"/>
                      </a:solidFill>
                      <a:prstDash val="solid"/>
                    </a:lnL>
                    <a:lnT w="9525">
                      <a:solidFill>
                        <a:srgbClr val="B4B4B4"/>
                      </a:solidFill>
                      <a:prstDash val="solid"/>
                    </a:lnT>
                    <a:lnB w="9525">
                      <a:solidFill>
                        <a:srgbClr val="B4B4B4"/>
                      </a:solidFill>
                      <a:prstDash val="solid"/>
                    </a:lnB>
                  </a:tcPr>
                </a:tc>
                <a:extLst>
                  <a:ext uri="{0D108BD9-81ED-4DB2-BD59-A6C34878D82A}">
                    <a16:rowId xmlns:a16="http://schemas.microsoft.com/office/drawing/2014/main" val="10004"/>
                  </a:ext>
                </a:extLst>
              </a:tr>
              <a:tr h="543560">
                <a:tc>
                  <a:txBody>
                    <a:bodyPr/>
                    <a:lstStyle/>
                    <a:p>
                      <a:pPr marL="46355">
                        <a:lnSpc>
                          <a:spcPct val="100000"/>
                        </a:lnSpc>
                        <a:spcBef>
                          <a:spcPts val="340"/>
                        </a:spcBef>
                      </a:pPr>
                      <a:r>
                        <a:rPr sz="900" b="1" dirty="0">
                          <a:solidFill>
                            <a:srgbClr val="FFFFFF"/>
                          </a:solidFill>
                          <a:latin typeface="Arial"/>
                          <a:cs typeface="Arial"/>
                        </a:rPr>
                        <a:t>KMIO</a:t>
                      </a:r>
                      <a:endParaRPr sz="900">
                        <a:latin typeface="Arial"/>
                        <a:cs typeface="Arial"/>
                      </a:endParaRPr>
                    </a:p>
                  </a:txBody>
                  <a:tcPr marL="0" marR="0" marT="43180" marB="0">
                    <a:lnT w="12700">
                      <a:solidFill>
                        <a:srgbClr val="FFFFFF"/>
                      </a:solidFill>
                      <a:prstDash val="solid"/>
                    </a:lnT>
                    <a:lnB w="12700">
                      <a:solidFill>
                        <a:srgbClr val="FFFFFF"/>
                      </a:solidFill>
                      <a:prstDash val="solid"/>
                    </a:lnB>
                    <a:solidFill>
                      <a:srgbClr val="507867"/>
                    </a:solidFill>
                  </a:tcPr>
                </a:tc>
                <a:tc>
                  <a:txBody>
                    <a:bodyPr/>
                    <a:lstStyle/>
                    <a:p>
                      <a:pPr marL="46355" marR="267335">
                        <a:lnSpc>
                          <a:spcPct val="100000"/>
                        </a:lnSpc>
                        <a:spcBef>
                          <a:spcPts val="340"/>
                        </a:spcBef>
                      </a:pPr>
                      <a:r>
                        <a:rPr sz="900" b="1" dirty="0">
                          <a:solidFill>
                            <a:srgbClr val="507867"/>
                          </a:solidFill>
                          <a:latin typeface="Arial"/>
                          <a:cs typeface="Arial"/>
                        </a:rPr>
                        <a:t>Kidwai</a:t>
                      </a:r>
                      <a:r>
                        <a:rPr sz="900" b="1" spc="-100" dirty="0">
                          <a:solidFill>
                            <a:srgbClr val="507867"/>
                          </a:solidFill>
                          <a:latin typeface="Arial"/>
                          <a:cs typeface="Arial"/>
                        </a:rPr>
                        <a:t> </a:t>
                      </a:r>
                      <a:r>
                        <a:rPr sz="900" b="1" dirty="0">
                          <a:solidFill>
                            <a:srgbClr val="507867"/>
                          </a:solidFill>
                          <a:latin typeface="Arial"/>
                          <a:cs typeface="Arial"/>
                        </a:rPr>
                        <a:t>Memorial  Institute of  </a:t>
                      </a:r>
                      <a:r>
                        <a:rPr sz="900" b="1" spc="-5" dirty="0">
                          <a:solidFill>
                            <a:srgbClr val="507867"/>
                          </a:solidFill>
                          <a:latin typeface="Arial"/>
                          <a:cs typeface="Arial"/>
                        </a:rPr>
                        <a:t>Oncology</a:t>
                      </a:r>
                      <a:endParaRPr sz="900">
                        <a:latin typeface="Arial"/>
                        <a:cs typeface="Arial"/>
                      </a:endParaRPr>
                    </a:p>
                  </a:txBody>
                  <a:tcPr marL="0" marR="0" marT="43180" marB="0">
                    <a:lnR w="9525">
                      <a:solidFill>
                        <a:srgbClr val="A6A6A6"/>
                      </a:solidFill>
                      <a:prstDash val="solid"/>
                    </a:lnR>
                    <a:lnT w="9525">
                      <a:solidFill>
                        <a:srgbClr val="B4B4B4"/>
                      </a:solidFill>
                      <a:prstDash val="solid"/>
                    </a:lnT>
                    <a:lnB w="9525">
                      <a:solidFill>
                        <a:srgbClr val="B4B4B4"/>
                      </a:solidFill>
                      <a:prstDash val="solid"/>
                    </a:lnB>
                  </a:tcPr>
                </a:tc>
                <a:tc>
                  <a:txBody>
                    <a:bodyPr/>
                    <a:lstStyle/>
                    <a:p>
                      <a:pPr marL="46990">
                        <a:lnSpc>
                          <a:spcPct val="100000"/>
                        </a:lnSpc>
                        <a:spcBef>
                          <a:spcPts val="340"/>
                        </a:spcBef>
                      </a:pPr>
                      <a:r>
                        <a:rPr sz="900" spc="-5" dirty="0">
                          <a:solidFill>
                            <a:srgbClr val="507867"/>
                          </a:solidFill>
                          <a:latin typeface="Arial"/>
                          <a:cs typeface="Arial"/>
                        </a:rPr>
                        <a:t>Bangalore</a:t>
                      </a:r>
                      <a:endParaRPr sz="900">
                        <a:latin typeface="Arial"/>
                        <a:cs typeface="Arial"/>
                      </a:endParaRPr>
                    </a:p>
                  </a:txBody>
                  <a:tcPr marL="0" marR="0" marT="43180" marB="0">
                    <a:lnL w="9525">
                      <a:solidFill>
                        <a:srgbClr val="A6A6A6"/>
                      </a:solidFill>
                      <a:prstDash val="solid"/>
                    </a:lnL>
                    <a:lnR w="9525">
                      <a:solidFill>
                        <a:srgbClr val="A6A6A6"/>
                      </a:solidFill>
                      <a:prstDash val="solid"/>
                    </a:lnR>
                    <a:lnT w="9525">
                      <a:solidFill>
                        <a:srgbClr val="B4B4B4"/>
                      </a:solidFill>
                      <a:prstDash val="solid"/>
                    </a:lnT>
                    <a:lnB w="9525">
                      <a:solidFill>
                        <a:srgbClr val="B4B4B4"/>
                      </a:solidFill>
                      <a:prstDash val="solid"/>
                    </a:lnB>
                  </a:tcPr>
                </a:tc>
                <a:tc>
                  <a:txBody>
                    <a:bodyPr/>
                    <a:lstStyle/>
                    <a:p>
                      <a:pPr marL="46990">
                        <a:lnSpc>
                          <a:spcPct val="100000"/>
                        </a:lnSpc>
                        <a:spcBef>
                          <a:spcPts val="340"/>
                        </a:spcBef>
                      </a:pPr>
                      <a:r>
                        <a:rPr sz="900" spc="-5" dirty="0">
                          <a:solidFill>
                            <a:srgbClr val="507867"/>
                          </a:solidFill>
                          <a:latin typeface="Arial"/>
                          <a:cs typeface="Arial"/>
                        </a:rPr>
                        <a:t>480</a:t>
                      </a:r>
                      <a:endParaRPr sz="900">
                        <a:latin typeface="Arial"/>
                        <a:cs typeface="Arial"/>
                      </a:endParaRPr>
                    </a:p>
                  </a:txBody>
                  <a:tcPr marL="0" marR="0" marT="43180" marB="0">
                    <a:lnL w="9525">
                      <a:solidFill>
                        <a:srgbClr val="A6A6A6"/>
                      </a:solidFill>
                      <a:prstDash val="solid"/>
                    </a:lnL>
                    <a:lnR w="9525">
                      <a:solidFill>
                        <a:srgbClr val="A6A6A6"/>
                      </a:solidFill>
                      <a:prstDash val="solid"/>
                    </a:lnR>
                    <a:lnT w="9525">
                      <a:solidFill>
                        <a:srgbClr val="B4B4B4"/>
                      </a:solidFill>
                      <a:prstDash val="solid"/>
                    </a:lnT>
                    <a:lnB w="9525">
                      <a:solidFill>
                        <a:srgbClr val="B4B4B4"/>
                      </a:solidFill>
                      <a:prstDash val="solid"/>
                    </a:lnB>
                  </a:tcPr>
                </a:tc>
                <a:tc>
                  <a:txBody>
                    <a:bodyPr/>
                    <a:lstStyle/>
                    <a:p>
                      <a:pPr marL="46990">
                        <a:lnSpc>
                          <a:spcPct val="100000"/>
                        </a:lnSpc>
                        <a:spcBef>
                          <a:spcPts val="340"/>
                        </a:spcBef>
                      </a:pPr>
                      <a:r>
                        <a:rPr sz="900" spc="-5" dirty="0">
                          <a:solidFill>
                            <a:srgbClr val="507867"/>
                          </a:solidFill>
                          <a:latin typeface="Arial"/>
                          <a:cs typeface="Arial"/>
                        </a:rPr>
                        <a:t>1957</a:t>
                      </a:r>
                      <a:endParaRPr sz="900">
                        <a:latin typeface="Arial"/>
                        <a:cs typeface="Arial"/>
                      </a:endParaRPr>
                    </a:p>
                  </a:txBody>
                  <a:tcPr marL="0" marR="0" marT="43180" marB="0">
                    <a:lnL w="9525">
                      <a:solidFill>
                        <a:srgbClr val="A6A6A6"/>
                      </a:solidFill>
                      <a:prstDash val="solid"/>
                    </a:lnL>
                    <a:lnR w="9525">
                      <a:solidFill>
                        <a:srgbClr val="A6A6A6"/>
                      </a:solidFill>
                      <a:prstDash val="solid"/>
                    </a:lnR>
                    <a:lnT w="9525">
                      <a:solidFill>
                        <a:srgbClr val="B4B4B4"/>
                      </a:solidFill>
                      <a:prstDash val="solid"/>
                    </a:lnT>
                    <a:lnB w="9525">
                      <a:solidFill>
                        <a:srgbClr val="B4B4B4"/>
                      </a:solidFill>
                      <a:prstDash val="solid"/>
                    </a:lnB>
                  </a:tcPr>
                </a:tc>
                <a:tc>
                  <a:txBody>
                    <a:bodyPr/>
                    <a:lstStyle/>
                    <a:p>
                      <a:pPr marL="47625">
                        <a:lnSpc>
                          <a:spcPct val="100000"/>
                        </a:lnSpc>
                        <a:spcBef>
                          <a:spcPts val="340"/>
                        </a:spcBef>
                      </a:pPr>
                      <a:r>
                        <a:rPr sz="900" dirty="0">
                          <a:solidFill>
                            <a:srgbClr val="507867"/>
                          </a:solidFill>
                          <a:latin typeface="Arial"/>
                          <a:cs typeface="Arial"/>
                        </a:rPr>
                        <a:t>FF for BPL,</a:t>
                      </a:r>
                      <a:r>
                        <a:rPr sz="900" spc="-70" dirty="0">
                          <a:solidFill>
                            <a:srgbClr val="507867"/>
                          </a:solidFill>
                          <a:latin typeface="Arial"/>
                          <a:cs typeface="Arial"/>
                        </a:rPr>
                        <a:t> </a:t>
                      </a:r>
                      <a:r>
                        <a:rPr sz="900" dirty="0">
                          <a:solidFill>
                            <a:srgbClr val="507867"/>
                          </a:solidFill>
                          <a:latin typeface="Arial"/>
                          <a:cs typeface="Arial"/>
                        </a:rPr>
                        <a:t>40-</a:t>
                      </a:r>
                      <a:endParaRPr sz="900">
                        <a:latin typeface="Arial"/>
                        <a:cs typeface="Arial"/>
                      </a:endParaRPr>
                    </a:p>
                    <a:p>
                      <a:pPr marL="47625" marR="183515">
                        <a:lnSpc>
                          <a:spcPct val="100000"/>
                        </a:lnSpc>
                      </a:pPr>
                      <a:r>
                        <a:rPr sz="900" spc="-5" dirty="0">
                          <a:solidFill>
                            <a:srgbClr val="507867"/>
                          </a:solidFill>
                          <a:latin typeface="Arial"/>
                          <a:cs typeface="Arial"/>
                        </a:rPr>
                        <a:t>60%</a:t>
                      </a:r>
                      <a:r>
                        <a:rPr sz="900" spc="-85" dirty="0">
                          <a:solidFill>
                            <a:srgbClr val="507867"/>
                          </a:solidFill>
                          <a:latin typeface="Arial"/>
                          <a:cs typeface="Arial"/>
                        </a:rPr>
                        <a:t> </a:t>
                      </a:r>
                      <a:r>
                        <a:rPr sz="900" dirty="0">
                          <a:solidFill>
                            <a:srgbClr val="507867"/>
                          </a:solidFill>
                          <a:latin typeface="Arial"/>
                          <a:cs typeface="Arial"/>
                        </a:rPr>
                        <a:t>cheaper  for</a:t>
                      </a:r>
                      <a:r>
                        <a:rPr sz="900" spc="-25" dirty="0">
                          <a:solidFill>
                            <a:srgbClr val="507867"/>
                          </a:solidFill>
                          <a:latin typeface="Arial"/>
                          <a:cs typeface="Arial"/>
                        </a:rPr>
                        <a:t> </a:t>
                      </a:r>
                      <a:r>
                        <a:rPr sz="900" dirty="0">
                          <a:solidFill>
                            <a:srgbClr val="507867"/>
                          </a:solidFill>
                          <a:latin typeface="Arial"/>
                          <a:cs typeface="Arial"/>
                        </a:rPr>
                        <a:t>others</a:t>
                      </a:r>
                      <a:endParaRPr sz="900">
                        <a:latin typeface="Arial"/>
                        <a:cs typeface="Arial"/>
                      </a:endParaRPr>
                    </a:p>
                  </a:txBody>
                  <a:tcPr marL="0" marR="0" marT="43180" marB="0">
                    <a:lnL w="9525">
                      <a:solidFill>
                        <a:srgbClr val="A6A6A6"/>
                      </a:solidFill>
                      <a:prstDash val="solid"/>
                    </a:lnL>
                    <a:lnT w="9525">
                      <a:solidFill>
                        <a:srgbClr val="B4B4B4"/>
                      </a:solidFill>
                      <a:prstDash val="solid"/>
                    </a:lnT>
                    <a:lnB w="9525">
                      <a:solidFill>
                        <a:srgbClr val="B4B4B4"/>
                      </a:solidFill>
                      <a:prstDash val="solid"/>
                    </a:lnB>
                  </a:tcPr>
                </a:tc>
                <a:extLst>
                  <a:ext uri="{0D108BD9-81ED-4DB2-BD59-A6C34878D82A}">
                    <a16:rowId xmlns:a16="http://schemas.microsoft.com/office/drawing/2014/main" val="10005"/>
                  </a:ext>
                </a:extLst>
              </a:tr>
              <a:tr h="390525">
                <a:tc>
                  <a:txBody>
                    <a:bodyPr/>
                    <a:lstStyle/>
                    <a:p>
                      <a:pPr marL="46355">
                        <a:lnSpc>
                          <a:spcPct val="100000"/>
                        </a:lnSpc>
                        <a:spcBef>
                          <a:spcPts val="345"/>
                        </a:spcBef>
                      </a:pPr>
                      <a:r>
                        <a:rPr sz="900" b="1" spc="-10" dirty="0">
                          <a:solidFill>
                            <a:srgbClr val="FFFFFF"/>
                          </a:solidFill>
                          <a:latin typeface="Arial"/>
                          <a:cs typeface="Arial"/>
                        </a:rPr>
                        <a:t>RCC</a:t>
                      </a:r>
                      <a:endParaRPr sz="900">
                        <a:latin typeface="Arial"/>
                        <a:cs typeface="Arial"/>
                      </a:endParaRPr>
                    </a:p>
                  </a:txBody>
                  <a:tcPr marL="0" marR="0" marT="43815" marB="0">
                    <a:lnT w="12700">
                      <a:solidFill>
                        <a:srgbClr val="FFFFFF"/>
                      </a:solidFill>
                      <a:prstDash val="solid"/>
                    </a:lnT>
                    <a:lnB w="12700">
                      <a:solidFill>
                        <a:srgbClr val="FFFFFF"/>
                      </a:solidFill>
                      <a:prstDash val="solid"/>
                    </a:lnB>
                    <a:solidFill>
                      <a:srgbClr val="507867"/>
                    </a:solidFill>
                  </a:tcPr>
                </a:tc>
                <a:tc>
                  <a:txBody>
                    <a:bodyPr/>
                    <a:lstStyle/>
                    <a:p>
                      <a:pPr marL="46355" marR="268605">
                        <a:lnSpc>
                          <a:spcPct val="100000"/>
                        </a:lnSpc>
                        <a:spcBef>
                          <a:spcPts val="345"/>
                        </a:spcBef>
                      </a:pPr>
                      <a:r>
                        <a:rPr sz="900" b="1" dirty="0">
                          <a:solidFill>
                            <a:srgbClr val="507867"/>
                          </a:solidFill>
                          <a:latin typeface="Arial"/>
                          <a:cs typeface="Arial"/>
                        </a:rPr>
                        <a:t>Regional</a:t>
                      </a:r>
                      <a:r>
                        <a:rPr sz="900" b="1" spc="-85" dirty="0">
                          <a:solidFill>
                            <a:srgbClr val="507867"/>
                          </a:solidFill>
                          <a:latin typeface="Arial"/>
                          <a:cs typeface="Arial"/>
                        </a:rPr>
                        <a:t> </a:t>
                      </a:r>
                      <a:r>
                        <a:rPr sz="900" b="1" spc="-5" dirty="0">
                          <a:solidFill>
                            <a:srgbClr val="507867"/>
                          </a:solidFill>
                          <a:latin typeface="Arial"/>
                          <a:cs typeface="Arial"/>
                        </a:rPr>
                        <a:t>Cancer  Centre</a:t>
                      </a:r>
                      <a:endParaRPr sz="900">
                        <a:latin typeface="Arial"/>
                        <a:cs typeface="Arial"/>
                      </a:endParaRPr>
                    </a:p>
                  </a:txBody>
                  <a:tcPr marL="0" marR="0" marT="43815" marB="0">
                    <a:lnR w="9525">
                      <a:solidFill>
                        <a:srgbClr val="A6A6A6"/>
                      </a:solidFill>
                      <a:prstDash val="solid"/>
                    </a:lnR>
                    <a:lnT w="9525">
                      <a:solidFill>
                        <a:srgbClr val="B4B4B4"/>
                      </a:solidFill>
                      <a:prstDash val="solid"/>
                    </a:lnT>
                    <a:lnB w="9525">
                      <a:solidFill>
                        <a:srgbClr val="B4B4B4"/>
                      </a:solidFill>
                      <a:prstDash val="solid"/>
                    </a:lnB>
                  </a:tcPr>
                </a:tc>
                <a:tc>
                  <a:txBody>
                    <a:bodyPr/>
                    <a:lstStyle/>
                    <a:p>
                      <a:pPr marL="46990">
                        <a:lnSpc>
                          <a:spcPct val="100000"/>
                        </a:lnSpc>
                        <a:spcBef>
                          <a:spcPts val="345"/>
                        </a:spcBef>
                      </a:pPr>
                      <a:r>
                        <a:rPr sz="900" spc="-5" dirty="0">
                          <a:solidFill>
                            <a:srgbClr val="507867"/>
                          </a:solidFill>
                          <a:latin typeface="Arial"/>
                          <a:cs typeface="Arial"/>
                        </a:rPr>
                        <a:t>Trivandrum</a:t>
                      </a:r>
                      <a:endParaRPr sz="900">
                        <a:latin typeface="Arial"/>
                        <a:cs typeface="Arial"/>
                      </a:endParaRPr>
                    </a:p>
                  </a:txBody>
                  <a:tcPr marL="0" marR="0" marT="43815" marB="0">
                    <a:lnL w="9525">
                      <a:solidFill>
                        <a:srgbClr val="A6A6A6"/>
                      </a:solidFill>
                      <a:prstDash val="solid"/>
                    </a:lnL>
                    <a:lnR w="9525">
                      <a:solidFill>
                        <a:srgbClr val="A6A6A6"/>
                      </a:solidFill>
                      <a:prstDash val="solid"/>
                    </a:lnR>
                    <a:lnT w="9525">
                      <a:solidFill>
                        <a:srgbClr val="B4B4B4"/>
                      </a:solidFill>
                      <a:prstDash val="solid"/>
                    </a:lnT>
                    <a:lnB w="9525">
                      <a:solidFill>
                        <a:srgbClr val="B4B4B4"/>
                      </a:solidFill>
                      <a:prstDash val="solid"/>
                    </a:lnB>
                  </a:tcPr>
                </a:tc>
                <a:tc>
                  <a:txBody>
                    <a:bodyPr/>
                    <a:lstStyle/>
                    <a:p>
                      <a:pPr marL="46990">
                        <a:lnSpc>
                          <a:spcPct val="100000"/>
                        </a:lnSpc>
                        <a:spcBef>
                          <a:spcPts val="345"/>
                        </a:spcBef>
                      </a:pPr>
                      <a:r>
                        <a:rPr sz="900" spc="-5" dirty="0">
                          <a:solidFill>
                            <a:srgbClr val="507867"/>
                          </a:solidFill>
                          <a:latin typeface="Arial"/>
                          <a:cs typeface="Arial"/>
                        </a:rPr>
                        <a:t>265</a:t>
                      </a:r>
                      <a:endParaRPr sz="900">
                        <a:latin typeface="Arial"/>
                        <a:cs typeface="Arial"/>
                      </a:endParaRPr>
                    </a:p>
                  </a:txBody>
                  <a:tcPr marL="0" marR="0" marT="43815" marB="0">
                    <a:lnL w="9525">
                      <a:solidFill>
                        <a:srgbClr val="A6A6A6"/>
                      </a:solidFill>
                      <a:prstDash val="solid"/>
                    </a:lnL>
                    <a:lnR w="9525">
                      <a:solidFill>
                        <a:srgbClr val="A6A6A6"/>
                      </a:solidFill>
                      <a:prstDash val="solid"/>
                    </a:lnR>
                    <a:lnT w="9525">
                      <a:solidFill>
                        <a:srgbClr val="B4B4B4"/>
                      </a:solidFill>
                      <a:prstDash val="solid"/>
                    </a:lnT>
                    <a:lnB w="9525">
                      <a:solidFill>
                        <a:srgbClr val="B4B4B4"/>
                      </a:solidFill>
                      <a:prstDash val="solid"/>
                    </a:lnB>
                  </a:tcPr>
                </a:tc>
                <a:tc>
                  <a:txBody>
                    <a:bodyPr/>
                    <a:lstStyle/>
                    <a:p>
                      <a:pPr marL="46990">
                        <a:lnSpc>
                          <a:spcPct val="100000"/>
                        </a:lnSpc>
                        <a:spcBef>
                          <a:spcPts val="345"/>
                        </a:spcBef>
                      </a:pPr>
                      <a:r>
                        <a:rPr sz="900" spc="-5" dirty="0">
                          <a:solidFill>
                            <a:srgbClr val="507867"/>
                          </a:solidFill>
                          <a:latin typeface="Arial"/>
                          <a:cs typeface="Arial"/>
                        </a:rPr>
                        <a:t>1980</a:t>
                      </a:r>
                      <a:endParaRPr sz="900">
                        <a:latin typeface="Arial"/>
                        <a:cs typeface="Arial"/>
                      </a:endParaRPr>
                    </a:p>
                  </a:txBody>
                  <a:tcPr marL="0" marR="0" marT="43815" marB="0">
                    <a:lnL w="9525">
                      <a:solidFill>
                        <a:srgbClr val="A6A6A6"/>
                      </a:solidFill>
                      <a:prstDash val="solid"/>
                    </a:lnL>
                    <a:lnR w="9525">
                      <a:solidFill>
                        <a:srgbClr val="A6A6A6"/>
                      </a:solidFill>
                      <a:prstDash val="solid"/>
                    </a:lnR>
                    <a:lnT w="9525">
                      <a:solidFill>
                        <a:srgbClr val="B4B4B4"/>
                      </a:solidFill>
                      <a:prstDash val="solid"/>
                    </a:lnT>
                    <a:lnB w="9525">
                      <a:solidFill>
                        <a:srgbClr val="B4B4B4"/>
                      </a:solidFill>
                      <a:prstDash val="solid"/>
                    </a:lnB>
                  </a:tcPr>
                </a:tc>
                <a:tc>
                  <a:txBody>
                    <a:bodyPr/>
                    <a:lstStyle/>
                    <a:p>
                      <a:pPr marL="47625">
                        <a:lnSpc>
                          <a:spcPct val="100000"/>
                        </a:lnSpc>
                        <a:spcBef>
                          <a:spcPts val="345"/>
                        </a:spcBef>
                      </a:pPr>
                      <a:r>
                        <a:rPr sz="900" dirty="0">
                          <a:solidFill>
                            <a:srgbClr val="507867"/>
                          </a:solidFill>
                          <a:latin typeface="Arial"/>
                          <a:cs typeface="Arial"/>
                        </a:rPr>
                        <a:t>FF</a:t>
                      </a:r>
                      <a:endParaRPr sz="900">
                        <a:latin typeface="Arial"/>
                        <a:cs typeface="Arial"/>
                      </a:endParaRPr>
                    </a:p>
                  </a:txBody>
                  <a:tcPr marL="0" marR="0" marT="43815" marB="0">
                    <a:lnL w="9525">
                      <a:solidFill>
                        <a:srgbClr val="A6A6A6"/>
                      </a:solidFill>
                      <a:prstDash val="solid"/>
                    </a:lnL>
                    <a:lnT w="9525">
                      <a:solidFill>
                        <a:srgbClr val="B4B4B4"/>
                      </a:solidFill>
                      <a:prstDash val="solid"/>
                    </a:lnT>
                    <a:lnB w="9525">
                      <a:solidFill>
                        <a:srgbClr val="B4B4B4"/>
                      </a:solidFill>
                      <a:prstDash val="solid"/>
                    </a:lnB>
                  </a:tcPr>
                </a:tc>
                <a:extLst>
                  <a:ext uri="{0D108BD9-81ED-4DB2-BD59-A6C34878D82A}">
                    <a16:rowId xmlns:a16="http://schemas.microsoft.com/office/drawing/2014/main" val="10006"/>
                  </a:ext>
                </a:extLst>
              </a:tr>
              <a:tr h="661035">
                <a:tc>
                  <a:txBody>
                    <a:bodyPr/>
                    <a:lstStyle/>
                    <a:p>
                      <a:pPr marL="46355">
                        <a:lnSpc>
                          <a:spcPct val="100000"/>
                        </a:lnSpc>
                        <a:spcBef>
                          <a:spcPts val="345"/>
                        </a:spcBef>
                      </a:pPr>
                      <a:r>
                        <a:rPr sz="900" b="1" dirty="0">
                          <a:solidFill>
                            <a:srgbClr val="FFFFFF"/>
                          </a:solidFill>
                          <a:latin typeface="Arial"/>
                          <a:cs typeface="Arial"/>
                        </a:rPr>
                        <a:t>PGIMER</a:t>
                      </a:r>
                      <a:endParaRPr sz="900">
                        <a:latin typeface="Arial"/>
                        <a:cs typeface="Arial"/>
                      </a:endParaRPr>
                    </a:p>
                  </a:txBody>
                  <a:tcPr marL="0" marR="0" marT="43815" marB="0">
                    <a:lnT w="12700">
                      <a:solidFill>
                        <a:srgbClr val="FFFFFF"/>
                      </a:solidFill>
                      <a:prstDash val="solid"/>
                    </a:lnT>
                    <a:lnB w="12700">
                      <a:solidFill>
                        <a:srgbClr val="FFFFFF"/>
                      </a:solidFill>
                      <a:prstDash val="solid"/>
                    </a:lnB>
                    <a:solidFill>
                      <a:srgbClr val="507867"/>
                    </a:solidFill>
                  </a:tcPr>
                </a:tc>
                <a:tc>
                  <a:txBody>
                    <a:bodyPr/>
                    <a:lstStyle/>
                    <a:p>
                      <a:pPr marL="46355" marR="133985">
                        <a:lnSpc>
                          <a:spcPct val="100000"/>
                        </a:lnSpc>
                        <a:spcBef>
                          <a:spcPts val="345"/>
                        </a:spcBef>
                      </a:pPr>
                      <a:r>
                        <a:rPr sz="900" b="1" dirty="0">
                          <a:solidFill>
                            <a:srgbClr val="507867"/>
                          </a:solidFill>
                          <a:latin typeface="Arial"/>
                          <a:cs typeface="Arial"/>
                        </a:rPr>
                        <a:t>Post </a:t>
                      </a:r>
                      <a:r>
                        <a:rPr sz="900" b="1" spc="-5" dirty="0">
                          <a:solidFill>
                            <a:srgbClr val="507867"/>
                          </a:solidFill>
                          <a:latin typeface="Arial"/>
                          <a:cs typeface="Arial"/>
                        </a:rPr>
                        <a:t>Graduate  </a:t>
                      </a:r>
                      <a:r>
                        <a:rPr sz="900" b="1" dirty="0">
                          <a:solidFill>
                            <a:srgbClr val="507867"/>
                          </a:solidFill>
                          <a:latin typeface="Arial"/>
                          <a:cs typeface="Arial"/>
                        </a:rPr>
                        <a:t>Institute of</a:t>
                      </a:r>
                      <a:r>
                        <a:rPr sz="900" b="1" spc="-110" dirty="0">
                          <a:solidFill>
                            <a:srgbClr val="507867"/>
                          </a:solidFill>
                          <a:latin typeface="Arial"/>
                          <a:cs typeface="Arial"/>
                        </a:rPr>
                        <a:t> </a:t>
                      </a:r>
                      <a:r>
                        <a:rPr sz="900" b="1" dirty="0">
                          <a:solidFill>
                            <a:srgbClr val="507867"/>
                          </a:solidFill>
                          <a:latin typeface="Arial"/>
                          <a:cs typeface="Arial"/>
                        </a:rPr>
                        <a:t>Medical  Education and  </a:t>
                      </a:r>
                      <a:r>
                        <a:rPr sz="900" b="1" spc="-5" dirty="0">
                          <a:solidFill>
                            <a:srgbClr val="507867"/>
                          </a:solidFill>
                          <a:latin typeface="Arial"/>
                          <a:cs typeface="Arial"/>
                        </a:rPr>
                        <a:t>Research</a:t>
                      </a:r>
                      <a:endParaRPr sz="900">
                        <a:latin typeface="Arial"/>
                        <a:cs typeface="Arial"/>
                      </a:endParaRPr>
                    </a:p>
                  </a:txBody>
                  <a:tcPr marL="0" marR="0" marT="43815" marB="0">
                    <a:lnR w="9525">
                      <a:solidFill>
                        <a:srgbClr val="A6A6A6"/>
                      </a:solidFill>
                      <a:prstDash val="solid"/>
                    </a:lnR>
                    <a:lnT w="9525">
                      <a:solidFill>
                        <a:srgbClr val="B4B4B4"/>
                      </a:solidFill>
                      <a:prstDash val="solid"/>
                    </a:lnT>
                    <a:lnB w="9525">
                      <a:solidFill>
                        <a:srgbClr val="B4B4B4"/>
                      </a:solidFill>
                      <a:prstDash val="solid"/>
                    </a:lnB>
                  </a:tcPr>
                </a:tc>
                <a:tc>
                  <a:txBody>
                    <a:bodyPr/>
                    <a:lstStyle/>
                    <a:p>
                      <a:pPr marL="46990">
                        <a:lnSpc>
                          <a:spcPct val="100000"/>
                        </a:lnSpc>
                        <a:spcBef>
                          <a:spcPts val="345"/>
                        </a:spcBef>
                      </a:pPr>
                      <a:r>
                        <a:rPr sz="900" spc="-5" dirty="0">
                          <a:solidFill>
                            <a:srgbClr val="507867"/>
                          </a:solidFill>
                          <a:latin typeface="Arial"/>
                          <a:cs typeface="Arial"/>
                        </a:rPr>
                        <a:t>Chandigarh</a:t>
                      </a:r>
                      <a:endParaRPr sz="900">
                        <a:latin typeface="Arial"/>
                        <a:cs typeface="Arial"/>
                      </a:endParaRPr>
                    </a:p>
                  </a:txBody>
                  <a:tcPr marL="0" marR="0" marT="43815" marB="0">
                    <a:lnL w="9525">
                      <a:solidFill>
                        <a:srgbClr val="A6A6A6"/>
                      </a:solidFill>
                      <a:prstDash val="solid"/>
                    </a:lnL>
                    <a:lnR w="9525">
                      <a:solidFill>
                        <a:srgbClr val="A6A6A6"/>
                      </a:solidFill>
                      <a:prstDash val="solid"/>
                    </a:lnR>
                    <a:lnT w="9525">
                      <a:solidFill>
                        <a:srgbClr val="B4B4B4"/>
                      </a:solidFill>
                      <a:prstDash val="solid"/>
                    </a:lnT>
                    <a:lnB w="9525">
                      <a:solidFill>
                        <a:srgbClr val="B4B4B4"/>
                      </a:solidFill>
                      <a:prstDash val="solid"/>
                    </a:lnB>
                  </a:tcPr>
                </a:tc>
                <a:tc>
                  <a:txBody>
                    <a:bodyPr/>
                    <a:lstStyle/>
                    <a:p>
                      <a:pPr marL="46990">
                        <a:lnSpc>
                          <a:spcPct val="100000"/>
                        </a:lnSpc>
                        <a:spcBef>
                          <a:spcPts val="345"/>
                        </a:spcBef>
                      </a:pPr>
                      <a:r>
                        <a:rPr sz="900" spc="-5" dirty="0">
                          <a:solidFill>
                            <a:srgbClr val="507867"/>
                          </a:solidFill>
                          <a:latin typeface="Arial"/>
                          <a:cs typeface="Arial"/>
                        </a:rPr>
                        <a:t>1948</a:t>
                      </a:r>
                      <a:endParaRPr sz="900">
                        <a:latin typeface="Arial"/>
                        <a:cs typeface="Arial"/>
                      </a:endParaRPr>
                    </a:p>
                  </a:txBody>
                  <a:tcPr marL="0" marR="0" marT="43815" marB="0">
                    <a:lnL w="9525">
                      <a:solidFill>
                        <a:srgbClr val="A6A6A6"/>
                      </a:solidFill>
                      <a:prstDash val="solid"/>
                    </a:lnL>
                    <a:lnR w="9525">
                      <a:solidFill>
                        <a:srgbClr val="A6A6A6"/>
                      </a:solidFill>
                      <a:prstDash val="solid"/>
                    </a:lnR>
                    <a:lnT w="9525">
                      <a:solidFill>
                        <a:srgbClr val="B4B4B4"/>
                      </a:solidFill>
                      <a:prstDash val="solid"/>
                    </a:lnT>
                    <a:lnB w="9525">
                      <a:solidFill>
                        <a:srgbClr val="B4B4B4"/>
                      </a:solidFill>
                      <a:prstDash val="solid"/>
                    </a:lnB>
                  </a:tcPr>
                </a:tc>
                <a:tc>
                  <a:txBody>
                    <a:bodyPr/>
                    <a:lstStyle/>
                    <a:p>
                      <a:pPr marL="46990">
                        <a:lnSpc>
                          <a:spcPct val="100000"/>
                        </a:lnSpc>
                        <a:spcBef>
                          <a:spcPts val="345"/>
                        </a:spcBef>
                      </a:pPr>
                      <a:r>
                        <a:rPr sz="900" spc="-5" dirty="0">
                          <a:solidFill>
                            <a:srgbClr val="507867"/>
                          </a:solidFill>
                          <a:latin typeface="Arial"/>
                          <a:cs typeface="Arial"/>
                        </a:rPr>
                        <a:t>1962</a:t>
                      </a:r>
                      <a:endParaRPr sz="900">
                        <a:latin typeface="Arial"/>
                        <a:cs typeface="Arial"/>
                      </a:endParaRPr>
                    </a:p>
                  </a:txBody>
                  <a:tcPr marL="0" marR="0" marT="43815" marB="0">
                    <a:lnL w="9525">
                      <a:solidFill>
                        <a:srgbClr val="A6A6A6"/>
                      </a:solidFill>
                      <a:prstDash val="solid"/>
                    </a:lnL>
                    <a:lnR w="9525">
                      <a:solidFill>
                        <a:srgbClr val="A6A6A6"/>
                      </a:solidFill>
                      <a:prstDash val="solid"/>
                    </a:lnR>
                    <a:lnT w="9525">
                      <a:solidFill>
                        <a:srgbClr val="B4B4B4"/>
                      </a:solidFill>
                      <a:prstDash val="solid"/>
                    </a:lnT>
                    <a:lnB w="9525">
                      <a:solidFill>
                        <a:srgbClr val="B4B4B4"/>
                      </a:solidFill>
                      <a:prstDash val="solid"/>
                    </a:lnB>
                  </a:tcPr>
                </a:tc>
                <a:tc>
                  <a:txBody>
                    <a:bodyPr/>
                    <a:lstStyle/>
                    <a:p>
                      <a:pPr marL="47625">
                        <a:lnSpc>
                          <a:spcPct val="100000"/>
                        </a:lnSpc>
                        <a:spcBef>
                          <a:spcPts val="345"/>
                        </a:spcBef>
                      </a:pPr>
                      <a:r>
                        <a:rPr sz="900" dirty="0">
                          <a:solidFill>
                            <a:srgbClr val="507867"/>
                          </a:solidFill>
                          <a:latin typeface="Arial"/>
                          <a:cs typeface="Arial"/>
                        </a:rPr>
                        <a:t>FF</a:t>
                      </a:r>
                      <a:endParaRPr sz="900">
                        <a:latin typeface="Arial"/>
                        <a:cs typeface="Arial"/>
                      </a:endParaRPr>
                    </a:p>
                  </a:txBody>
                  <a:tcPr marL="0" marR="0" marT="43815" marB="0">
                    <a:lnL w="9525">
                      <a:solidFill>
                        <a:srgbClr val="A6A6A6"/>
                      </a:solidFill>
                      <a:prstDash val="solid"/>
                    </a:lnL>
                    <a:lnT w="9525">
                      <a:solidFill>
                        <a:srgbClr val="B4B4B4"/>
                      </a:solidFill>
                      <a:prstDash val="solid"/>
                    </a:lnT>
                    <a:lnB w="9525">
                      <a:solidFill>
                        <a:srgbClr val="B4B4B4"/>
                      </a:solidFill>
                      <a:prstDash val="solid"/>
                    </a:lnB>
                  </a:tcPr>
                </a:tc>
                <a:extLst>
                  <a:ext uri="{0D108BD9-81ED-4DB2-BD59-A6C34878D82A}">
                    <a16:rowId xmlns:a16="http://schemas.microsoft.com/office/drawing/2014/main" val="10007"/>
                  </a:ext>
                </a:extLst>
              </a:tr>
              <a:tr h="318135">
                <a:tc>
                  <a:txBody>
                    <a:bodyPr/>
                    <a:lstStyle/>
                    <a:p>
                      <a:pPr marL="46355">
                        <a:lnSpc>
                          <a:spcPct val="100000"/>
                        </a:lnSpc>
                        <a:spcBef>
                          <a:spcPts val="345"/>
                        </a:spcBef>
                      </a:pPr>
                      <a:r>
                        <a:rPr sz="900" b="1" spc="-5" dirty="0">
                          <a:solidFill>
                            <a:srgbClr val="FFFFFF"/>
                          </a:solidFill>
                          <a:latin typeface="Arial"/>
                          <a:cs typeface="Arial"/>
                        </a:rPr>
                        <a:t>BRAIRCH</a:t>
                      </a:r>
                      <a:endParaRPr sz="900">
                        <a:latin typeface="Arial"/>
                        <a:cs typeface="Arial"/>
                      </a:endParaRPr>
                    </a:p>
                  </a:txBody>
                  <a:tcPr marL="0" marR="0" marT="43815" marB="0">
                    <a:lnT w="12700">
                      <a:solidFill>
                        <a:srgbClr val="FFFFFF"/>
                      </a:solidFill>
                      <a:prstDash val="solid"/>
                    </a:lnT>
                    <a:lnB w="12700">
                      <a:solidFill>
                        <a:srgbClr val="FFFFFF"/>
                      </a:solidFill>
                      <a:prstDash val="solid"/>
                    </a:lnB>
                    <a:solidFill>
                      <a:srgbClr val="507867"/>
                    </a:solidFill>
                  </a:tcPr>
                </a:tc>
                <a:tc>
                  <a:txBody>
                    <a:bodyPr/>
                    <a:lstStyle/>
                    <a:p>
                      <a:pPr marL="46355">
                        <a:lnSpc>
                          <a:spcPct val="100000"/>
                        </a:lnSpc>
                        <a:spcBef>
                          <a:spcPts val="345"/>
                        </a:spcBef>
                      </a:pPr>
                      <a:r>
                        <a:rPr sz="900" b="1" spc="-5" dirty="0">
                          <a:solidFill>
                            <a:srgbClr val="507867"/>
                          </a:solidFill>
                          <a:latin typeface="Arial"/>
                          <a:cs typeface="Arial"/>
                        </a:rPr>
                        <a:t>AIIMS </a:t>
                      </a:r>
                      <a:r>
                        <a:rPr sz="900" b="1" dirty="0">
                          <a:solidFill>
                            <a:srgbClr val="507867"/>
                          </a:solidFill>
                          <a:latin typeface="Arial"/>
                          <a:cs typeface="Arial"/>
                        </a:rPr>
                        <a:t>Delhi</a:t>
                      </a:r>
                      <a:endParaRPr sz="900">
                        <a:latin typeface="Arial"/>
                        <a:cs typeface="Arial"/>
                      </a:endParaRPr>
                    </a:p>
                  </a:txBody>
                  <a:tcPr marL="0" marR="0" marT="43815" marB="0">
                    <a:lnR w="9525">
                      <a:solidFill>
                        <a:srgbClr val="A6A6A6"/>
                      </a:solidFill>
                      <a:prstDash val="solid"/>
                    </a:lnR>
                    <a:lnT w="9525">
                      <a:solidFill>
                        <a:srgbClr val="B4B4B4"/>
                      </a:solidFill>
                      <a:prstDash val="solid"/>
                    </a:lnT>
                    <a:lnB w="9525">
                      <a:solidFill>
                        <a:srgbClr val="B4B4B4"/>
                      </a:solidFill>
                      <a:prstDash val="solid"/>
                    </a:lnB>
                  </a:tcPr>
                </a:tc>
                <a:tc>
                  <a:txBody>
                    <a:bodyPr/>
                    <a:lstStyle/>
                    <a:p>
                      <a:pPr marL="46990">
                        <a:lnSpc>
                          <a:spcPct val="100000"/>
                        </a:lnSpc>
                        <a:spcBef>
                          <a:spcPts val="345"/>
                        </a:spcBef>
                      </a:pPr>
                      <a:r>
                        <a:rPr sz="900" dirty="0">
                          <a:solidFill>
                            <a:srgbClr val="507867"/>
                          </a:solidFill>
                          <a:latin typeface="Arial"/>
                          <a:cs typeface="Arial"/>
                        </a:rPr>
                        <a:t>Delhi</a:t>
                      </a:r>
                      <a:endParaRPr sz="900">
                        <a:latin typeface="Arial"/>
                        <a:cs typeface="Arial"/>
                      </a:endParaRPr>
                    </a:p>
                  </a:txBody>
                  <a:tcPr marL="0" marR="0" marT="43815" marB="0">
                    <a:lnL w="9525">
                      <a:solidFill>
                        <a:srgbClr val="A6A6A6"/>
                      </a:solidFill>
                      <a:prstDash val="solid"/>
                    </a:lnL>
                    <a:lnR w="9525">
                      <a:solidFill>
                        <a:srgbClr val="A6A6A6"/>
                      </a:solidFill>
                      <a:prstDash val="solid"/>
                    </a:lnR>
                    <a:lnT w="9525">
                      <a:solidFill>
                        <a:srgbClr val="B4B4B4"/>
                      </a:solidFill>
                      <a:prstDash val="solid"/>
                    </a:lnT>
                    <a:lnB w="9525">
                      <a:solidFill>
                        <a:srgbClr val="B4B4B4"/>
                      </a:solidFill>
                      <a:prstDash val="solid"/>
                    </a:lnB>
                  </a:tcPr>
                </a:tc>
                <a:tc>
                  <a:txBody>
                    <a:bodyPr/>
                    <a:lstStyle/>
                    <a:p>
                      <a:pPr marL="46990">
                        <a:lnSpc>
                          <a:spcPct val="100000"/>
                        </a:lnSpc>
                        <a:spcBef>
                          <a:spcPts val="345"/>
                        </a:spcBef>
                      </a:pPr>
                      <a:r>
                        <a:rPr sz="900" dirty="0">
                          <a:solidFill>
                            <a:srgbClr val="507867"/>
                          </a:solidFill>
                          <a:latin typeface="Arial"/>
                          <a:cs typeface="Arial"/>
                        </a:rPr>
                        <a:t>200</a:t>
                      </a:r>
                      <a:endParaRPr sz="900">
                        <a:latin typeface="Arial"/>
                        <a:cs typeface="Arial"/>
                      </a:endParaRPr>
                    </a:p>
                  </a:txBody>
                  <a:tcPr marL="0" marR="0" marT="43815" marB="0">
                    <a:lnL w="9525">
                      <a:solidFill>
                        <a:srgbClr val="A6A6A6"/>
                      </a:solidFill>
                      <a:prstDash val="solid"/>
                    </a:lnL>
                    <a:lnR w="9525">
                      <a:solidFill>
                        <a:srgbClr val="A6A6A6"/>
                      </a:solidFill>
                      <a:prstDash val="solid"/>
                    </a:lnR>
                    <a:lnT w="9525">
                      <a:solidFill>
                        <a:srgbClr val="B4B4B4"/>
                      </a:solidFill>
                      <a:prstDash val="solid"/>
                    </a:lnT>
                    <a:lnB w="9525">
                      <a:solidFill>
                        <a:srgbClr val="B4B4B4"/>
                      </a:solidFill>
                      <a:prstDash val="solid"/>
                    </a:lnB>
                  </a:tcPr>
                </a:tc>
                <a:tc>
                  <a:txBody>
                    <a:bodyPr/>
                    <a:lstStyle/>
                    <a:p>
                      <a:pPr marL="46990">
                        <a:lnSpc>
                          <a:spcPct val="100000"/>
                        </a:lnSpc>
                        <a:spcBef>
                          <a:spcPts val="345"/>
                        </a:spcBef>
                      </a:pPr>
                      <a:r>
                        <a:rPr sz="900" dirty="0">
                          <a:solidFill>
                            <a:srgbClr val="507867"/>
                          </a:solidFill>
                          <a:latin typeface="Arial"/>
                          <a:cs typeface="Arial"/>
                        </a:rPr>
                        <a:t>1973</a:t>
                      </a:r>
                      <a:endParaRPr sz="900">
                        <a:latin typeface="Arial"/>
                        <a:cs typeface="Arial"/>
                      </a:endParaRPr>
                    </a:p>
                  </a:txBody>
                  <a:tcPr marL="0" marR="0" marT="43815" marB="0">
                    <a:lnL w="9525">
                      <a:solidFill>
                        <a:srgbClr val="A6A6A6"/>
                      </a:solidFill>
                      <a:prstDash val="solid"/>
                    </a:lnL>
                    <a:lnR w="9525">
                      <a:solidFill>
                        <a:srgbClr val="A6A6A6"/>
                      </a:solidFill>
                      <a:prstDash val="solid"/>
                    </a:lnR>
                    <a:lnT w="9525">
                      <a:solidFill>
                        <a:srgbClr val="B4B4B4"/>
                      </a:solidFill>
                      <a:prstDash val="solid"/>
                    </a:lnT>
                    <a:lnB w="9525">
                      <a:solidFill>
                        <a:srgbClr val="B4B4B4"/>
                      </a:solidFill>
                      <a:prstDash val="solid"/>
                    </a:lnB>
                  </a:tcPr>
                </a:tc>
                <a:tc>
                  <a:txBody>
                    <a:bodyPr/>
                    <a:lstStyle/>
                    <a:p>
                      <a:pPr marL="47625">
                        <a:lnSpc>
                          <a:spcPct val="100000"/>
                        </a:lnSpc>
                        <a:spcBef>
                          <a:spcPts val="345"/>
                        </a:spcBef>
                      </a:pPr>
                      <a:r>
                        <a:rPr sz="900" dirty="0">
                          <a:solidFill>
                            <a:srgbClr val="507867"/>
                          </a:solidFill>
                          <a:latin typeface="Arial"/>
                          <a:cs typeface="Arial"/>
                        </a:rPr>
                        <a:t>FF</a:t>
                      </a:r>
                      <a:endParaRPr sz="900">
                        <a:latin typeface="Arial"/>
                        <a:cs typeface="Arial"/>
                      </a:endParaRPr>
                    </a:p>
                  </a:txBody>
                  <a:tcPr marL="0" marR="0" marT="43815" marB="0">
                    <a:lnL w="9525">
                      <a:solidFill>
                        <a:srgbClr val="A6A6A6"/>
                      </a:solidFill>
                      <a:prstDash val="solid"/>
                    </a:lnL>
                    <a:lnT w="9525">
                      <a:solidFill>
                        <a:srgbClr val="B4B4B4"/>
                      </a:solidFill>
                      <a:prstDash val="solid"/>
                    </a:lnT>
                    <a:lnB w="9525">
                      <a:solidFill>
                        <a:srgbClr val="B4B4B4"/>
                      </a:solidFill>
                      <a:prstDash val="solid"/>
                    </a:lnB>
                  </a:tcPr>
                </a:tc>
                <a:extLst>
                  <a:ext uri="{0D108BD9-81ED-4DB2-BD59-A6C34878D82A}">
                    <a16:rowId xmlns:a16="http://schemas.microsoft.com/office/drawing/2014/main" val="10008"/>
                  </a:ext>
                </a:extLst>
              </a:tr>
              <a:tr h="377190">
                <a:tc>
                  <a:txBody>
                    <a:bodyPr/>
                    <a:lstStyle/>
                    <a:p>
                      <a:pPr marL="46355">
                        <a:lnSpc>
                          <a:spcPct val="100000"/>
                        </a:lnSpc>
                        <a:spcBef>
                          <a:spcPts val="345"/>
                        </a:spcBef>
                      </a:pPr>
                      <a:r>
                        <a:rPr sz="900" b="1" dirty="0">
                          <a:solidFill>
                            <a:srgbClr val="FFFFFF"/>
                          </a:solidFill>
                          <a:latin typeface="Arial"/>
                          <a:cs typeface="Arial"/>
                        </a:rPr>
                        <a:t>TMH</a:t>
                      </a:r>
                      <a:endParaRPr sz="900">
                        <a:latin typeface="Arial"/>
                        <a:cs typeface="Arial"/>
                      </a:endParaRPr>
                    </a:p>
                  </a:txBody>
                  <a:tcPr marL="0" marR="0" marT="43815" marB="0">
                    <a:lnT w="12700">
                      <a:solidFill>
                        <a:srgbClr val="FFFFFF"/>
                      </a:solidFill>
                      <a:prstDash val="solid"/>
                    </a:lnT>
                    <a:solidFill>
                      <a:srgbClr val="507867"/>
                    </a:solidFill>
                  </a:tcPr>
                </a:tc>
                <a:tc>
                  <a:txBody>
                    <a:bodyPr/>
                    <a:lstStyle/>
                    <a:p>
                      <a:pPr marL="46355" marR="400050">
                        <a:lnSpc>
                          <a:spcPct val="100000"/>
                        </a:lnSpc>
                        <a:spcBef>
                          <a:spcPts val="345"/>
                        </a:spcBef>
                      </a:pPr>
                      <a:r>
                        <a:rPr sz="900" b="1" dirty="0">
                          <a:solidFill>
                            <a:srgbClr val="507867"/>
                          </a:solidFill>
                          <a:latin typeface="Arial"/>
                          <a:cs typeface="Arial"/>
                        </a:rPr>
                        <a:t>Tata</a:t>
                      </a:r>
                      <a:r>
                        <a:rPr sz="900" b="1" spc="-95" dirty="0">
                          <a:solidFill>
                            <a:srgbClr val="507867"/>
                          </a:solidFill>
                          <a:latin typeface="Arial"/>
                          <a:cs typeface="Arial"/>
                        </a:rPr>
                        <a:t> </a:t>
                      </a:r>
                      <a:r>
                        <a:rPr sz="900" b="1" dirty="0">
                          <a:solidFill>
                            <a:srgbClr val="507867"/>
                          </a:solidFill>
                          <a:latin typeface="Arial"/>
                          <a:cs typeface="Arial"/>
                        </a:rPr>
                        <a:t>Memorial  Hospital</a:t>
                      </a:r>
                      <a:endParaRPr sz="900">
                        <a:latin typeface="Arial"/>
                        <a:cs typeface="Arial"/>
                      </a:endParaRPr>
                    </a:p>
                  </a:txBody>
                  <a:tcPr marL="0" marR="0" marT="43815" marB="0">
                    <a:lnR w="9525">
                      <a:solidFill>
                        <a:srgbClr val="A6A6A6"/>
                      </a:solidFill>
                      <a:prstDash val="solid"/>
                    </a:lnR>
                    <a:lnT w="9525">
                      <a:solidFill>
                        <a:srgbClr val="B4B4B4"/>
                      </a:solidFill>
                      <a:prstDash val="solid"/>
                    </a:lnT>
                  </a:tcPr>
                </a:tc>
                <a:tc>
                  <a:txBody>
                    <a:bodyPr/>
                    <a:lstStyle/>
                    <a:p>
                      <a:pPr marL="46990">
                        <a:lnSpc>
                          <a:spcPct val="100000"/>
                        </a:lnSpc>
                        <a:spcBef>
                          <a:spcPts val="345"/>
                        </a:spcBef>
                      </a:pPr>
                      <a:r>
                        <a:rPr sz="900" spc="-5" dirty="0">
                          <a:solidFill>
                            <a:srgbClr val="507867"/>
                          </a:solidFill>
                          <a:latin typeface="Arial"/>
                          <a:cs typeface="Arial"/>
                        </a:rPr>
                        <a:t>Mumbai</a:t>
                      </a:r>
                      <a:endParaRPr sz="900">
                        <a:latin typeface="Arial"/>
                        <a:cs typeface="Arial"/>
                      </a:endParaRPr>
                    </a:p>
                  </a:txBody>
                  <a:tcPr marL="0" marR="0" marT="43815" marB="0">
                    <a:lnL w="9525">
                      <a:solidFill>
                        <a:srgbClr val="A6A6A6"/>
                      </a:solidFill>
                      <a:prstDash val="solid"/>
                    </a:lnL>
                    <a:lnR w="9525">
                      <a:solidFill>
                        <a:srgbClr val="A6A6A6"/>
                      </a:solidFill>
                      <a:prstDash val="solid"/>
                    </a:lnR>
                    <a:lnT w="9525">
                      <a:solidFill>
                        <a:srgbClr val="B4B4B4"/>
                      </a:solidFill>
                      <a:prstDash val="solid"/>
                    </a:lnT>
                  </a:tcPr>
                </a:tc>
                <a:tc>
                  <a:txBody>
                    <a:bodyPr/>
                    <a:lstStyle/>
                    <a:p>
                      <a:pPr marL="46990">
                        <a:lnSpc>
                          <a:spcPct val="100000"/>
                        </a:lnSpc>
                        <a:spcBef>
                          <a:spcPts val="345"/>
                        </a:spcBef>
                      </a:pPr>
                      <a:r>
                        <a:rPr sz="900" spc="-5" dirty="0">
                          <a:solidFill>
                            <a:srgbClr val="507867"/>
                          </a:solidFill>
                          <a:latin typeface="Arial"/>
                          <a:cs typeface="Arial"/>
                        </a:rPr>
                        <a:t>627</a:t>
                      </a:r>
                      <a:endParaRPr sz="900">
                        <a:latin typeface="Arial"/>
                        <a:cs typeface="Arial"/>
                      </a:endParaRPr>
                    </a:p>
                  </a:txBody>
                  <a:tcPr marL="0" marR="0" marT="43815" marB="0">
                    <a:lnL w="9525">
                      <a:solidFill>
                        <a:srgbClr val="A6A6A6"/>
                      </a:solidFill>
                      <a:prstDash val="solid"/>
                    </a:lnL>
                    <a:lnR w="9525">
                      <a:solidFill>
                        <a:srgbClr val="A6A6A6"/>
                      </a:solidFill>
                      <a:prstDash val="solid"/>
                    </a:lnR>
                    <a:lnT w="9525">
                      <a:solidFill>
                        <a:srgbClr val="B4B4B4"/>
                      </a:solidFill>
                      <a:prstDash val="solid"/>
                    </a:lnT>
                  </a:tcPr>
                </a:tc>
                <a:tc>
                  <a:txBody>
                    <a:bodyPr/>
                    <a:lstStyle/>
                    <a:p>
                      <a:pPr marL="46990">
                        <a:lnSpc>
                          <a:spcPct val="100000"/>
                        </a:lnSpc>
                        <a:spcBef>
                          <a:spcPts val="345"/>
                        </a:spcBef>
                      </a:pPr>
                      <a:r>
                        <a:rPr sz="900" spc="-5" dirty="0">
                          <a:solidFill>
                            <a:srgbClr val="507867"/>
                          </a:solidFill>
                          <a:latin typeface="Arial"/>
                          <a:cs typeface="Arial"/>
                        </a:rPr>
                        <a:t>1941</a:t>
                      </a:r>
                      <a:endParaRPr sz="900">
                        <a:latin typeface="Arial"/>
                        <a:cs typeface="Arial"/>
                      </a:endParaRPr>
                    </a:p>
                  </a:txBody>
                  <a:tcPr marL="0" marR="0" marT="43815" marB="0">
                    <a:lnL w="9525">
                      <a:solidFill>
                        <a:srgbClr val="A6A6A6"/>
                      </a:solidFill>
                      <a:prstDash val="solid"/>
                    </a:lnL>
                    <a:lnR w="9525">
                      <a:solidFill>
                        <a:srgbClr val="A6A6A6"/>
                      </a:solidFill>
                      <a:prstDash val="solid"/>
                    </a:lnR>
                    <a:lnT w="9525">
                      <a:solidFill>
                        <a:srgbClr val="B4B4B4"/>
                      </a:solidFill>
                      <a:prstDash val="solid"/>
                    </a:lnT>
                  </a:tcPr>
                </a:tc>
                <a:tc>
                  <a:txBody>
                    <a:bodyPr/>
                    <a:lstStyle/>
                    <a:p>
                      <a:pPr marL="47625">
                        <a:lnSpc>
                          <a:spcPct val="100000"/>
                        </a:lnSpc>
                        <a:spcBef>
                          <a:spcPts val="345"/>
                        </a:spcBef>
                      </a:pPr>
                      <a:r>
                        <a:rPr sz="900" dirty="0">
                          <a:solidFill>
                            <a:srgbClr val="507867"/>
                          </a:solidFill>
                          <a:latin typeface="Arial"/>
                          <a:cs typeface="Arial"/>
                        </a:rPr>
                        <a:t>FF</a:t>
                      </a:r>
                      <a:endParaRPr sz="900">
                        <a:latin typeface="Arial"/>
                        <a:cs typeface="Arial"/>
                      </a:endParaRPr>
                    </a:p>
                  </a:txBody>
                  <a:tcPr marL="0" marR="0" marT="43815" marB="0">
                    <a:lnL w="9525">
                      <a:solidFill>
                        <a:srgbClr val="A6A6A6"/>
                      </a:solidFill>
                      <a:prstDash val="solid"/>
                    </a:lnL>
                    <a:lnT w="9525">
                      <a:solidFill>
                        <a:srgbClr val="B4B4B4"/>
                      </a:solidFill>
                      <a:prstDash val="solid"/>
                    </a:lnT>
                  </a:tcPr>
                </a:tc>
                <a:extLst>
                  <a:ext uri="{0D108BD9-81ED-4DB2-BD59-A6C34878D82A}">
                    <a16:rowId xmlns:a16="http://schemas.microsoft.com/office/drawing/2014/main" val="10009"/>
                  </a:ext>
                </a:extLst>
              </a:tr>
            </a:tbl>
          </a:graphicData>
        </a:graphic>
      </p:graphicFrame>
      <p:sp>
        <p:nvSpPr>
          <p:cNvPr id="12" name="object 12"/>
          <p:cNvSpPr txBox="1"/>
          <p:nvPr/>
        </p:nvSpPr>
        <p:spPr>
          <a:xfrm>
            <a:off x="6353936" y="6104635"/>
            <a:ext cx="2654935" cy="259079"/>
          </a:xfrm>
          <a:prstGeom prst="rect">
            <a:avLst/>
          </a:prstGeom>
        </p:spPr>
        <p:txBody>
          <a:bodyPr vert="horz" wrap="square" lIns="0" tIns="22860" rIns="0" bIns="0" rtlCol="0">
            <a:spAutoFit/>
          </a:bodyPr>
          <a:lstStyle/>
          <a:p>
            <a:pPr marL="12700">
              <a:lnSpc>
                <a:spcPct val="100000"/>
              </a:lnSpc>
              <a:spcBef>
                <a:spcPts val="180"/>
              </a:spcBef>
            </a:pPr>
            <a:r>
              <a:rPr sz="700" spc="-5" dirty="0">
                <a:latin typeface="Arial"/>
                <a:cs typeface="Arial"/>
              </a:rPr>
              <a:t>Note: </a:t>
            </a:r>
            <a:r>
              <a:rPr sz="675" spc="7" baseline="24691" dirty="0">
                <a:latin typeface="Arial"/>
                <a:cs typeface="Arial"/>
              </a:rPr>
              <a:t>4 </a:t>
            </a:r>
            <a:r>
              <a:rPr sz="700" spc="-5" dirty="0">
                <a:latin typeface="Arial"/>
                <a:cs typeface="Arial"/>
              </a:rPr>
              <a:t>Bed capacity indicates total capacity across all</a:t>
            </a:r>
            <a:r>
              <a:rPr sz="700" spc="120" dirty="0">
                <a:latin typeface="Arial"/>
                <a:cs typeface="Arial"/>
              </a:rPr>
              <a:t> </a:t>
            </a:r>
            <a:r>
              <a:rPr sz="700" spc="-5" dirty="0">
                <a:latin typeface="Arial"/>
                <a:cs typeface="Arial"/>
              </a:rPr>
              <a:t>departments</a:t>
            </a:r>
            <a:endParaRPr sz="700">
              <a:latin typeface="Arial"/>
              <a:cs typeface="Arial"/>
            </a:endParaRPr>
          </a:p>
          <a:p>
            <a:pPr marL="12700">
              <a:lnSpc>
                <a:spcPct val="100000"/>
              </a:lnSpc>
              <a:spcBef>
                <a:spcPts val="80"/>
              </a:spcBef>
            </a:pPr>
            <a:r>
              <a:rPr sz="700" spc="-5" dirty="0">
                <a:latin typeface="Arial"/>
                <a:cs typeface="Arial"/>
              </a:rPr>
              <a:t>*bed strength across all</a:t>
            </a:r>
            <a:r>
              <a:rPr sz="700" spc="80" dirty="0">
                <a:latin typeface="Arial"/>
                <a:cs typeface="Arial"/>
              </a:rPr>
              <a:t> </a:t>
            </a:r>
            <a:r>
              <a:rPr sz="700" spc="-5" dirty="0">
                <a:latin typeface="Arial"/>
                <a:cs typeface="Arial"/>
              </a:rPr>
              <a:t>campuses</a:t>
            </a:r>
            <a:endParaRPr sz="700">
              <a:latin typeface="Arial"/>
              <a:cs typeface="Arial"/>
            </a:endParaRPr>
          </a:p>
        </p:txBody>
      </p:sp>
      <p:sp>
        <p:nvSpPr>
          <p:cNvPr id="13" name="object 13"/>
          <p:cNvSpPr txBox="1"/>
          <p:nvPr/>
        </p:nvSpPr>
        <p:spPr>
          <a:xfrm>
            <a:off x="6365875" y="6351866"/>
            <a:ext cx="1532255" cy="167005"/>
          </a:xfrm>
          <a:prstGeom prst="rect">
            <a:avLst/>
          </a:prstGeom>
          <a:solidFill>
            <a:srgbClr val="507867"/>
          </a:solidFill>
        </p:spPr>
        <p:txBody>
          <a:bodyPr vert="horz" wrap="square" lIns="0" tIns="29209" rIns="0" bIns="0" rtlCol="0">
            <a:spAutoFit/>
          </a:bodyPr>
          <a:lstStyle/>
          <a:p>
            <a:pPr marL="635">
              <a:lnSpc>
                <a:spcPct val="100000"/>
              </a:lnSpc>
              <a:spcBef>
                <a:spcPts val="229"/>
              </a:spcBef>
            </a:pPr>
            <a:r>
              <a:rPr sz="700" b="1" spc="-10" dirty="0">
                <a:solidFill>
                  <a:srgbClr val="FFFFFF"/>
                </a:solidFill>
                <a:latin typeface="Arial"/>
                <a:cs typeface="Arial"/>
              </a:rPr>
              <a:t>Fully funded</a:t>
            </a:r>
            <a:r>
              <a:rPr sz="700" b="1" spc="65" dirty="0">
                <a:solidFill>
                  <a:srgbClr val="FFFFFF"/>
                </a:solidFill>
                <a:latin typeface="Arial"/>
                <a:cs typeface="Arial"/>
              </a:rPr>
              <a:t> </a:t>
            </a:r>
            <a:r>
              <a:rPr sz="700" b="1" spc="-10" dirty="0">
                <a:solidFill>
                  <a:srgbClr val="FFFFFF"/>
                </a:solidFill>
                <a:latin typeface="Arial"/>
                <a:cs typeface="Arial"/>
              </a:rPr>
              <a:t>centres</a:t>
            </a:r>
            <a:endParaRPr sz="700">
              <a:latin typeface="Arial"/>
              <a:cs typeface="Arial"/>
            </a:endParaRPr>
          </a:p>
        </p:txBody>
      </p:sp>
      <p:sp>
        <p:nvSpPr>
          <p:cNvPr id="14" name="object 14"/>
          <p:cNvSpPr txBox="1"/>
          <p:nvPr/>
        </p:nvSpPr>
        <p:spPr>
          <a:xfrm>
            <a:off x="7897876" y="6351866"/>
            <a:ext cx="1532255" cy="167005"/>
          </a:xfrm>
          <a:prstGeom prst="rect">
            <a:avLst/>
          </a:prstGeom>
          <a:solidFill>
            <a:srgbClr val="C5AA3C"/>
          </a:solidFill>
        </p:spPr>
        <p:txBody>
          <a:bodyPr vert="horz" wrap="square" lIns="0" tIns="29209" rIns="0" bIns="0" rtlCol="0">
            <a:spAutoFit/>
          </a:bodyPr>
          <a:lstStyle/>
          <a:p>
            <a:pPr marL="635">
              <a:lnSpc>
                <a:spcPct val="100000"/>
              </a:lnSpc>
              <a:spcBef>
                <a:spcPts val="229"/>
              </a:spcBef>
            </a:pPr>
            <a:r>
              <a:rPr sz="700" b="1" spc="-5" dirty="0">
                <a:solidFill>
                  <a:srgbClr val="FFFFFF"/>
                </a:solidFill>
                <a:latin typeface="Arial"/>
                <a:cs typeface="Arial"/>
              </a:rPr>
              <a:t>Partially </a:t>
            </a:r>
            <a:r>
              <a:rPr sz="700" b="1" spc="-10" dirty="0">
                <a:solidFill>
                  <a:srgbClr val="FFFFFF"/>
                </a:solidFill>
                <a:latin typeface="Arial"/>
                <a:cs typeface="Arial"/>
              </a:rPr>
              <a:t>funded</a:t>
            </a:r>
            <a:r>
              <a:rPr sz="700" b="1" spc="60" dirty="0">
                <a:solidFill>
                  <a:srgbClr val="FFFFFF"/>
                </a:solidFill>
                <a:latin typeface="Arial"/>
                <a:cs typeface="Arial"/>
              </a:rPr>
              <a:t> </a:t>
            </a:r>
            <a:r>
              <a:rPr sz="700" b="1" spc="-10" dirty="0">
                <a:solidFill>
                  <a:srgbClr val="FFFFFF"/>
                </a:solidFill>
                <a:latin typeface="Arial"/>
                <a:cs typeface="Arial"/>
              </a:rPr>
              <a:t>centres</a:t>
            </a:r>
            <a:endParaRPr sz="700">
              <a:latin typeface="Arial"/>
              <a:cs typeface="Arial"/>
            </a:endParaRPr>
          </a:p>
        </p:txBody>
      </p:sp>
      <p:sp>
        <p:nvSpPr>
          <p:cNvPr id="15" name="object 15"/>
          <p:cNvSpPr/>
          <p:nvPr/>
        </p:nvSpPr>
        <p:spPr>
          <a:xfrm>
            <a:off x="2110724" y="2016748"/>
            <a:ext cx="626745" cy="603885"/>
          </a:xfrm>
          <a:custGeom>
            <a:avLst/>
            <a:gdLst/>
            <a:ahLst/>
            <a:cxnLst/>
            <a:rect l="l" t="t" r="r" b="b"/>
            <a:pathLst>
              <a:path w="626744" h="603885">
                <a:moveTo>
                  <a:pt x="626245" y="0"/>
                </a:moveTo>
                <a:lnTo>
                  <a:pt x="0" y="603880"/>
                </a:lnTo>
              </a:path>
            </a:pathLst>
          </a:custGeom>
          <a:ln w="9524">
            <a:solidFill>
              <a:srgbClr val="000000"/>
            </a:solidFill>
            <a:prstDash val="sysDot"/>
          </a:ln>
        </p:spPr>
        <p:txBody>
          <a:bodyPr wrap="square" lIns="0" tIns="0" rIns="0" bIns="0" rtlCol="0"/>
          <a:lstStyle/>
          <a:p>
            <a:endParaRPr/>
          </a:p>
        </p:txBody>
      </p:sp>
      <p:sp>
        <p:nvSpPr>
          <p:cNvPr id="16" name="object 16"/>
          <p:cNvSpPr/>
          <p:nvPr/>
        </p:nvSpPr>
        <p:spPr>
          <a:xfrm>
            <a:off x="2110724" y="5036721"/>
            <a:ext cx="626745" cy="0"/>
          </a:xfrm>
          <a:custGeom>
            <a:avLst/>
            <a:gdLst/>
            <a:ahLst/>
            <a:cxnLst/>
            <a:rect l="l" t="t" r="r" b="b"/>
            <a:pathLst>
              <a:path w="626744">
                <a:moveTo>
                  <a:pt x="626245" y="0"/>
                </a:moveTo>
                <a:lnTo>
                  <a:pt x="0" y="0"/>
                </a:lnTo>
              </a:path>
            </a:pathLst>
          </a:custGeom>
          <a:ln w="9524">
            <a:solidFill>
              <a:srgbClr val="000000"/>
            </a:solidFill>
            <a:prstDash val="sysDot"/>
          </a:ln>
        </p:spPr>
        <p:txBody>
          <a:bodyPr wrap="square" lIns="0" tIns="0" rIns="0" bIns="0" rtlCol="0"/>
          <a:lstStyle/>
          <a:p>
            <a:endParaRPr/>
          </a:p>
        </p:txBody>
      </p:sp>
      <p:sp>
        <p:nvSpPr>
          <p:cNvPr id="17" name="object 17"/>
          <p:cNvSpPr/>
          <p:nvPr/>
        </p:nvSpPr>
        <p:spPr>
          <a:xfrm>
            <a:off x="3780888" y="5036721"/>
            <a:ext cx="626745" cy="0"/>
          </a:xfrm>
          <a:custGeom>
            <a:avLst/>
            <a:gdLst/>
            <a:ahLst/>
            <a:cxnLst/>
            <a:rect l="l" t="t" r="r" b="b"/>
            <a:pathLst>
              <a:path w="626745">
                <a:moveTo>
                  <a:pt x="626520" y="0"/>
                </a:moveTo>
                <a:lnTo>
                  <a:pt x="0" y="0"/>
                </a:lnTo>
              </a:path>
            </a:pathLst>
          </a:custGeom>
          <a:ln w="9524">
            <a:solidFill>
              <a:srgbClr val="000000"/>
            </a:solidFill>
            <a:prstDash val="sysDot"/>
          </a:ln>
        </p:spPr>
        <p:txBody>
          <a:bodyPr wrap="square" lIns="0" tIns="0" rIns="0" bIns="0" rtlCol="0"/>
          <a:lstStyle/>
          <a:p>
            <a:endParaRPr/>
          </a:p>
        </p:txBody>
      </p:sp>
      <p:sp>
        <p:nvSpPr>
          <p:cNvPr id="18" name="object 18"/>
          <p:cNvSpPr/>
          <p:nvPr/>
        </p:nvSpPr>
        <p:spPr>
          <a:xfrm>
            <a:off x="3780888" y="2016748"/>
            <a:ext cx="626745" cy="1661160"/>
          </a:xfrm>
          <a:custGeom>
            <a:avLst/>
            <a:gdLst/>
            <a:ahLst/>
            <a:cxnLst/>
            <a:rect l="l" t="t" r="r" b="b"/>
            <a:pathLst>
              <a:path w="626745" h="1661160">
                <a:moveTo>
                  <a:pt x="626520" y="0"/>
                </a:moveTo>
                <a:lnTo>
                  <a:pt x="0" y="1660935"/>
                </a:lnTo>
              </a:path>
            </a:pathLst>
          </a:custGeom>
          <a:ln w="9524">
            <a:solidFill>
              <a:srgbClr val="000000"/>
            </a:solidFill>
            <a:prstDash val="sysDot"/>
          </a:ln>
        </p:spPr>
        <p:txBody>
          <a:bodyPr wrap="square" lIns="0" tIns="0" rIns="0" bIns="0" rtlCol="0"/>
          <a:lstStyle/>
          <a:p>
            <a:endParaRPr/>
          </a:p>
        </p:txBody>
      </p:sp>
      <p:sp>
        <p:nvSpPr>
          <p:cNvPr id="19" name="object 19"/>
          <p:cNvSpPr/>
          <p:nvPr/>
        </p:nvSpPr>
        <p:spPr>
          <a:xfrm>
            <a:off x="1066827" y="2620777"/>
            <a:ext cx="1043940" cy="2416175"/>
          </a:xfrm>
          <a:custGeom>
            <a:avLst/>
            <a:gdLst/>
            <a:ahLst/>
            <a:cxnLst/>
            <a:rect l="l" t="t" r="r" b="b"/>
            <a:pathLst>
              <a:path w="1043939" h="2416175">
                <a:moveTo>
                  <a:pt x="0" y="2415944"/>
                </a:moveTo>
                <a:lnTo>
                  <a:pt x="1043897" y="2415944"/>
                </a:lnTo>
                <a:lnTo>
                  <a:pt x="1043897" y="0"/>
                </a:lnTo>
                <a:lnTo>
                  <a:pt x="0" y="0"/>
                </a:lnTo>
                <a:lnTo>
                  <a:pt x="0" y="2415944"/>
                </a:lnTo>
                <a:close/>
              </a:path>
            </a:pathLst>
          </a:custGeom>
          <a:solidFill>
            <a:srgbClr val="CC0000"/>
          </a:solidFill>
        </p:spPr>
        <p:txBody>
          <a:bodyPr wrap="square" lIns="0" tIns="0" rIns="0" bIns="0" rtlCol="0"/>
          <a:lstStyle/>
          <a:p>
            <a:endParaRPr/>
          </a:p>
        </p:txBody>
      </p:sp>
      <p:sp>
        <p:nvSpPr>
          <p:cNvPr id="20" name="object 20"/>
          <p:cNvSpPr/>
          <p:nvPr/>
        </p:nvSpPr>
        <p:spPr>
          <a:xfrm>
            <a:off x="1066827" y="2016621"/>
            <a:ext cx="1043940" cy="604520"/>
          </a:xfrm>
          <a:custGeom>
            <a:avLst/>
            <a:gdLst/>
            <a:ahLst/>
            <a:cxnLst/>
            <a:rect l="l" t="t" r="r" b="b"/>
            <a:pathLst>
              <a:path w="1043939" h="604519">
                <a:moveTo>
                  <a:pt x="0" y="604007"/>
                </a:moveTo>
                <a:lnTo>
                  <a:pt x="1043897" y="604007"/>
                </a:lnTo>
                <a:lnTo>
                  <a:pt x="1043897" y="0"/>
                </a:lnTo>
                <a:lnTo>
                  <a:pt x="0" y="0"/>
                </a:lnTo>
                <a:lnTo>
                  <a:pt x="0" y="604007"/>
                </a:lnTo>
                <a:close/>
              </a:path>
            </a:pathLst>
          </a:custGeom>
          <a:solidFill>
            <a:srgbClr val="D5D5D5"/>
          </a:solidFill>
        </p:spPr>
        <p:txBody>
          <a:bodyPr wrap="square" lIns="0" tIns="0" rIns="0" bIns="0" rtlCol="0"/>
          <a:lstStyle/>
          <a:p>
            <a:endParaRPr/>
          </a:p>
        </p:txBody>
      </p:sp>
      <p:sp>
        <p:nvSpPr>
          <p:cNvPr id="21" name="object 21"/>
          <p:cNvSpPr/>
          <p:nvPr/>
        </p:nvSpPr>
        <p:spPr>
          <a:xfrm>
            <a:off x="2736969" y="3677726"/>
            <a:ext cx="1043940" cy="1359535"/>
          </a:xfrm>
          <a:custGeom>
            <a:avLst/>
            <a:gdLst/>
            <a:ahLst/>
            <a:cxnLst/>
            <a:rect l="l" t="t" r="r" b="b"/>
            <a:pathLst>
              <a:path w="1043939" h="1359535">
                <a:moveTo>
                  <a:pt x="0" y="1358995"/>
                </a:moveTo>
                <a:lnTo>
                  <a:pt x="1043897" y="1358995"/>
                </a:lnTo>
                <a:lnTo>
                  <a:pt x="1043897" y="0"/>
                </a:lnTo>
                <a:lnTo>
                  <a:pt x="0" y="0"/>
                </a:lnTo>
                <a:lnTo>
                  <a:pt x="0" y="1358995"/>
                </a:lnTo>
                <a:close/>
              </a:path>
            </a:pathLst>
          </a:custGeom>
          <a:solidFill>
            <a:srgbClr val="CC0000"/>
          </a:solidFill>
        </p:spPr>
        <p:txBody>
          <a:bodyPr wrap="square" lIns="0" tIns="0" rIns="0" bIns="0" rtlCol="0"/>
          <a:lstStyle/>
          <a:p>
            <a:endParaRPr/>
          </a:p>
        </p:txBody>
      </p:sp>
      <p:sp>
        <p:nvSpPr>
          <p:cNvPr id="22" name="object 22"/>
          <p:cNvSpPr/>
          <p:nvPr/>
        </p:nvSpPr>
        <p:spPr>
          <a:xfrm>
            <a:off x="2736969" y="2771694"/>
            <a:ext cx="1043940" cy="906144"/>
          </a:xfrm>
          <a:custGeom>
            <a:avLst/>
            <a:gdLst/>
            <a:ahLst/>
            <a:cxnLst/>
            <a:rect l="l" t="t" r="r" b="b"/>
            <a:pathLst>
              <a:path w="1043939" h="906145">
                <a:moveTo>
                  <a:pt x="0" y="905989"/>
                </a:moveTo>
                <a:lnTo>
                  <a:pt x="1043897" y="905989"/>
                </a:lnTo>
                <a:lnTo>
                  <a:pt x="1043897" y="0"/>
                </a:lnTo>
                <a:lnTo>
                  <a:pt x="0" y="0"/>
                </a:lnTo>
                <a:lnTo>
                  <a:pt x="0" y="905989"/>
                </a:lnTo>
                <a:close/>
              </a:path>
            </a:pathLst>
          </a:custGeom>
          <a:solidFill>
            <a:srgbClr val="D5D5D5"/>
          </a:solidFill>
        </p:spPr>
        <p:txBody>
          <a:bodyPr wrap="square" lIns="0" tIns="0" rIns="0" bIns="0" rtlCol="0"/>
          <a:lstStyle/>
          <a:p>
            <a:endParaRPr/>
          </a:p>
        </p:txBody>
      </p:sp>
      <p:sp>
        <p:nvSpPr>
          <p:cNvPr id="23" name="object 23"/>
          <p:cNvSpPr/>
          <p:nvPr/>
        </p:nvSpPr>
        <p:spPr>
          <a:xfrm>
            <a:off x="2736969" y="2016748"/>
            <a:ext cx="1043940" cy="755015"/>
          </a:xfrm>
          <a:custGeom>
            <a:avLst/>
            <a:gdLst/>
            <a:ahLst/>
            <a:cxnLst/>
            <a:rect l="l" t="t" r="r" b="b"/>
            <a:pathLst>
              <a:path w="1043939" h="755014">
                <a:moveTo>
                  <a:pt x="0" y="755009"/>
                </a:moveTo>
                <a:lnTo>
                  <a:pt x="1043897" y="755009"/>
                </a:lnTo>
                <a:lnTo>
                  <a:pt x="1043897" y="0"/>
                </a:lnTo>
                <a:lnTo>
                  <a:pt x="0" y="0"/>
                </a:lnTo>
                <a:lnTo>
                  <a:pt x="0" y="755009"/>
                </a:lnTo>
                <a:close/>
              </a:path>
            </a:pathLst>
          </a:custGeom>
          <a:solidFill>
            <a:srgbClr val="D5D5D5"/>
          </a:solidFill>
        </p:spPr>
        <p:txBody>
          <a:bodyPr wrap="square" lIns="0" tIns="0" rIns="0" bIns="0" rtlCol="0"/>
          <a:lstStyle/>
          <a:p>
            <a:endParaRPr/>
          </a:p>
        </p:txBody>
      </p:sp>
      <p:sp>
        <p:nvSpPr>
          <p:cNvPr id="24" name="object 24"/>
          <p:cNvSpPr/>
          <p:nvPr/>
        </p:nvSpPr>
        <p:spPr>
          <a:xfrm>
            <a:off x="4407408" y="4143241"/>
            <a:ext cx="1043940" cy="894080"/>
          </a:xfrm>
          <a:custGeom>
            <a:avLst/>
            <a:gdLst/>
            <a:ahLst/>
            <a:cxnLst/>
            <a:rect l="l" t="t" r="r" b="b"/>
            <a:pathLst>
              <a:path w="1043939" h="894079">
                <a:moveTo>
                  <a:pt x="0" y="893480"/>
                </a:moveTo>
                <a:lnTo>
                  <a:pt x="1043897" y="893480"/>
                </a:lnTo>
                <a:lnTo>
                  <a:pt x="1043897" y="0"/>
                </a:lnTo>
                <a:lnTo>
                  <a:pt x="0" y="0"/>
                </a:lnTo>
                <a:lnTo>
                  <a:pt x="0" y="893480"/>
                </a:lnTo>
                <a:close/>
              </a:path>
            </a:pathLst>
          </a:custGeom>
          <a:solidFill>
            <a:srgbClr val="2C465A"/>
          </a:solidFill>
        </p:spPr>
        <p:txBody>
          <a:bodyPr wrap="square" lIns="0" tIns="0" rIns="0" bIns="0" rtlCol="0"/>
          <a:lstStyle/>
          <a:p>
            <a:endParaRPr/>
          </a:p>
        </p:txBody>
      </p:sp>
      <p:sp>
        <p:nvSpPr>
          <p:cNvPr id="25" name="object 25"/>
          <p:cNvSpPr/>
          <p:nvPr/>
        </p:nvSpPr>
        <p:spPr>
          <a:xfrm>
            <a:off x="4407408" y="3785844"/>
            <a:ext cx="1043940" cy="357505"/>
          </a:xfrm>
          <a:custGeom>
            <a:avLst/>
            <a:gdLst/>
            <a:ahLst/>
            <a:cxnLst/>
            <a:rect l="l" t="t" r="r" b="b"/>
            <a:pathLst>
              <a:path w="1043939" h="357504">
                <a:moveTo>
                  <a:pt x="0" y="357396"/>
                </a:moveTo>
                <a:lnTo>
                  <a:pt x="1043897" y="357396"/>
                </a:lnTo>
                <a:lnTo>
                  <a:pt x="1043897" y="0"/>
                </a:lnTo>
                <a:lnTo>
                  <a:pt x="0" y="0"/>
                </a:lnTo>
                <a:lnTo>
                  <a:pt x="0" y="357396"/>
                </a:lnTo>
                <a:close/>
              </a:path>
            </a:pathLst>
          </a:custGeom>
          <a:solidFill>
            <a:srgbClr val="2C465A"/>
          </a:solidFill>
        </p:spPr>
        <p:txBody>
          <a:bodyPr wrap="square" lIns="0" tIns="0" rIns="0" bIns="0" rtlCol="0"/>
          <a:lstStyle/>
          <a:p>
            <a:endParaRPr/>
          </a:p>
        </p:txBody>
      </p:sp>
      <p:sp>
        <p:nvSpPr>
          <p:cNvPr id="26" name="object 26"/>
          <p:cNvSpPr/>
          <p:nvPr/>
        </p:nvSpPr>
        <p:spPr>
          <a:xfrm>
            <a:off x="4407408" y="3428448"/>
            <a:ext cx="1043940" cy="357505"/>
          </a:xfrm>
          <a:custGeom>
            <a:avLst/>
            <a:gdLst/>
            <a:ahLst/>
            <a:cxnLst/>
            <a:rect l="l" t="t" r="r" b="b"/>
            <a:pathLst>
              <a:path w="1043939" h="357504">
                <a:moveTo>
                  <a:pt x="0" y="357396"/>
                </a:moveTo>
                <a:lnTo>
                  <a:pt x="1043897" y="357396"/>
                </a:lnTo>
                <a:lnTo>
                  <a:pt x="1043897" y="0"/>
                </a:lnTo>
                <a:lnTo>
                  <a:pt x="0" y="0"/>
                </a:lnTo>
                <a:lnTo>
                  <a:pt x="0" y="357396"/>
                </a:lnTo>
                <a:close/>
              </a:path>
            </a:pathLst>
          </a:custGeom>
          <a:solidFill>
            <a:srgbClr val="2C465A"/>
          </a:solidFill>
        </p:spPr>
        <p:txBody>
          <a:bodyPr wrap="square" lIns="0" tIns="0" rIns="0" bIns="0" rtlCol="0"/>
          <a:lstStyle/>
          <a:p>
            <a:endParaRPr/>
          </a:p>
        </p:txBody>
      </p:sp>
      <p:sp>
        <p:nvSpPr>
          <p:cNvPr id="27" name="object 27"/>
          <p:cNvSpPr/>
          <p:nvPr/>
        </p:nvSpPr>
        <p:spPr>
          <a:xfrm>
            <a:off x="4407408" y="3070946"/>
            <a:ext cx="1043940" cy="357505"/>
          </a:xfrm>
          <a:custGeom>
            <a:avLst/>
            <a:gdLst/>
            <a:ahLst/>
            <a:cxnLst/>
            <a:rect l="l" t="t" r="r" b="b"/>
            <a:pathLst>
              <a:path w="1043939" h="357504">
                <a:moveTo>
                  <a:pt x="0" y="357396"/>
                </a:moveTo>
                <a:lnTo>
                  <a:pt x="1043897" y="357396"/>
                </a:lnTo>
                <a:lnTo>
                  <a:pt x="1043897" y="0"/>
                </a:lnTo>
                <a:lnTo>
                  <a:pt x="0" y="0"/>
                </a:lnTo>
                <a:lnTo>
                  <a:pt x="0" y="357396"/>
                </a:lnTo>
                <a:close/>
              </a:path>
            </a:pathLst>
          </a:custGeom>
          <a:solidFill>
            <a:srgbClr val="2C465A"/>
          </a:solidFill>
        </p:spPr>
        <p:txBody>
          <a:bodyPr wrap="square" lIns="0" tIns="0" rIns="0" bIns="0" rtlCol="0"/>
          <a:lstStyle/>
          <a:p>
            <a:endParaRPr/>
          </a:p>
        </p:txBody>
      </p:sp>
      <p:sp>
        <p:nvSpPr>
          <p:cNvPr id="28" name="object 28"/>
          <p:cNvSpPr/>
          <p:nvPr/>
        </p:nvSpPr>
        <p:spPr>
          <a:xfrm>
            <a:off x="4407408" y="2838749"/>
            <a:ext cx="1043940" cy="232410"/>
          </a:xfrm>
          <a:custGeom>
            <a:avLst/>
            <a:gdLst/>
            <a:ahLst/>
            <a:cxnLst/>
            <a:rect l="l" t="t" r="r" b="b"/>
            <a:pathLst>
              <a:path w="1043939" h="232410">
                <a:moveTo>
                  <a:pt x="0" y="232302"/>
                </a:moveTo>
                <a:lnTo>
                  <a:pt x="1043897" y="232302"/>
                </a:lnTo>
                <a:lnTo>
                  <a:pt x="1043897" y="0"/>
                </a:lnTo>
                <a:lnTo>
                  <a:pt x="0" y="0"/>
                </a:lnTo>
                <a:lnTo>
                  <a:pt x="0" y="232302"/>
                </a:lnTo>
                <a:close/>
              </a:path>
            </a:pathLst>
          </a:custGeom>
          <a:solidFill>
            <a:srgbClr val="2C465A"/>
          </a:solidFill>
        </p:spPr>
        <p:txBody>
          <a:bodyPr wrap="square" lIns="0" tIns="0" rIns="0" bIns="0" rtlCol="0"/>
          <a:lstStyle/>
          <a:p>
            <a:endParaRPr/>
          </a:p>
        </p:txBody>
      </p:sp>
      <p:sp>
        <p:nvSpPr>
          <p:cNvPr id="29" name="object 29"/>
          <p:cNvSpPr/>
          <p:nvPr/>
        </p:nvSpPr>
        <p:spPr>
          <a:xfrm>
            <a:off x="4407408" y="2659945"/>
            <a:ext cx="1043940" cy="179070"/>
          </a:xfrm>
          <a:custGeom>
            <a:avLst/>
            <a:gdLst/>
            <a:ahLst/>
            <a:cxnLst/>
            <a:rect l="l" t="t" r="r" b="b"/>
            <a:pathLst>
              <a:path w="1043939" h="179069">
                <a:moveTo>
                  <a:pt x="0" y="178698"/>
                </a:moveTo>
                <a:lnTo>
                  <a:pt x="1043897" y="178698"/>
                </a:lnTo>
                <a:lnTo>
                  <a:pt x="1043897" y="0"/>
                </a:lnTo>
                <a:lnTo>
                  <a:pt x="0" y="0"/>
                </a:lnTo>
                <a:lnTo>
                  <a:pt x="0" y="178698"/>
                </a:lnTo>
                <a:close/>
              </a:path>
            </a:pathLst>
          </a:custGeom>
          <a:solidFill>
            <a:srgbClr val="2C465A"/>
          </a:solidFill>
        </p:spPr>
        <p:txBody>
          <a:bodyPr wrap="square" lIns="0" tIns="0" rIns="0" bIns="0" rtlCol="0"/>
          <a:lstStyle/>
          <a:p>
            <a:endParaRPr/>
          </a:p>
        </p:txBody>
      </p:sp>
      <p:sp>
        <p:nvSpPr>
          <p:cNvPr id="30" name="object 30"/>
          <p:cNvSpPr/>
          <p:nvPr/>
        </p:nvSpPr>
        <p:spPr>
          <a:xfrm>
            <a:off x="4407408" y="2517039"/>
            <a:ext cx="1043940" cy="143510"/>
          </a:xfrm>
          <a:custGeom>
            <a:avLst/>
            <a:gdLst/>
            <a:ahLst/>
            <a:cxnLst/>
            <a:rect l="l" t="t" r="r" b="b"/>
            <a:pathLst>
              <a:path w="1043939" h="143510">
                <a:moveTo>
                  <a:pt x="0" y="142958"/>
                </a:moveTo>
                <a:lnTo>
                  <a:pt x="1043897" y="142958"/>
                </a:lnTo>
                <a:lnTo>
                  <a:pt x="1043897" y="0"/>
                </a:lnTo>
                <a:lnTo>
                  <a:pt x="0" y="0"/>
                </a:lnTo>
                <a:lnTo>
                  <a:pt x="0" y="142958"/>
                </a:lnTo>
                <a:close/>
              </a:path>
            </a:pathLst>
          </a:custGeom>
          <a:solidFill>
            <a:srgbClr val="2C465A"/>
          </a:solidFill>
        </p:spPr>
        <p:txBody>
          <a:bodyPr wrap="square" lIns="0" tIns="0" rIns="0" bIns="0" rtlCol="0"/>
          <a:lstStyle/>
          <a:p>
            <a:endParaRPr/>
          </a:p>
        </p:txBody>
      </p:sp>
      <p:sp>
        <p:nvSpPr>
          <p:cNvPr id="31" name="object 31"/>
          <p:cNvSpPr/>
          <p:nvPr/>
        </p:nvSpPr>
        <p:spPr>
          <a:xfrm>
            <a:off x="4407408" y="2338426"/>
            <a:ext cx="1043940" cy="179070"/>
          </a:xfrm>
          <a:custGeom>
            <a:avLst/>
            <a:gdLst/>
            <a:ahLst/>
            <a:cxnLst/>
            <a:rect l="l" t="t" r="r" b="b"/>
            <a:pathLst>
              <a:path w="1043939" h="179069">
                <a:moveTo>
                  <a:pt x="0" y="178698"/>
                </a:moveTo>
                <a:lnTo>
                  <a:pt x="1043897" y="178698"/>
                </a:lnTo>
                <a:lnTo>
                  <a:pt x="1043897" y="0"/>
                </a:lnTo>
                <a:lnTo>
                  <a:pt x="0" y="0"/>
                </a:lnTo>
                <a:lnTo>
                  <a:pt x="0" y="178698"/>
                </a:lnTo>
                <a:close/>
              </a:path>
            </a:pathLst>
          </a:custGeom>
          <a:solidFill>
            <a:srgbClr val="2C465A"/>
          </a:solidFill>
        </p:spPr>
        <p:txBody>
          <a:bodyPr wrap="square" lIns="0" tIns="0" rIns="0" bIns="0" rtlCol="0"/>
          <a:lstStyle/>
          <a:p>
            <a:endParaRPr/>
          </a:p>
        </p:txBody>
      </p:sp>
      <p:sp>
        <p:nvSpPr>
          <p:cNvPr id="32" name="object 32"/>
          <p:cNvSpPr/>
          <p:nvPr/>
        </p:nvSpPr>
        <p:spPr>
          <a:xfrm>
            <a:off x="4407408" y="2016695"/>
            <a:ext cx="1043940" cy="179070"/>
          </a:xfrm>
          <a:custGeom>
            <a:avLst/>
            <a:gdLst/>
            <a:ahLst/>
            <a:cxnLst/>
            <a:rect l="l" t="t" r="r" b="b"/>
            <a:pathLst>
              <a:path w="1043939" h="179069">
                <a:moveTo>
                  <a:pt x="0" y="178698"/>
                </a:moveTo>
                <a:lnTo>
                  <a:pt x="1043897" y="178698"/>
                </a:lnTo>
                <a:lnTo>
                  <a:pt x="1043897" y="0"/>
                </a:lnTo>
                <a:lnTo>
                  <a:pt x="0" y="0"/>
                </a:lnTo>
                <a:lnTo>
                  <a:pt x="0" y="178698"/>
                </a:lnTo>
                <a:close/>
              </a:path>
            </a:pathLst>
          </a:custGeom>
          <a:solidFill>
            <a:srgbClr val="A2BBD2"/>
          </a:solidFill>
        </p:spPr>
        <p:txBody>
          <a:bodyPr wrap="square" lIns="0" tIns="0" rIns="0" bIns="0" rtlCol="0"/>
          <a:lstStyle/>
          <a:p>
            <a:endParaRPr/>
          </a:p>
        </p:txBody>
      </p:sp>
      <p:sp>
        <p:nvSpPr>
          <p:cNvPr id="33" name="object 33"/>
          <p:cNvSpPr/>
          <p:nvPr/>
        </p:nvSpPr>
        <p:spPr>
          <a:xfrm>
            <a:off x="4407408" y="2195520"/>
            <a:ext cx="1043940" cy="143510"/>
          </a:xfrm>
          <a:custGeom>
            <a:avLst/>
            <a:gdLst/>
            <a:ahLst/>
            <a:cxnLst/>
            <a:rect l="l" t="t" r="r" b="b"/>
            <a:pathLst>
              <a:path w="1043939" h="143510">
                <a:moveTo>
                  <a:pt x="0" y="142958"/>
                </a:moveTo>
                <a:lnTo>
                  <a:pt x="1043897" y="142958"/>
                </a:lnTo>
                <a:lnTo>
                  <a:pt x="1043897" y="0"/>
                </a:lnTo>
                <a:lnTo>
                  <a:pt x="0" y="0"/>
                </a:lnTo>
                <a:lnTo>
                  <a:pt x="0" y="142958"/>
                </a:lnTo>
                <a:close/>
              </a:path>
            </a:pathLst>
          </a:custGeom>
          <a:solidFill>
            <a:srgbClr val="2C465A"/>
          </a:solidFill>
        </p:spPr>
        <p:txBody>
          <a:bodyPr wrap="square" lIns="0" tIns="0" rIns="0" bIns="0" rtlCol="0"/>
          <a:lstStyle/>
          <a:p>
            <a:endParaRPr/>
          </a:p>
        </p:txBody>
      </p:sp>
      <p:sp>
        <p:nvSpPr>
          <p:cNvPr id="34" name="object 34"/>
          <p:cNvSpPr/>
          <p:nvPr/>
        </p:nvSpPr>
        <p:spPr>
          <a:xfrm>
            <a:off x="4407408" y="2838643"/>
            <a:ext cx="1043940" cy="0"/>
          </a:xfrm>
          <a:custGeom>
            <a:avLst/>
            <a:gdLst/>
            <a:ahLst/>
            <a:cxnLst/>
            <a:rect l="l" t="t" r="r" b="b"/>
            <a:pathLst>
              <a:path w="1043939">
                <a:moveTo>
                  <a:pt x="0" y="0"/>
                </a:moveTo>
                <a:lnTo>
                  <a:pt x="1043918" y="0"/>
                </a:lnTo>
              </a:path>
            </a:pathLst>
          </a:custGeom>
          <a:ln w="9524">
            <a:solidFill>
              <a:srgbClr val="FFFFFF"/>
            </a:solidFill>
          </a:ln>
        </p:spPr>
        <p:txBody>
          <a:bodyPr wrap="square" lIns="0" tIns="0" rIns="0" bIns="0" rtlCol="0"/>
          <a:lstStyle/>
          <a:p>
            <a:endParaRPr/>
          </a:p>
        </p:txBody>
      </p:sp>
      <p:sp>
        <p:nvSpPr>
          <p:cNvPr id="35" name="object 35"/>
          <p:cNvSpPr/>
          <p:nvPr/>
        </p:nvSpPr>
        <p:spPr>
          <a:xfrm>
            <a:off x="5451326" y="2659998"/>
            <a:ext cx="0" cy="179070"/>
          </a:xfrm>
          <a:custGeom>
            <a:avLst/>
            <a:gdLst/>
            <a:ahLst/>
            <a:cxnLst/>
            <a:rect l="l" t="t" r="r" b="b"/>
            <a:pathLst>
              <a:path h="179069">
                <a:moveTo>
                  <a:pt x="0" y="0"/>
                </a:moveTo>
                <a:lnTo>
                  <a:pt x="0" y="178645"/>
                </a:lnTo>
              </a:path>
            </a:pathLst>
          </a:custGeom>
          <a:ln w="9524">
            <a:solidFill>
              <a:srgbClr val="FFFFFF"/>
            </a:solidFill>
          </a:ln>
        </p:spPr>
        <p:txBody>
          <a:bodyPr wrap="square" lIns="0" tIns="0" rIns="0" bIns="0" rtlCol="0"/>
          <a:lstStyle/>
          <a:p>
            <a:endParaRPr/>
          </a:p>
        </p:txBody>
      </p:sp>
      <p:sp>
        <p:nvSpPr>
          <p:cNvPr id="36" name="object 36"/>
          <p:cNvSpPr/>
          <p:nvPr/>
        </p:nvSpPr>
        <p:spPr>
          <a:xfrm>
            <a:off x="4407408" y="2659998"/>
            <a:ext cx="0" cy="179070"/>
          </a:xfrm>
          <a:custGeom>
            <a:avLst/>
            <a:gdLst/>
            <a:ahLst/>
            <a:cxnLst/>
            <a:rect l="l" t="t" r="r" b="b"/>
            <a:pathLst>
              <a:path h="179069">
                <a:moveTo>
                  <a:pt x="0" y="0"/>
                </a:moveTo>
                <a:lnTo>
                  <a:pt x="0" y="178645"/>
                </a:lnTo>
              </a:path>
            </a:pathLst>
          </a:custGeom>
          <a:ln w="9524">
            <a:solidFill>
              <a:srgbClr val="FFFFFF"/>
            </a:solidFill>
          </a:ln>
        </p:spPr>
        <p:txBody>
          <a:bodyPr wrap="square" lIns="0" tIns="0" rIns="0" bIns="0" rtlCol="0"/>
          <a:lstStyle/>
          <a:p>
            <a:endParaRPr/>
          </a:p>
        </p:txBody>
      </p:sp>
      <p:sp>
        <p:nvSpPr>
          <p:cNvPr id="37" name="object 37"/>
          <p:cNvSpPr/>
          <p:nvPr/>
        </p:nvSpPr>
        <p:spPr>
          <a:xfrm>
            <a:off x="4407408" y="3071052"/>
            <a:ext cx="1043940" cy="0"/>
          </a:xfrm>
          <a:custGeom>
            <a:avLst/>
            <a:gdLst/>
            <a:ahLst/>
            <a:cxnLst/>
            <a:rect l="l" t="t" r="r" b="b"/>
            <a:pathLst>
              <a:path w="1043939">
                <a:moveTo>
                  <a:pt x="0" y="0"/>
                </a:moveTo>
                <a:lnTo>
                  <a:pt x="1043918" y="0"/>
                </a:lnTo>
              </a:path>
            </a:pathLst>
          </a:custGeom>
          <a:ln w="9524">
            <a:solidFill>
              <a:srgbClr val="FFFFFF"/>
            </a:solidFill>
          </a:ln>
        </p:spPr>
        <p:txBody>
          <a:bodyPr wrap="square" lIns="0" tIns="0" rIns="0" bIns="0" rtlCol="0"/>
          <a:lstStyle/>
          <a:p>
            <a:endParaRPr/>
          </a:p>
        </p:txBody>
      </p:sp>
      <p:sp>
        <p:nvSpPr>
          <p:cNvPr id="38" name="object 38"/>
          <p:cNvSpPr/>
          <p:nvPr/>
        </p:nvSpPr>
        <p:spPr>
          <a:xfrm>
            <a:off x="5451326" y="2838643"/>
            <a:ext cx="0" cy="232410"/>
          </a:xfrm>
          <a:custGeom>
            <a:avLst/>
            <a:gdLst/>
            <a:ahLst/>
            <a:cxnLst/>
            <a:rect l="l" t="t" r="r" b="b"/>
            <a:pathLst>
              <a:path h="232410">
                <a:moveTo>
                  <a:pt x="0" y="0"/>
                </a:moveTo>
                <a:lnTo>
                  <a:pt x="0" y="232408"/>
                </a:lnTo>
              </a:path>
            </a:pathLst>
          </a:custGeom>
          <a:ln w="9524">
            <a:solidFill>
              <a:srgbClr val="FFFFFF"/>
            </a:solidFill>
          </a:ln>
        </p:spPr>
        <p:txBody>
          <a:bodyPr wrap="square" lIns="0" tIns="0" rIns="0" bIns="0" rtlCol="0"/>
          <a:lstStyle/>
          <a:p>
            <a:endParaRPr/>
          </a:p>
        </p:txBody>
      </p:sp>
      <p:sp>
        <p:nvSpPr>
          <p:cNvPr id="39" name="object 39"/>
          <p:cNvSpPr/>
          <p:nvPr/>
        </p:nvSpPr>
        <p:spPr>
          <a:xfrm>
            <a:off x="4407408" y="2838643"/>
            <a:ext cx="0" cy="232410"/>
          </a:xfrm>
          <a:custGeom>
            <a:avLst/>
            <a:gdLst/>
            <a:ahLst/>
            <a:cxnLst/>
            <a:rect l="l" t="t" r="r" b="b"/>
            <a:pathLst>
              <a:path h="232410">
                <a:moveTo>
                  <a:pt x="0" y="0"/>
                </a:moveTo>
                <a:lnTo>
                  <a:pt x="0" y="232408"/>
                </a:lnTo>
              </a:path>
            </a:pathLst>
          </a:custGeom>
          <a:ln w="9524">
            <a:solidFill>
              <a:srgbClr val="FFFFFF"/>
            </a:solidFill>
          </a:ln>
        </p:spPr>
        <p:txBody>
          <a:bodyPr wrap="square" lIns="0" tIns="0" rIns="0" bIns="0" rtlCol="0"/>
          <a:lstStyle/>
          <a:p>
            <a:endParaRPr/>
          </a:p>
        </p:txBody>
      </p:sp>
      <p:sp>
        <p:nvSpPr>
          <p:cNvPr id="40" name="object 40"/>
          <p:cNvSpPr/>
          <p:nvPr/>
        </p:nvSpPr>
        <p:spPr>
          <a:xfrm>
            <a:off x="4407408" y="2838643"/>
            <a:ext cx="1043940" cy="0"/>
          </a:xfrm>
          <a:custGeom>
            <a:avLst/>
            <a:gdLst/>
            <a:ahLst/>
            <a:cxnLst/>
            <a:rect l="l" t="t" r="r" b="b"/>
            <a:pathLst>
              <a:path w="1043939">
                <a:moveTo>
                  <a:pt x="0" y="0"/>
                </a:moveTo>
                <a:lnTo>
                  <a:pt x="1043918" y="0"/>
                </a:lnTo>
              </a:path>
            </a:pathLst>
          </a:custGeom>
          <a:ln w="9524">
            <a:solidFill>
              <a:srgbClr val="FFFFFF"/>
            </a:solidFill>
          </a:ln>
        </p:spPr>
        <p:txBody>
          <a:bodyPr wrap="square" lIns="0" tIns="0" rIns="0" bIns="0" rtlCol="0"/>
          <a:lstStyle/>
          <a:p>
            <a:endParaRPr/>
          </a:p>
        </p:txBody>
      </p:sp>
      <p:sp>
        <p:nvSpPr>
          <p:cNvPr id="41" name="object 41"/>
          <p:cNvSpPr/>
          <p:nvPr/>
        </p:nvSpPr>
        <p:spPr>
          <a:xfrm>
            <a:off x="4407408" y="2517124"/>
            <a:ext cx="1043940" cy="0"/>
          </a:xfrm>
          <a:custGeom>
            <a:avLst/>
            <a:gdLst/>
            <a:ahLst/>
            <a:cxnLst/>
            <a:rect l="l" t="t" r="r" b="b"/>
            <a:pathLst>
              <a:path w="1043939">
                <a:moveTo>
                  <a:pt x="0" y="0"/>
                </a:moveTo>
                <a:lnTo>
                  <a:pt x="1043918" y="0"/>
                </a:lnTo>
              </a:path>
            </a:pathLst>
          </a:custGeom>
          <a:ln w="9524">
            <a:solidFill>
              <a:srgbClr val="FFFFFF"/>
            </a:solidFill>
          </a:ln>
        </p:spPr>
        <p:txBody>
          <a:bodyPr wrap="square" lIns="0" tIns="0" rIns="0" bIns="0" rtlCol="0"/>
          <a:lstStyle/>
          <a:p>
            <a:endParaRPr/>
          </a:p>
        </p:txBody>
      </p:sp>
      <p:sp>
        <p:nvSpPr>
          <p:cNvPr id="42" name="object 42"/>
          <p:cNvSpPr/>
          <p:nvPr/>
        </p:nvSpPr>
        <p:spPr>
          <a:xfrm>
            <a:off x="5451326" y="2338479"/>
            <a:ext cx="0" cy="179070"/>
          </a:xfrm>
          <a:custGeom>
            <a:avLst/>
            <a:gdLst/>
            <a:ahLst/>
            <a:cxnLst/>
            <a:rect l="l" t="t" r="r" b="b"/>
            <a:pathLst>
              <a:path h="179069">
                <a:moveTo>
                  <a:pt x="0" y="0"/>
                </a:moveTo>
                <a:lnTo>
                  <a:pt x="0" y="178645"/>
                </a:lnTo>
              </a:path>
            </a:pathLst>
          </a:custGeom>
          <a:ln w="9524">
            <a:solidFill>
              <a:srgbClr val="FFFFFF"/>
            </a:solidFill>
          </a:ln>
        </p:spPr>
        <p:txBody>
          <a:bodyPr wrap="square" lIns="0" tIns="0" rIns="0" bIns="0" rtlCol="0"/>
          <a:lstStyle/>
          <a:p>
            <a:endParaRPr/>
          </a:p>
        </p:txBody>
      </p:sp>
      <p:sp>
        <p:nvSpPr>
          <p:cNvPr id="43" name="object 43"/>
          <p:cNvSpPr/>
          <p:nvPr/>
        </p:nvSpPr>
        <p:spPr>
          <a:xfrm>
            <a:off x="4407408" y="2338479"/>
            <a:ext cx="0" cy="179070"/>
          </a:xfrm>
          <a:custGeom>
            <a:avLst/>
            <a:gdLst/>
            <a:ahLst/>
            <a:cxnLst/>
            <a:rect l="l" t="t" r="r" b="b"/>
            <a:pathLst>
              <a:path h="179069">
                <a:moveTo>
                  <a:pt x="0" y="0"/>
                </a:moveTo>
                <a:lnTo>
                  <a:pt x="0" y="178645"/>
                </a:lnTo>
              </a:path>
            </a:pathLst>
          </a:custGeom>
          <a:ln w="9524">
            <a:solidFill>
              <a:srgbClr val="FFFFFF"/>
            </a:solidFill>
          </a:ln>
        </p:spPr>
        <p:txBody>
          <a:bodyPr wrap="square" lIns="0" tIns="0" rIns="0" bIns="0" rtlCol="0"/>
          <a:lstStyle/>
          <a:p>
            <a:endParaRPr/>
          </a:p>
        </p:txBody>
      </p:sp>
      <p:sp>
        <p:nvSpPr>
          <p:cNvPr id="44" name="object 44"/>
          <p:cNvSpPr/>
          <p:nvPr/>
        </p:nvSpPr>
        <p:spPr>
          <a:xfrm>
            <a:off x="4407408" y="2659998"/>
            <a:ext cx="1043940" cy="0"/>
          </a:xfrm>
          <a:custGeom>
            <a:avLst/>
            <a:gdLst/>
            <a:ahLst/>
            <a:cxnLst/>
            <a:rect l="l" t="t" r="r" b="b"/>
            <a:pathLst>
              <a:path w="1043939">
                <a:moveTo>
                  <a:pt x="0" y="0"/>
                </a:moveTo>
                <a:lnTo>
                  <a:pt x="1043918" y="0"/>
                </a:lnTo>
              </a:path>
            </a:pathLst>
          </a:custGeom>
          <a:ln w="9524">
            <a:solidFill>
              <a:srgbClr val="FFFFFF"/>
            </a:solidFill>
          </a:ln>
        </p:spPr>
        <p:txBody>
          <a:bodyPr wrap="square" lIns="0" tIns="0" rIns="0" bIns="0" rtlCol="0"/>
          <a:lstStyle/>
          <a:p>
            <a:endParaRPr/>
          </a:p>
        </p:txBody>
      </p:sp>
      <p:sp>
        <p:nvSpPr>
          <p:cNvPr id="45" name="object 45"/>
          <p:cNvSpPr/>
          <p:nvPr/>
        </p:nvSpPr>
        <p:spPr>
          <a:xfrm>
            <a:off x="5451326" y="2517124"/>
            <a:ext cx="0" cy="142875"/>
          </a:xfrm>
          <a:custGeom>
            <a:avLst/>
            <a:gdLst/>
            <a:ahLst/>
            <a:cxnLst/>
            <a:rect l="l" t="t" r="r" b="b"/>
            <a:pathLst>
              <a:path h="142875">
                <a:moveTo>
                  <a:pt x="0" y="0"/>
                </a:moveTo>
                <a:lnTo>
                  <a:pt x="0" y="142873"/>
                </a:lnTo>
              </a:path>
            </a:pathLst>
          </a:custGeom>
          <a:ln w="9524">
            <a:solidFill>
              <a:srgbClr val="FFFFFF"/>
            </a:solidFill>
          </a:ln>
        </p:spPr>
        <p:txBody>
          <a:bodyPr wrap="square" lIns="0" tIns="0" rIns="0" bIns="0" rtlCol="0"/>
          <a:lstStyle/>
          <a:p>
            <a:endParaRPr/>
          </a:p>
        </p:txBody>
      </p:sp>
      <p:sp>
        <p:nvSpPr>
          <p:cNvPr id="46" name="object 46"/>
          <p:cNvSpPr/>
          <p:nvPr/>
        </p:nvSpPr>
        <p:spPr>
          <a:xfrm>
            <a:off x="4407408" y="2517124"/>
            <a:ext cx="0" cy="142875"/>
          </a:xfrm>
          <a:custGeom>
            <a:avLst/>
            <a:gdLst/>
            <a:ahLst/>
            <a:cxnLst/>
            <a:rect l="l" t="t" r="r" b="b"/>
            <a:pathLst>
              <a:path h="142875">
                <a:moveTo>
                  <a:pt x="0" y="0"/>
                </a:moveTo>
                <a:lnTo>
                  <a:pt x="0" y="142873"/>
                </a:lnTo>
              </a:path>
            </a:pathLst>
          </a:custGeom>
          <a:ln w="9524">
            <a:solidFill>
              <a:srgbClr val="FFFFFF"/>
            </a:solidFill>
          </a:ln>
        </p:spPr>
        <p:txBody>
          <a:bodyPr wrap="square" lIns="0" tIns="0" rIns="0" bIns="0" rtlCol="0"/>
          <a:lstStyle/>
          <a:p>
            <a:endParaRPr/>
          </a:p>
        </p:txBody>
      </p:sp>
      <p:sp>
        <p:nvSpPr>
          <p:cNvPr id="47" name="object 47"/>
          <p:cNvSpPr/>
          <p:nvPr/>
        </p:nvSpPr>
        <p:spPr>
          <a:xfrm>
            <a:off x="5451326" y="3785844"/>
            <a:ext cx="0" cy="357505"/>
          </a:xfrm>
          <a:custGeom>
            <a:avLst/>
            <a:gdLst/>
            <a:ahLst/>
            <a:cxnLst/>
            <a:rect l="l" t="t" r="r" b="b"/>
            <a:pathLst>
              <a:path h="357504">
                <a:moveTo>
                  <a:pt x="0" y="0"/>
                </a:moveTo>
                <a:lnTo>
                  <a:pt x="0" y="357396"/>
                </a:lnTo>
              </a:path>
            </a:pathLst>
          </a:custGeom>
          <a:ln w="9524">
            <a:solidFill>
              <a:srgbClr val="FFFFFF"/>
            </a:solidFill>
          </a:ln>
        </p:spPr>
        <p:txBody>
          <a:bodyPr wrap="square" lIns="0" tIns="0" rIns="0" bIns="0" rtlCol="0"/>
          <a:lstStyle/>
          <a:p>
            <a:endParaRPr/>
          </a:p>
        </p:txBody>
      </p:sp>
      <p:sp>
        <p:nvSpPr>
          <p:cNvPr id="48" name="object 48"/>
          <p:cNvSpPr/>
          <p:nvPr/>
        </p:nvSpPr>
        <p:spPr>
          <a:xfrm>
            <a:off x="4407408" y="3785844"/>
            <a:ext cx="1043940" cy="357505"/>
          </a:xfrm>
          <a:custGeom>
            <a:avLst/>
            <a:gdLst/>
            <a:ahLst/>
            <a:cxnLst/>
            <a:rect l="l" t="t" r="r" b="b"/>
            <a:pathLst>
              <a:path w="1043939" h="357504">
                <a:moveTo>
                  <a:pt x="0" y="0"/>
                </a:moveTo>
                <a:lnTo>
                  <a:pt x="0" y="357396"/>
                </a:lnTo>
                <a:lnTo>
                  <a:pt x="1043918" y="357396"/>
                </a:lnTo>
              </a:path>
            </a:pathLst>
          </a:custGeom>
          <a:ln w="9524">
            <a:solidFill>
              <a:srgbClr val="FFFFFF"/>
            </a:solidFill>
          </a:ln>
        </p:spPr>
        <p:txBody>
          <a:bodyPr wrap="square" lIns="0" tIns="0" rIns="0" bIns="0" rtlCol="0"/>
          <a:lstStyle/>
          <a:p>
            <a:endParaRPr/>
          </a:p>
        </p:txBody>
      </p:sp>
      <p:sp>
        <p:nvSpPr>
          <p:cNvPr id="49" name="object 49"/>
          <p:cNvSpPr/>
          <p:nvPr/>
        </p:nvSpPr>
        <p:spPr>
          <a:xfrm>
            <a:off x="4407408" y="4143241"/>
            <a:ext cx="1043940" cy="894080"/>
          </a:xfrm>
          <a:custGeom>
            <a:avLst/>
            <a:gdLst/>
            <a:ahLst/>
            <a:cxnLst/>
            <a:rect l="l" t="t" r="r" b="b"/>
            <a:pathLst>
              <a:path w="1043939" h="894079">
                <a:moveTo>
                  <a:pt x="0" y="0"/>
                </a:moveTo>
                <a:lnTo>
                  <a:pt x="1043918" y="0"/>
                </a:lnTo>
                <a:lnTo>
                  <a:pt x="1043918" y="893480"/>
                </a:lnTo>
              </a:path>
            </a:pathLst>
          </a:custGeom>
          <a:ln w="9524">
            <a:solidFill>
              <a:srgbClr val="FFFFFF"/>
            </a:solidFill>
          </a:ln>
        </p:spPr>
        <p:txBody>
          <a:bodyPr wrap="square" lIns="0" tIns="0" rIns="0" bIns="0" rtlCol="0"/>
          <a:lstStyle/>
          <a:p>
            <a:endParaRPr/>
          </a:p>
        </p:txBody>
      </p:sp>
      <p:sp>
        <p:nvSpPr>
          <p:cNvPr id="50" name="object 50"/>
          <p:cNvSpPr/>
          <p:nvPr/>
        </p:nvSpPr>
        <p:spPr>
          <a:xfrm>
            <a:off x="4407408" y="4143241"/>
            <a:ext cx="1043940" cy="894080"/>
          </a:xfrm>
          <a:custGeom>
            <a:avLst/>
            <a:gdLst/>
            <a:ahLst/>
            <a:cxnLst/>
            <a:rect l="l" t="t" r="r" b="b"/>
            <a:pathLst>
              <a:path w="1043939" h="894079">
                <a:moveTo>
                  <a:pt x="0" y="0"/>
                </a:moveTo>
                <a:lnTo>
                  <a:pt x="0" y="893480"/>
                </a:lnTo>
                <a:lnTo>
                  <a:pt x="1043918" y="893480"/>
                </a:lnTo>
              </a:path>
            </a:pathLst>
          </a:custGeom>
          <a:ln w="9524">
            <a:solidFill>
              <a:srgbClr val="FFFFFF"/>
            </a:solidFill>
          </a:ln>
        </p:spPr>
        <p:txBody>
          <a:bodyPr wrap="square" lIns="0" tIns="0" rIns="0" bIns="0" rtlCol="0"/>
          <a:lstStyle/>
          <a:p>
            <a:endParaRPr/>
          </a:p>
        </p:txBody>
      </p:sp>
      <p:sp>
        <p:nvSpPr>
          <p:cNvPr id="51" name="object 51"/>
          <p:cNvSpPr/>
          <p:nvPr/>
        </p:nvSpPr>
        <p:spPr>
          <a:xfrm>
            <a:off x="4407408" y="3785844"/>
            <a:ext cx="1043940" cy="0"/>
          </a:xfrm>
          <a:custGeom>
            <a:avLst/>
            <a:gdLst/>
            <a:ahLst/>
            <a:cxnLst/>
            <a:rect l="l" t="t" r="r" b="b"/>
            <a:pathLst>
              <a:path w="1043939">
                <a:moveTo>
                  <a:pt x="0" y="0"/>
                </a:moveTo>
                <a:lnTo>
                  <a:pt x="1043918" y="0"/>
                </a:lnTo>
              </a:path>
            </a:pathLst>
          </a:custGeom>
          <a:ln w="9524">
            <a:solidFill>
              <a:srgbClr val="FFFFFF"/>
            </a:solidFill>
          </a:ln>
        </p:spPr>
        <p:txBody>
          <a:bodyPr wrap="square" lIns="0" tIns="0" rIns="0" bIns="0" rtlCol="0"/>
          <a:lstStyle/>
          <a:p>
            <a:endParaRPr/>
          </a:p>
        </p:txBody>
      </p:sp>
      <p:sp>
        <p:nvSpPr>
          <p:cNvPr id="52" name="object 52"/>
          <p:cNvSpPr/>
          <p:nvPr/>
        </p:nvSpPr>
        <p:spPr>
          <a:xfrm>
            <a:off x="5451326" y="3071052"/>
            <a:ext cx="0" cy="357505"/>
          </a:xfrm>
          <a:custGeom>
            <a:avLst/>
            <a:gdLst/>
            <a:ahLst/>
            <a:cxnLst/>
            <a:rect l="l" t="t" r="r" b="b"/>
            <a:pathLst>
              <a:path h="357504">
                <a:moveTo>
                  <a:pt x="0" y="0"/>
                </a:moveTo>
                <a:lnTo>
                  <a:pt x="0" y="357290"/>
                </a:lnTo>
              </a:path>
            </a:pathLst>
          </a:custGeom>
          <a:ln w="9524">
            <a:solidFill>
              <a:srgbClr val="FFFFFF"/>
            </a:solidFill>
          </a:ln>
        </p:spPr>
        <p:txBody>
          <a:bodyPr wrap="square" lIns="0" tIns="0" rIns="0" bIns="0" rtlCol="0"/>
          <a:lstStyle/>
          <a:p>
            <a:endParaRPr/>
          </a:p>
        </p:txBody>
      </p:sp>
      <p:sp>
        <p:nvSpPr>
          <p:cNvPr id="53" name="object 53"/>
          <p:cNvSpPr/>
          <p:nvPr/>
        </p:nvSpPr>
        <p:spPr>
          <a:xfrm>
            <a:off x="4407408" y="3071052"/>
            <a:ext cx="1043940" cy="357505"/>
          </a:xfrm>
          <a:custGeom>
            <a:avLst/>
            <a:gdLst/>
            <a:ahLst/>
            <a:cxnLst/>
            <a:rect l="l" t="t" r="r" b="b"/>
            <a:pathLst>
              <a:path w="1043939" h="357504">
                <a:moveTo>
                  <a:pt x="0" y="0"/>
                </a:moveTo>
                <a:lnTo>
                  <a:pt x="0" y="357290"/>
                </a:lnTo>
                <a:lnTo>
                  <a:pt x="1043918" y="357290"/>
                </a:lnTo>
              </a:path>
            </a:pathLst>
          </a:custGeom>
          <a:ln w="9524">
            <a:solidFill>
              <a:srgbClr val="FFFFFF"/>
            </a:solidFill>
          </a:ln>
        </p:spPr>
        <p:txBody>
          <a:bodyPr wrap="square" lIns="0" tIns="0" rIns="0" bIns="0" rtlCol="0"/>
          <a:lstStyle/>
          <a:p>
            <a:endParaRPr/>
          </a:p>
        </p:txBody>
      </p:sp>
      <p:sp>
        <p:nvSpPr>
          <p:cNvPr id="54" name="object 54"/>
          <p:cNvSpPr/>
          <p:nvPr/>
        </p:nvSpPr>
        <p:spPr>
          <a:xfrm>
            <a:off x="4407408" y="3428342"/>
            <a:ext cx="1043940" cy="357505"/>
          </a:xfrm>
          <a:custGeom>
            <a:avLst/>
            <a:gdLst/>
            <a:ahLst/>
            <a:cxnLst/>
            <a:rect l="l" t="t" r="r" b="b"/>
            <a:pathLst>
              <a:path w="1043939" h="357504">
                <a:moveTo>
                  <a:pt x="0" y="0"/>
                </a:moveTo>
                <a:lnTo>
                  <a:pt x="1043918" y="0"/>
                </a:lnTo>
                <a:lnTo>
                  <a:pt x="1043918" y="357502"/>
                </a:lnTo>
              </a:path>
            </a:pathLst>
          </a:custGeom>
          <a:ln w="9524">
            <a:solidFill>
              <a:srgbClr val="FFFFFF"/>
            </a:solidFill>
          </a:ln>
        </p:spPr>
        <p:txBody>
          <a:bodyPr wrap="square" lIns="0" tIns="0" rIns="0" bIns="0" rtlCol="0"/>
          <a:lstStyle/>
          <a:p>
            <a:endParaRPr/>
          </a:p>
        </p:txBody>
      </p:sp>
      <p:sp>
        <p:nvSpPr>
          <p:cNvPr id="55" name="object 55"/>
          <p:cNvSpPr/>
          <p:nvPr/>
        </p:nvSpPr>
        <p:spPr>
          <a:xfrm>
            <a:off x="4407408" y="3428342"/>
            <a:ext cx="1043940" cy="357505"/>
          </a:xfrm>
          <a:custGeom>
            <a:avLst/>
            <a:gdLst/>
            <a:ahLst/>
            <a:cxnLst/>
            <a:rect l="l" t="t" r="r" b="b"/>
            <a:pathLst>
              <a:path w="1043939" h="357504">
                <a:moveTo>
                  <a:pt x="0" y="0"/>
                </a:moveTo>
                <a:lnTo>
                  <a:pt x="0" y="357502"/>
                </a:lnTo>
                <a:lnTo>
                  <a:pt x="1043918" y="357502"/>
                </a:lnTo>
              </a:path>
            </a:pathLst>
          </a:custGeom>
          <a:ln w="9524">
            <a:solidFill>
              <a:srgbClr val="FFFFFF"/>
            </a:solidFill>
          </a:ln>
        </p:spPr>
        <p:txBody>
          <a:bodyPr wrap="square" lIns="0" tIns="0" rIns="0" bIns="0" rtlCol="0"/>
          <a:lstStyle/>
          <a:p>
            <a:endParaRPr/>
          </a:p>
        </p:txBody>
      </p:sp>
      <p:sp>
        <p:nvSpPr>
          <p:cNvPr id="56" name="object 56"/>
          <p:cNvSpPr/>
          <p:nvPr/>
        </p:nvSpPr>
        <p:spPr>
          <a:xfrm>
            <a:off x="2736969" y="2016748"/>
            <a:ext cx="1043940" cy="755015"/>
          </a:xfrm>
          <a:custGeom>
            <a:avLst/>
            <a:gdLst/>
            <a:ahLst/>
            <a:cxnLst/>
            <a:rect l="l" t="t" r="r" b="b"/>
            <a:pathLst>
              <a:path w="1043939" h="755014">
                <a:moveTo>
                  <a:pt x="0" y="0"/>
                </a:moveTo>
                <a:lnTo>
                  <a:pt x="0" y="755009"/>
                </a:lnTo>
                <a:lnTo>
                  <a:pt x="1043918" y="755009"/>
                </a:lnTo>
              </a:path>
            </a:pathLst>
          </a:custGeom>
          <a:ln w="9524">
            <a:solidFill>
              <a:srgbClr val="FFFFFF"/>
            </a:solidFill>
          </a:ln>
        </p:spPr>
        <p:txBody>
          <a:bodyPr wrap="square" lIns="0" tIns="0" rIns="0" bIns="0" rtlCol="0"/>
          <a:lstStyle/>
          <a:p>
            <a:endParaRPr/>
          </a:p>
        </p:txBody>
      </p:sp>
      <p:sp>
        <p:nvSpPr>
          <p:cNvPr id="57" name="object 57"/>
          <p:cNvSpPr/>
          <p:nvPr/>
        </p:nvSpPr>
        <p:spPr>
          <a:xfrm>
            <a:off x="2736969" y="2016748"/>
            <a:ext cx="1043940" cy="755015"/>
          </a:xfrm>
          <a:custGeom>
            <a:avLst/>
            <a:gdLst/>
            <a:ahLst/>
            <a:cxnLst/>
            <a:rect l="l" t="t" r="r" b="b"/>
            <a:pathLst>
              <a:path w="1043939" h="755014">
                <a:moveTo>
                  <a:pt x="0" y="0"/>
                </a:moveTo>
                <a:lnTo>
                  <a:pt x="1043918" y="0"/>
                </a:lnTo>
                <a:lnTo>
                  <a:pt x="1043918" y="755009"/>
                </a:lnTo>
              </a:path>
            </a:pathLst>
          </a:custGeom>
          <a:ln w="9524">
            <a:solidFill>
              <a:srgbClr val="FFFFFF"/>
            </a:solidFill>
          </a:ln>
        </p:spPr>
        <p:txBody>
          <a:bodyPr wrap="square" lIns="0" tIns="0" rIns="0" bIns="0" rtlCol="0"/>
          <a:lstStyle/>
          <a:p>
            <a:endParaRPr/>
          </a:p>
        </p:txBody>
      </p:sp>
      <p:sp>
        <p:nvSpPr>
          <p:cNvPr id="58" name="object 58"/>
          <p:cNvSpPr/>
          <p:nvPr/>
        </p:nvSpPr>
        <p:spPr>
          <a:xfrm>
            <a:off x="2736969" y="2771757"/>
            <a:ext cx="1043940" cy="906144"/>
          </a:xfrm>
          <a:custGeom>
            <a:avLst/>
            <a:gdLst/>
            <a:ahLst/>
            <a:cxnLst/>
            <a:rect l="l" t="t" r="r" b="b"/>
            <a:pathLst>
              <a:path w="1043939" h="906145">
                <a:moveTo>
                  <a:pt x="0" y="0"/>
                </a:moveTo>
                <a:lnTo>
                  <a:pt x="0" y="905926"/>
                </a:lnTo>
                <a:lnTo>
                  <a:pt x="1043918" y="905926"/>
                </a:lnTo>
              </a:path>
            </a:pathLst>
          </a:custGeom>
          <a:ln w="9524">
            <a:solidFill>
              <a:srgbClr val="FFFFFF"/>
            </a:solidFill>
          </a:ln>
        </p:spPr>
        <p:txBody>
          <a:bodyPr wrap="square" lIns="0" tIns="0" rIns="0" bIns="0" rtlCol="0"/>
          <a:lstStyle/>
          <a:p>
            <a:endParaRPr/>
          </a:p>
        </p:txBody>
      </p:sp>
      <p:sp>
        <p:nvSpPr>
          <p:cNvPr id="59" name="object 59"/>
          <p:cNvSpPr/>
          <p:nvPr/>
        </p:nvSpPr>
        <p:spPr>
          <a:xfrm>
            <a:off x="2736969" y="2771757"/>
            <a:ext cx="1043940" cy="0"/>
          </a:xfrm>
          <a:custGeom>
            <a:avLst/>
            <a:gdLst/>
            <a:ahLst/>
            <a:cxnLst/>
            <a:rect l="l" t="t" r="r" b="b"/>
            <a:pathLst>
              <a:path w="1043939">
                <a:moveTo>
                  <a:pt x="0" y="0"/>
                </a:moveTo>
                <a:lnTo>
                  <a:pt x="1043918" y="0"/>
                </a:lnTo>
              </a:path>
            </a:pathLst>
          </a:custGeom>
          <a:ln w="9524">
            <a:solidFill>
              <a:srgbClr val="FFFFFF"/>
            </a:solidFill>
          </a:ln>
        </p:spPr>
        <p:txBody>
          <a:bodyPr wrap="square" lIns="0" tIns="0" rIns="0" bIns="0" rtlCol="0"/>
          <a:lstStyle/>
          <a:p>
            <a:endParaRPr/>
          </a:p>
        </p:txBody>
      </p:sp>
      <p:sp>
        <p:nvSpPr>
          <p:cNvPr id="60" name="object 60"/>
          <p:cNvSpPr/>
          <p:nvPr/>
        </p:nvSpPr>
        <p:spPr>
          <a:xfrm>
            <a:off x="2110724" y="2620628"/>
            <a:ext cx="0" cy="2416175"/>
          </a:xfrm>
          <a:custGeom>
            <a:avLst/>
            <a:gdLst/>
            <a:ahLst/>
            <a:cxnLst/>
            <a:rect l="l" t="t" r="r" b="b"/>
            <a:pathLst>
              <a:path h="2416175">
                <a:moveTo>
                  <a:pt x="0" y="0"/>
                </a:moveTo>
                <a:lnTo>
                  <a:pt x="0" y="2416092"/>
                </a:lnTo>
              </a:path>
            </a:pathLst>
          </a:custGeom>
          <a:ln w="9524">
            <a:solidFill>
              <a:srgbClr val="FFFFFF"/>
            </a:solidFill>
          </a:ln>
        </p:spPr>
        <p:txBody>
          <a:bodyPr wrap="square" lIns="0" tIns="0" rIns="0" bIns="0" rtlCol="0"/>
          <a:lstStyle/>
          <a:p>
            <a:endParaRPr/>
          </a:p>
        </p:txBody>
      </p:sp>
      <p:sp>
        <p:nvSpPr>
          <p:cNvPr id="61" name="object 61"/>
          <p:cNvSpPr/>
          <p:nvPr/>
        </p:nvSpPr>
        <p:spPr>
          <a:xfrm>
            <a:off x="1066827" y="2016748"/>
            <a:ext cx="1043940" cy="603885"/>
          </a:xfrm>
          <a:custGeom>
            <a:avLst/>
            <a:gdLst/>
            <a:ahLst/>
            <a:cxnLst/>
            <a:rect l="l" t="t" r="r" b="b"/>
            <a:pathLst>
              <a:path w="1043939" h="603885">
                <a:moveTo>
                  <a:pt x="0" y="0"/>
                </a:moveTo>
                <a:lnTo>
                  <a:pt x="0" y="603880"/>
                </a:lnTo>
                <a:lnTo>
                  <a:pt x="1043897" y="603880"/>
                </a:lnTo>
              </a:path>
            </a:pathLst>
          </a:custGeom>
          <a:ln w="9524">
            <a:solidFill>
              <a:srgbClr val="FFFFFF"/>
            </a:solidFill>
          </a:ln>
        </p:spPr>
        <p:txBody>
          <a:bodyPr wrap="square" lIns="0" tIns="0" rIns="0" bIns="0" rtlCol="0"/>
          <a:lstStyle/>
          <a:p>
            <a:endParaRPr/>
          </a:p>
        </p:txBody>
      </p:sp>
      <p:sp>
        <p:nvSpPr>
          <p:cNvPr id="62" name="object 62"/>
          <p:cNvSpPr/>
          <p:nvPr/>
        </p:nvSpPr>
        <p:spPr>
          <a:xfrm>
            <a:off x="1066827" y="2016748"/>
            <a:ext cx="1043940" cy="603885"/>
          </a:xfrm>
          <a:custGeom>
            <a:avLst/>
            <a:gdLst/>
            <a:ahLst/>
            <a:cxnLst/>
            <a:rect l="l" t="t" r="r" b="b"/>
            <a:pathLst>
              <a:path w="1043939" h="603885">
                <a:moveTo>
                  <a:pt x="0" y="0"/>
                </a:moveTo>
                <a:lnTo>
                  <a:pt x="1043897" y="0"/>
                </a:lnTo>
                <a:lnTo>
                  <a:pt x="1043897" y="603880"/>
                </a:lnTo>
              </a:path>
            </a:pathLst>
          </a:custGeom>
          <a:ln w="9524">
            <a:solidFill>
              <a:srgbClr val="FFFFFF"/>
            </a:solidFill>
          </a:ln>
        </p:spPr>
        <p:txBody>
          <a:bodyPr wrap="square" lIns="0" tIns="0" rIns="0" bIns="0" rtlCol="0"/>
          <a:lstStyle/>
          <a:p>
            <a:endParaRPr/>
          </a:p>
        </p:txBody>
      </p:sp>
      <p:sp>
        <p:nvSpPr>
          <p:cNvPr id="63" name="object 63"/>
          <p:cNvSpPr/>
          <p:nvPr/>
        </p:nvSpPr>
        <p:spPr>
          <a:xfrm>
            <a:off x="1066827" y="2620628"/>
            <a:ext cx="1043940" cy="2416175"/>
          </a:xfrm>
          <a:custGeom>
            <a:avLst/>
            <a:gdLst/>
            <a:ahLst/>
            <a:cxnLst/>
            <a:rect l="l" t="t" r="r" b="b"/>
            <a:pathLst>
              <a:path w="1043939" h="2416175">
                <a:moveTo>
                  <a:pt x="0" y="0"/>
                </a:moveTo>
                <a:lnTo>
                  <a:pt x="0" y="2416092"/>
                </a:lnTo>
                <a:lnTo>
                  <a:pt x="1043897" y="2416092"/>
                </a:lnTo>
              </a:path>
            </a:pathLst>
          </a:custGeom>
          <a:ln w="9524">
            <a:solidFill>
              <a:srgbClr val="FFFFFF"/>
            </a:solidFill>
          </a:ln>
        </p:spPr>
        <p:txBody>
          <a:bodyPr wrap="square" lIns="0" tIns="0" rIns="0" bIns="0" rtlCol="0"/>
          <a:lstStyle/>
          <a:p>
            <a:endParaRPr/>
          </a:p>
        </p:txBody>
      </p:sp>
      <p:sp>
        <p:nvSpPr>
          <p:cNvPr id="64" name="object 64"/>
          <p:cNvSpPr/>
          <p:nvPr/>
        </p:nvSpPr>
        <p:spPr>
          <a:xfrm>
            <a:off x="1066827" y="2620628"/>
            <a:ext cx="1043940" cy="0"/>
          </a:xfrm>
          <a:custGeom>
            <a:avLst/>
            <a:gdLst/>
            <a:ahLst/>
            <a:cxnLst/>
            <a:rect l="l" t="t" r="r" b="b"/>
            <a:pathLst>
              <a:path w="1043939">
                <a:moveTo>
                  <a:pt x="0" y="0"/>
                </a:moveTo>
                <a:lnTo>
                  <a:pt x="1043897" y="0"/>
                </a:lnTo>
              </a:path>
            </a:pathLst>
          </a:custGeom>
          <a:ln w="9524">
            <a:solidFill>
              <a:srgbClr val="FFFFFF"/>
            </a:solidFill>
          </a:ln>
        </p:spPr>
        <p:txBody>
          <a:bodyPr wrap="square" lIns="0" tIns="0" rIns="0" bIns="0" rtlCol="0"/>
          <a:lstStyle/>
          <a:p>
            <a:endParaRPr/>
          </a:p>
        </p:txBody>
      </p:sp>
      <p:sp>
        <p:nvSpPr>
          <p:cNvPr id="65" name="object 65"/>
          <p:cNvSpPr/>
          <p:nvPr/>
        </p:nvSpPr>
        <p:spPr>
          <a:xfrm>
            <a:off x="4407408" y="2338479"/>
            <a:ext cx="1043940" cy="0"/>
          </a:xfrm>
          <a:custGeom>
            <a:avLst/>
            <a:gdLst/>
            <a:ahLst/>
            <a:cxnLst/>
            <a:rect l="l" t="t" r="r" b="b"/>
            <a:pathLst>
              <a:path w="1043939">
                <a:moveTo>
                  <a:pt x="0" y="0"/>
                </a:moveTo>
                <a:lnTo>
                  <a:pt x="1043918" y="0"/>
                </a:lnTo>
              </a:path>
            </a:pathLst>
          </a:custGeom>
          <a:ln w="9524">
            <a:solidFill>
              <a:srgbClr val="FFFFFF"/>
            </a:solidFill>
          </a:ln>
        </p:spPr>
        <p:txBody>
          <a:bodyPr wrap="square" lIns="0" tIns="0" rIns="0" bIns="0" rtlCol="0"/>
          <a:lstStyle/>
          <a:p>
            <a:endParaRPr/>
          </a:p>
        </p:txBody>
      </p:sp>
      <p:sp>
        <p:nvSpPr>
          <p:cNvPr id="66" name="object 66"/>
          <p:cNvSpPr/>
          <p:nvPr/>
        </p:nvSpPr>
        <p:spPr>
          <a:xfrm>
            <a:off x="4407408" y="2195393"/>
            <a:ext cx="1043940" cy="0"/>
          </a:xfrm>
          <a:custGeom>
            <a:avLst/>
            <a:gdLst/>
            <a:ahLst/>
            <a:cxnLst/>
            <a:rect l="l" t="t" r="r" b="b"/>
            <a:pathLst>
              <a:path w="1043939">
                <a:moveTo>
                  <a:pt x="0" y="0"/>
                </a:moveTo>
                <a:lnTo>
                  <a:pt x="1043918" y="0"/>
                </a:lnTo>
              </a:path>
            </a:pathLst>
          </a:custGeom>
          <a:ln w="9524">
            <a:solidFill>
              <a:srgbClr val="FFFFFF"/>
            </a:solidFill>
          </a:ln>
        </p:spPr>
        <p:txBody>
          <a:bodyPr wrap="square" lIns="0" tIns="0" rIns="0" bIns="0" rtlCol="0"/>
          <a:lstStyle/>
          <a:p>
            <a:endParaRPr/>
          </a:p>
        </p:txBody>
      </p:sp>
      <p:sp>
        <p:nvSpPr>
          <p:cNvPr id="67" name="object 67"/>
          <p:cNvSpPr/>
          <p:nvPr/>
        </p:nvSpPr>
        <p:spPr>
          <a:xfrm>
            <a:off x="5451326" y="2016748"/>
            <a:ext cx="0" cy="179070"/>
          </a:xfrm>
          <a:custGeom>
            <a:avLst/>
            <a:gdLst/>
            <a:ahLst/>
            <a:cxnLst/>
            <a:rect l="l" t="t" r="r" b="b"/>
            <a:pathLst>
              <a:path h="179069">
                <a:moveTo>
                  <a:pt x="0" y="0"/>
                </a:moveTo>
                <a:lnTo>
                  <a:pt x="0" y="178645"/>
                </a:lnTo>
              </a:path>
            </a:pathLst>
          </a:custGeom>
          <a:ln w="9524">
            <a:solidFill>
              <a:srgbClr val="FFFFFF"/>
            </a:solidFill>
          </a:ln>
        </p:spPr>
        <p:txBody>
          <a:bodyPr wrap="square" lIns="0" tIns="0" rIns="0" bIns="0" rtlCol="0"/>
          <a:lstStyle/>
          <a:p>
            <a:endParaRPr/>
          </a:p>
        </p:txBody>
      </p:sp>
      <p:sp>
        <p:nvSpPr>
          <p:cNvPr id="68" name="object 68"/>
          <p:cNvSpPr/>
          <p:nvPr/>
        </p:nvSpPr>
        <p:spPr>
          <a:xfrm>
            <a:off x="4407408" y="2195393"/>
            <a:ext cx="0" cy="143510"/>
          </a:xfrm>
          <a:custGeom>
            <a:avLst/>
            <a:gdLst/>
            <a:ahLst/>
            <a:cxnLst/>
            <a:rect l="l" t="t" r="r" b="b"/>
            <a:pathLst>
              <a:path h="143510">
                <a:moveTo>
                  <a:pt x="0" y="0"/>
                </a:moveTo>
                <a:lnTo>
                  <a:pt x="0" y="143085"/>
                </a:lnTo>
              </a:path>
            </a:pathLst>
          </a:custGeom>
          <a:ln w="9524">
            <a:solidFill>
              <a:srgbClr val="FFFFFF"/>
            </a:solidFill>
          </a:ln>
        </p:spPr>
        <p:txBody>
          <a:bodyPr wrap="square" lIns="0" tIns="0" rIns="0" bIns="0" rtlCol="0"/>
          <a:lstStyle/>
          <a:p>
            <a:endParaRPr/>
          </a:p>
        </p:txBody>
      </p:sp>
      <p:sp>
        <p:nvSpPr>
          <p:cNvPr id="69" name="object 69"/>
          <p:cNvSpPr/>
          <p:nvPr/>
        </p:nvSpPr>
        <p:spPr>
          <a:xfrm>
            <a:off x="4407408" y="2517124"/>
            <a:ext cx="1043940" cy="0"/>
          </a:xfrm>
          <a:custGeom>
            <a:avLst/>
            <a:gdLst/>
            <a:ahLst/>
            <a:cxnLst/>
            <a:rect l="l" t="t" r="r" b="b"/>
            <a:pathLst>
              <a:path w="1043939">
                <a:moveTo>
                  <a:pt x="0" y="0"/>
                </a:moveTo>
                <a:lnTo>
                  <a:pt x="1043918" y="0"/>
                </a:lnTo>
              </a:path>
            </a:pathLst>
          </a:custGeom>
          <a:ln w="9524">
            <a:solidFill>
              <a:srgbClr val="FFFFFF"/>
            </a:solidFill>
          </a:ln>
        </p:spPr>
        <p:txBody>
          <a:bodyPr wrap="square" lIns="0" tIns="0" rIns="0" bIns="0" rtlCol="0"/>
          <a:lstStyle/>
          <a:p>
            <a:endParaRPr/>
          </a:p>
        </p:txBody>
      </p:sp>
      <p:sp>
        <p:nvSpPr>
          <p:cNvPr id="70" name="object 70"/>
          <p:cNvSpPr/>
          <p:nvPr/>
        </p:nvSpPr>
        <p:spPr>
          <a:xfrm>
            <a:off x="4407408" y="2338479"/>
            <a:ext cx="1043940" cy="0"/>
          </a:xfrm>
          <a:custGeom>
            <a:avLst/>
            <a:gdLst/>
            <a:ahLst/>
            <a:cxnLst/>
            <a:rect l="l" t="t" r="r" b="b"/>
            <a:pathLst>
              <a:path w="1043939">
                <a:moveTo>
                  <a:pt x="0" y="0"/>
                </a:moveTo>
                <a:lnTo>
                  <a:pt x="1043918" y="0"/>
                </a:lnTo>
              </a:path>
            </a:pathLst>
          </a:custGeom>
          <a:ln w="9524">
            <a:solidFill>
              <a:srgbClr val="FFFFFF"/>
            </a:solidFill>
          </a:ln>
        </p:spPr>
        <p:txBody>
          <a:bodyPr wrap="square" lIns="0" tIns="0" rIns="0" bIns="0" rtlCol="0"/>
          <a:lstStyle/>
          <a:p>
            <a:endParaRPr/>
          </a:p>
        </p:txBody>
      </p:sp>
      <p:sp>
        <p:nvSpPr>
          <p:cNvPr id="71" name="object 71"/>
          <p:cNvSpPr/>
          <p:nvPr/>
        </p:nvSpPr>
        <p:spPr>
          <a:xfrm>
            <a:off x="5451326" y="2195394"/>
            <a:ext cx="0" cy="143510"/>
          </a:xfrm>
          <a:custGeom>
            <a:avLst/>
            <a:gdLst/>
            <a:ahLst/>
            <a:cxnLst/>
            <a:rect l="l" t="t" r="r" b="b"/>
            <a:pathLst>
              <a:path h="143510">
                <a:moveTo>
                  <a:pt x="0" y="0"/>
                </a:moveTo>
                <a:lnTo>
                  <a:pt x="0" y="143085"/>
                </a:lnTo>
              </a:path>
            </a:pathLst>
          </a:custGeom>
          <a:ln w="9524">
            <a:solidFill>
              <a:srgbClr val="FFFFFF"/>
            </a:solidFill>
          </a:ln>
        </p:spPr>
        <p:txBody>
          <a:bodyPr wrap="square" lIns="0" tIns="0" rIns="0" bIns="0" rtlCol="0"/>
          <a:lstStyle/>
          <a:p>
            <a:endParaRPr/>
          </a:p>
        </p:txBody>
      </p:sp>
      <p:sp>
        <p:nvSpPr>
          <p:cNvPr id="72" name="object 72"/>
          <p:cNvSpPr/>
          <p:nvPr/>
        </p:nvSpPr>
        <p:spPr>
          <a:xfrm>
            <a:off x="4407408" y="2016748"/>
            <a:ext cx="0" cy="179070"/>
          </a:xfrm>
          <a:custGeom>
            <a:avLst/>
            <a:gdLst/>
            <a:ahLst/>
            <a:cxnLst/>
            <a:rect l="l" t="t" r="r" b="b"/>
            <a:pathLst>
              <a:path h="179069">
                <a:moveTo>
                  <a:pt x="0" y="0"/>
                </a:moveTo>
                <a:lnTo>
                  <a:pt x="0" y="178645"/>
                </a:lnTo>
              </a:path>
            </a:pathLst>
          </a:custGeom>
          <a:ln w="9524">
            <a:solidFill>
              <a:srgbClr val="FFFFFF"/>
            </a:solidFill>
          </a:ln>
        </p:spPr>
        <p:txBody>
          <a:bodyPr wrap="square" lIns="0" tIns="0" rIns="0" bIns="0" rtlCol="0"/>
          <a:lstStyle/>
          <a:p>
            <a:endParaRPr/>
          </a:p>
        </p:txBody>
      </p:sp>
      <p:sp>
        <p:nvSpPr>
          <p:cNvPr id="73" name="object 73"/>
          <p:cNvSpPr/>
          <p:nvPr/>
        </p:nvSpPr>
        <p:spPr>
          <a:xfrm>
            <a:off x="2736969" y="5036721"/>
            <a:ext cx="1043940" cy="0"/>
          </a:xfrm>
          <a:custGeom>
            <a:avLst/>
            <a:gdLst/>
            <a:ahLst/>
            <a:cxnLst/>
            <a:rect l="l" t="t" r="r" b="b"/>
            <a:pathLst>
              <a:path w="1043939">
                <a:moveTo>
                  <a:pt x="0" y="0"/>
                </a:moveTo>
                <a:lnTo>
                  <a:pt x="1043918" y="0"/>
                </a:lnTo>
              </a:path>
            </a:pathLst>
          </a:custGeom>
          <a:ln w="9524">
            <a:solidFill>
              <a:srgbClr val="FFFFFF"/>
            </a:solidFill>
          </a:ln>
        </p:spPr>
        <p:txBody>
          <a:bodyPr wrap="square" lIns="0" tIns="0" rIns="0" bIns="0" rtlCol="0"/>
          <a:lstStyle/>
          <a:p>
            <a:endParaRPr/>
          </a:p>
        </p:txBody>
      </p:sp>
      <p:sp>
        <p:nvSpPr>
          <p:cNvPr id="74" name="object 74"/>
          <p:cNvSpPr/>
          <p:nvPr/>
        </p:nvSpPr>
        <p:spPr>
          <a:xfrm>
            <a:off x="2736969" y="3677684"/>
            <a:ext cx="1043940" cy="0"/>
          </a:xfrm>
          <a:custGeom>
            <a:avLst/>
            <a:gdLst/>
            <a:ahLst/>
            <a:cxnLst/>
            <a:rect l="l" t="t" r="r" b="b"/>
            <a:pathLst>
              <a:path w="1043939">
                <a:moveTo>
                  <a:pt x="0" y="0"/>
                </a:moveTo>
                <a:lnTo>
                  <a:pt x="1043918" y="0"/>
                </a:lnTo>
              </a:path>
            </a:pathLst>
          </a:custGeom>
          <a:ln w="9524">
            <a:solidFill>
              <a:srgbClr val="FFFFFF"/>
            </a:solidFill>
          </a:ln>
        </p:spPr>
        <p:txBody>
          <a:bodyPr wrap="square" lIns="0" tIns="0" rIns="0" bIns="0" rtlCol="0"/>
          <a:lstStyle/>
          <a:p>
            <a:endParaRPr/>
          </a:p>
        </p:txBody>
      </p:sp>
      <p:sp>
        <p:nvSpPr>
          <p:cNvPr id="75" name="object 75"/>
          <p:cNvSpPr/>
          <p:nvPr/>
        </p:nvSpPr>
        <p:spPr>
          <a:xfrm>
            <a:off x="3780888" y="2771757"/>
            <a:ext cx="0" cy="906144"/>
          </a:xfrm>
          <a:custGeom>
            <a:avLst/>
            <a:gdLst/>
            <a:ahLst/>
            <a:cxnLst/>
            <a:rect l="l" t="t" r="r" b="b"/>
            <a:pathLst>
              <a:path h="906145">
                <a:moveTo>
                  <a:pt x="0" y="0"/>
                </a:moveTo>
                <a:lnTo>
                  <a:pt x="0" y="905926"/>
                </a:lnTo>
              </a:path>
            </a:pathLst>
          </a:custGeom>
          <a:ln w="9524">
            <a:solidFill>
              <a:srgbClr val="FFFFFF"/>
            </a:solidFill>
          </a:ln>
        </p:spPr>
        <p:txBody>
          <a:bodyPr wrap="square" lIns="0" tIns="0" rIns="0" bIns="0" rtlCol="0"/>
          <a:lstStyle/>
          <a:p>
            <a:endParaRPr/>
          </a:p>
        </p:txBody>
      </p:sp>
      <p:sp>
        <p:nvSpPr>
          <p:cNvPr id="76" name="object 76"/>
          <p:cNvSpPr/>
          <p:nvPr/>
        </p:nvSpPr>
        <p:spPr>
          <a:xfrm>
            <a:off x="2736969" y="3677684"/>
            <a:ext cx="0" cy="1359535"/>
          </a:xfrm>
          <a:custGeom>
            <a:avLst/>
            <a:gdLst/>
            <a:ahLst/>
            <a:cxnLst/>
            <a:rect l="l" t="t" r="r" b="b"/>
            <a:pathLst>
              <a:path h="1359535">
                <a:moveTo>
                  <a:pt x="0" y="0"/>
                </a:moveTo>
                <a:lnTo>
                  <a:pt x="0" y="1359037"/>
                </a:lnTo>
              </a:path>
            </a:pathLst>
          </a:custGeom>
          <a:ln w="9524">
            <a:solidFill>
              <a:srgbClr val="FFFFFF"/>
            </a:solidFill>
          </a:ln>
        </p:spPr>
        <p:txBody>
          <a:bodyPr wrap="square" lIns="0" tIns="0" rIns="0" bIns="0" rtlCol="0"/>
          <a:lstStyle/>
          <a:p>
            <a:endParaRPr/>
          </a:p>
        </p:txBody>
      </p:sp>
      <p:sp>
        <p:nvSpPr>
          <p:cNvPr id="77" name="object 77"/>
          <p:cNvSpPr/>
          <p:nvPr/>
        </p:nvSpPr>
        <p:spPr>
          <a:xfrm>
            <a:off x="4407408" y="2195393"/>
            <a:ext cx="1043940" cy="0"/>
          </a:xfrm>
          <a:custGeom>
            <a:avLst/>
            <a:gdLst/>
            <a:ahLst/>
            <a:cxnLst/>
            <a:rect l="l" t="t" r="r" b="b"/>
            <a:pathLst>
              <a:path w="1043939">
                <a:moveTo>
                  <a:pt x="0" y="0"/>
                </a:moveTo>
                <a:lnTo>
                  <a:pt x="1043918" y="0"/>
                </a:lnTo>
              </a:path>
            </a:pathLst>
          </a:custGeom>
          <a:ln w="9524">
            <a:solidFill>
              <a:srgbClr val="FFFFFF"/>
            </a:solidFill>
          </a:ln>
        </p:spPr>
        <p:txBody>
          <a:bodyPr wrap="square" lIns="0" tIns="0" rIns="0" bIns="0" rtlCol="0"/>
          <a:lstStyle/>
          <a:p>
            <a:endParaRPr/>
          </a:p>
        </p:txBody>
      </p:sp>
      <p:sp>
        <p:nvSpPr>
          <p:cNvPr id="78" name="object 78"/>
          <p:cNvSpPr/>
          <p:nvPr/>
        </p:nvSpPr>
        <p:spPr>
          <a:xfrm>
            <a:off x="4407408" y="2016748"/>
            <a:ext cx="1043940" cy="0"/>
          </a:xfrm>
          <a:custGeom>
            <a:avLst/>
            <a:gdLst/>
            <a:ahLst/>
            <a:cxnLst/>
            <a:rect l="l" t="t" r="r" b="b"/>
            <a:pathLst>
              <a:path w="1043939">
                <a:moveTo>
                  <a:pt x="0" y="0"/>
                </a:moveTo>
                <a:lnTo>
                  <a:pt x="1043918" y="0"/>
                </a:lnTo>
              </a:path>
            </a:pathLst>
          </a:custGeom>
          <a:ln w="9524">
            <a:solidFill>
              <a:srgbClr val="FFFFFF"/>
            </a:solidFill>
          </a:ln>
        </p:spPr>
        <p:txBody>
          <a:bodyPr wrap="square" lIns="0" tIns="0" rIns="0" bIns="0" rtlCol="0"/>
          <a:lstStyle/>
          <a:p>
            <a:endParaRPr/>
          </a:p>
        </p:txBody>
      </p:sp>
      <p:sp>
        <p:nvSpPr>
          <p:cNvPr id="79" name="object 79"/>
          <p:cNvSpPr/>
          <p:nvPr/>
        </p:nvSpPr>
        <p:spPr>
          <a:xfrm>
            <a:off x="3780888" y="3677684"/>
            <a:ext cx="0" cy="1359535"/>
          </a:xfrm>
          <a:custGeom>
            <a:avLst/>
            <a:gdLst/>
            <a:ahLst/>
            <a:cxnLst/>
            <a:rect l="l" t="t" r="r" b="b"/>
            <a:pathLst>
              <a:path h="1359535">
                <a:moveTo>
                  <a:pt x="0" y="0"/>
                </a:moveTo>
                <a:lnTo>
                  <a:pt x="0" y="1359037"/>
                </a:lnTo>
              </a:path>
            </a:pathLst>
          </a:custGeom>
          <a:ln w="9524">
            <a:solidFill>
              <a:srgbClr val="FFFFFF"/>
            </a:solidFill>
          </a:ln>
        </p:spPr>
        <p:txBody>
          <a:bodyPr wrap="square" lIns="0" tIns="0" rIns="0" bIns="0" rtlCol="0"/>
          <a:lstStyle/>
          <a:p>
            <a:endParaRPr/>
          </a:p>
        </p:txBody>
      </p:sp>
      <p:sp>
        <p:nvSpPr>
          <p:cNvPr id="80" name="object 80"/>
          <p:cNvSpPr/>
          <p:nvPr/>
        </p:nvSpPr>
        <p:spPr>
          <a:xfrm>
            <a:off x="753651" y="5036721"/>
            <a:ext cx="5010785" cy="0"/>
          </a:xfrm>
          <a:custGeom>
            <a:avLst/>
            <a:gdLst/>
            <a:ahLst/>
            <a:cxnLst/>
            <a:rect l="l" t="t" r="r" b="b"/>
            <a:pathLst>
              <a:path w="5010785">
                <a:moveTo>
                  <a:pt x="0" y="0"/>
                </a:moveTo>
                <a:lnTo>
                  <a:pt x="5010723" y="0"/>
                </a:lnTo>
              </a:path>
            </a:pathLst>
          </a:custGeom>
          <a:ln w="9524">
            <a:solidFill>
              <a:srgbClr val="000000"/>
            </a:solidFill>
          </a:ln>
        </p:spPr>
        <p:txBody>
          <a:bodyPr wrap="square" lIns="0" tIns="0" rIns="0" bIns="0" rtlCol="0"/>
          <a:lstStyle/>
          <a:p>
            <a:endParaRPr/>
          </a:p>
        </p:txBody>
      </p:sp>
      <p:sp>
        <p:nvSpPr>
          <p:cNvPr id="81" name="object 81"/>
          <p:cNvSpPr/>
          <p:nvPr/>
        </p:nvSpPr>
        <p:spPr>
          <a:xfrm>
            <a:off x="753651" y="2016748"/>
            <a:ext cx="0" cy="3020060"/>
          </a:xfrm>
          <a:custGeom>
            <a:avLst/>
            <a:gdLst/>
            <a:ahLst/>
            <a:cxnLst/>
            <a:rect l="l" t="t" r="r" b="b"/>
            <a:pathLst>
              <a:path h="3020060">
                <a:moveTo>
                  <a:pt x="0" y="0"/>
                </a:moveTo>
                <a:lnTo>
                  <a:pt x="0" y="3019973"/>
                </a:lnTo>
              </a:path>
            </a:pathLst>
          </a:custGeom>
          <a:ln w="9524">
            <a:solidFill>
              <a:srgbClr val="000000"/>
            </a:solidFill>
          </a:ln>
        </p:spPr>
        <p:txBody>
          <a:bodyPr wrap="square" lIns="0" tIns="0" rIns="0" bIns="0" rtlCol="0"/>
          <a:lstStyle/>
          <a:p>
            <a:endParaRPr/>
          </a:p>
        </p:txBody>
      </p:sp>
      <p:sp>
        <p:nvSpPr>
          <p:cNvPr id="82" name="object 82"/>
          <p:cNvSpPr/>
          <p:nvPr/>
        </p:nvSpPr>
        <p:spPr>
          <a:xfrm>
            <a:off x="624431" y="4983995"/>
            <a:ext cx="63500" cy="99695"/>
          </a:xfrm>
          <a:custGeom>
            <a:avLst/>
            <a:gdLst/>
            <a:ahLst/>
            <a:cxnLst/>
            <a:rect l="l" t="t" r="r" b="b"/>
            <a:pathLst>
              <a:path w="63500" h="99695">
                <a:moveTo>
                  <a:pt x="36850" y="0"/>
                </a:moveTo>
                <a:lnTo>
                  <a:pt x="3534" y="21886"/>
                </a:lnTo>
                <a:lnTo>
                  <a:pt x="0" y="49593"/>
                </a:lnTo>
                <a:lnTo>
                  <a:pt x="599" y="62321"/>
                </a:lnTo>
                <a:lnTo>
                  <a:pt x="22288" y="99122"/>
                </a:lnTo>
                <a:lnTo>
                  <a:pt x="38755" y="99122"/>
                </a:lnTo>
                <a:lnTo>
                  <a:pt x="44639" y="97217"/>
                </a:lnTo>
                <a:lnTo>
                  <a:pt x="53952" y="89576"/>
                </a:lnTo>
                <a:lnTo>
                  <a:pt x="54118" y="89322"/>
                </a:lnTo>
                <a:lnTo>
                  <a:pt x="26182" y="89322"/>
                </a:lnTo>
                <a:lnTo>
                  <a:pt x="21553" y="86676"/>
                </a:lnTo>
                <a:lnTo>
                  <a:pt x="12255" y="49593"/>
                </a:lnTo>
                <a:lnTo>
                  <a:pt x="12640" y="38579"/>
                </a:lnTo>
                <a:lnTo>
                  <a:pt x="26034" y="9863"/>
                </a:lnTo>
                <a:lnTo>
                  <a:pt x="53575" y="9863"/>
                </a:lnTo>
                <a:lnTo>
                  <a:pt x="52534" y="8254"/>
                </a:lnTo>
                <a:lnTo>
                  <a:pt x="49296" y="5228"/>
                </a:lnTo>
                <a:lnTo>
                  <a:pt x="41422" y="1037"/>
                </a:lnTo>
                <a:lnTo>
                  <a:pt x="36850" y="0"/>
                </a:lnTo>
                <a:close/>
              </a:path>
              <a:path w="63500" h="99695">
                <a:moveTo>
                  <a:pt x="53575" y="9863"/>
                </a:moveTo>
                <a:lnTo>
                  <a:pt x="37083" y="9863"/>
                </a:lnTo>
                <a:lnTo>
                  <a:pt x="41718" y="12488"/>
                </a:lnTo>
                <a:lnTo>
                  <a:pt x="45465" y="17737"/>
                </a:lnTo>
                <a:lnTo>
                  <a:pt x="47909" y="22682"/>
                </a:lnTo>
                <a:lnTo>
                  <a:pt x="49655" y="29641"/>
                </a:lnTo>
                <a:lnTo>
                  <a:pt x="50699" y="38579"/>
                </a:lnTo>
                <a:lnTo>
                  <a:pt x="51052" y="49593"/>
                </a:lnTo>
                <a:lnTo>
                  <a:pt x="50700" y="60547"/>
                </a:lnTo>
                <a:lnTo>
                  <a:pt x="37125" y="89322"/>
                </a:lnTo>
                <a:lnTo>
                  <a:pt x="54118" y="89322"/>
                </a:lnTo>
                <a:lnTo>
                  <a:pt x="63308" y="49593"/>
                </a:lnTo>
                <a:lnTo>
                  <a:pt x="63308" y="39962"/>
                </a:lnTo>
                <a:lnTo>
                  <a:pt x="62588" y="32321"/>
                </a:lnTo>
                <a:lnTo>
                  <a:pt x="59667" y="20976"/>
                </a:lnTo>
                <a:lnTo>
                  <a:pt x="57656" y="16171"/>
                </a:lnTo>
                <a:lnTo>
                  <a:pt x="53575" y="9863"/>
                </a:lnTo>
                <a:close/>
              </a:path>
            </a:pathLst>
          </a:custGeom>
          <a:solidFill>
            <a:srgbClr val="000000"/>
          </a:solidFill>
        </p:spPr>
        <p:txBody>
          <a:bodyPr wrap="square" lIns="0" tIns="0" rIns="0" bIns="0" rtlCol="0"/>
          <a:lstStyle/>
          <a:p>
            <a:endParaRPr/>
          </a:p>
        </p:txBody>
      </p:sp>
      <p:sp>
        <p:nvSpPr>
          <p:cNvPr id="83" name="object 83"/>
          <p:cNvSpPr/>
          <p:nvPr/>
        </p:nvSpPr>
        <p:spPr>
          <a:xfrm>
            <a:off x="545124" y="4379988"/>
            <a:ext cx="142594" cy="99143"/>
          </a:xfrm>
          <a:prstGeom prst="rect">
            <a:avLst/>
          </a:prstGeom>
          <a:blipFill>
            <a:blip r:embed="rId3" cstate="print"/>
            <a:stretch>
              <a:fillRect/>
            </a:stretch>
          </a:blipFill>
        </p:spPr>
        <p:txBody>
          <a:bodyPr wrap="square" lIns="0" tIns="0" rIns="0" bIns="0" rtlCol="0"/>
          <a:lstStyle/>
          <a:p>
            <a:endParaRPr/>
          </a:p>
        </p:txBody>
      </p:sp>
      <p:sp>
        <p:nvSpPr>
          <p:cNvPr id="84" name="object 84"/>
          <p:cNvSpPr/>
          <p:nvPr/>
        </p:nvSpPr>
        <p:spPr>
          <a:xfrm>
            <a:off x="542827" y="3775896"/>
            <a:ext cx="144891" cy="99270"/>
          </a:xfrm>
          <a:prstGeom prst="rect">
            <a:avLst/>
          </a:prstGeom>
          <a:blipFill>
            <a:blip r:embed="rId4" cstate="print"/>
            <a:stretch>
              <a:fillRect/>
            </a:stretch>
          </a:blipFill>
        </p:spPr>
        <p:txBody>
          <a:bodyPr wrap="square" lIns="0" tIns="0" rIns="0" bIns="0" rtlCol="0"/>
          <a:lstStyle/>
          <a:p>
            <a:endParaRPr/>
          </a:p>
        </p:txBody>
      </p:sp>
      <p:sp>
        <p:nvSpPr>
          <p:cNvPr id="85" name="object 85"/>
          <p:cNvSpPr/>
          <p:nvPr/>
        </p:nvSpPr>
        <p:spPr>
          <a:xfrm>
            <a:off x="546201" y="3172016"/>
            <a:ext cx="141517" cy="99059"/>
          </a:xfrm>
          <a:prstGeom prst="rect">
            <a:avLst/>
          </a:prstGeom>
          <a:blipFill>
            <a:blip r:embed="rId5" cstate="print"/>
            <a:stretch>
              <a:fillRect/>
            </a:stretch>
          </a:blipFill>
        </p:spPr>
        <p:txBody>
          <a:bodyPr wrap="square" lIns="0" tIns="0" rIns="0" bIns="0" rtlCol="0"/>
          <a:lstStyle/>
          <a:p>
            <a:endParaRPr/>
          </a:p>
        </p:txBody>
      </p:sp>
      <p:sp>
        <p:nvSpPr>
          <p:cNvPr id="86" name="object 86"/>
          <p:cNvSpPr/>
          <p:nvPr/>
        </p:nvSpPr>
        <p:spPr>
          <a:xfrm>
            <a:off x="546603" y="2567924"/>
            <a:ext cx="141115" cy="99270"/>
          </a:xfrm>
          <a:prstGeom prst="rect">
            <a:avLst/>
          </a:prstGeom>
          <a:blipFill>
            <a:blip r:embed="rId6" cstate="print"/>
            <a:stretch>
              <a:fillRect/>
            </a:stretch>
          </a:blipFill>
        </p:spPr>
        <p:txBody>
          <a:bodyPr wrap="square" lIns="0" tIns="0" rIns="0" bIns="0" rtlCol="0"/>
          <a:lstStyle/>
          <a:p>
            <a:endParaRPr/>
          </a:p>
        </p:txBody>
      </p:sp>
      <p:sp>
        <p:nvSpPr>
          <p:cNvPr id="87" name="object 87"/>
          <p:cNvSpPr/>
          <p:nvPr/>
        </p:nvSpPr>
        <p:spPr>
          <a:xfrm>
            <a:off x="353967" y="1962773"/>
            <a:ext cx="330835" cy="102235"/>
          </a:xfrm>
          <a:custGeom>
            <a:avLst/>
            <a:gdLst/>
            <a:ahLst/>
            <a:cxnLst/>
            <a:rect l="l" t="t" r="r" b="b"/>
            <a:pathLst>
              <a:path w="330834" h="102235">
                <a:moveTo>
                  <a:pt x="35760" y="22648"/>
                </a:moveTo>
                <a:lnTo>
                  <a:pt x="23841" y="22648"/>
                </a:lnTo>
                <a:lnTo>
                  <a:pt x="23841" y="98635"/>
                </a:lnTo>
                <a:lnTo>
                  <a:pt x="35760" y="98635"/>
                </a:lnTo>
                <a:lnTo>
                  <a:pt x="35760" y="22648"/>
                </a:lnTo>
                <a:close/>
              </a:path>
              <a:path w="330834" h="102235">
                <a:moveTo>
                  <a:pt x="35760" y="1269"/>
                </a:moveTo>
                <a:lnTo>
                  <a:pt x="28079" y="1269"/>
                </a:lnTo>
                <a:lnTo>
                  <a:pt x="26004" y="5503"/>
                </a:lnTo>
                <a:lnTo>
                  <a:pt x="22472" y="9736"/>
                </a:lnTo>
                <a:lnTo>
                  <a:pt x="12494" y="18626"/>
                </a:lnTo>
                <a:lnTo>
                  <a:pt x="6667" y="22436"/>
                </a:lnTo>
                <a:lnTo>
                  <a:pt x="0" y="25611"/>
                </a:lnTo>
                <a:lnTo>
                  <a:pt x="0" y="37041"/>
                </a:lnTo>
                <a:lnTo>
                  <a:pt x="23841" y="22648"/>
                </a:lnTo>
                <a:lnTo>
                  <a:pt x="35760" y="22648"/>
                </a:lnTo>
                <a:lnTo>
                  <a:pt x="35760" y="1269"/>
                </a:lnTo>
                <a:close/>
              </a:path>
              <a:path w="330834" h="102235">
                <a:moveTo>
                  <a:pt x="105407" y="1269"/>
                </a:moveTo>
                <a:lnTo>
                  <a:pt x="72085" y="23071"/>
                </a:lnTo>
                <a:lnTo>
                  <a:pt x="68542" y="50799"/>
                </a:lnTo>
                <a:lnTo>
                  <a:pt x="69142" y="63502"/>
                </a:lnTo>
                <a:lnTo>
                  <a:pt x="90839" y="100329"/>
                </a:lnTo>
                <a:lnTo>
                  <a:pt x="107306" y="100329"/>
                </a:lnTo>
                <a:lnTo>
                  <a:pt x="113188" y="98424"/>
                </a:lnTo>
                <a:lnTo>
                  <a:pt x="122503" y="90804"/>
                </a:lnTo>
                <a:lnTo>
                  <a:pt x="122638" y="90592"/>
                </a:lnTo>
                <a:lnTo>
                  <a:pt x="94723" y="90592"/>
                </a:lnTo>
                <a:lnTo>
                  <a:pt x="90121" y="87840"/>
                </a:lnTo>
                <a:lnTo>
                  <a:pt x="80793" y="50799"/>
                </a:lnTo>
                <a:lnTo>
                  <a:pt x="81178" y="39809"/>
                </a:lnTo>
                <a:lnTo>
                  <a:pt x="94591" y="11006"/>
                </a:lnTo>
                <a:lnTo>
                  <a:pt x="122077" y="11006"/>
                </a:lnTo>
                <a:lnTo>
                  <a:pt x="121081" y="9524"/>
                </a:lnTo>
                <a:lnTo>
                  <a:pt x="117836" y="6561"/>
                </a:lnTo>
                <a:lnTo>
                  <a:pt x="109977" y="2328"/>
                </a:lnTo>
                <a:lnTo>
                  <a:pt x="105407" y="1269"/>
                </a:lnTo>
                <a:close/>
              </a:path>
              <a:path w="330834" h="102235">
                <a:moveTo>
                  <a:pt x="122077" y="11006"/>
                </a:moveTo>
                <a:lnTo>
                  <a:pt x="105627" y="11006"/>
                </a:lnTo>
                <a:lnTo>
                  <a:pt x="110276" y="13758"/>
                </a:lnTo>
                <a:lnTo>
                  <a:pt x="114005" y="19049"/>
                </a:lnTo>
                <a:lnTo>
                  <a:pt x="116454" y="23921"/>
                </a:lnTo>
                <a:lnTo>
                  <a:pt x="118203" y="30876"/>
                </a:lnTo>
                <a:lnTo>
                  <a:pt x="119246" y="39809"/>
                </a:lnTo>
                <a:lnTo>
                  <a:pt x="119601" y="50799"/>
                </a:lnTo>
                <a:lnTo>
                  <a:pt x="119248" y="61743"/>
                </a:lnTo>
                <a:lnTo>
                  <a:pt x="105672" y="90592"/>
                </a:lnTo>
                <a:lnTo>
                  <a:pt x="122638" y="90592"/>
                </a:lnTo>
                <a:lnTo>
                  <a:pt x="131852" y="50799"/>
                </a:lnTo>
                <a:lnTo>
                  <a:pt x="131852" y="41274"/>
                </a:lnTo>
                <a:lnTo>
                  <a:pt x="131124" y="33443"/>
                </a:lnTo>
                <a:lnTo>
                  <a:pt x="129668" y="27939"/>
                </a:lnTo>
                <a:lnTo>
                  <a:pt x="128210" y="22224"/>
                </a:lnTo>
                <a:lnTo>
                  <a:pt x="126201" y="17356"/>
                </a:lnTo>
                <a:lnTo>
                  <a:pt x="123642" y="13334"/>
                </a:lnTo>
                <a:lnTo>
                  <a:pt x="122077" y="11006"/>
                </a:lnTo>
                <a:close/>
              </a:path>
              <a:path w="330834" h="102235">
                <a:moveTo>
                  <a:pt x="183090" y="1269"/>
                </a:moveTo>
                <a:lnTo>
                  <a:pt x="149768" y="23071"/>
                </a:lnTo>
                <a:lnTo>
                  <a:pt x="146224" y="50799"/>
                </a:lnTo>
                <a:lnTo>
                  <a:pt x="146824" y="63502"/>
                </a:lnTo>
                <a:lnTo>
                  <a:pt x="168519" y="100329"/>
                </a:lnTo>
                <a:lnTo>
                  <a:pt x="184988" y="100329"/>
                </a:lnTo>
                <a:lnTo>
                  <a:pt x="190870" y="98424"/>
                </a:lnTo>
                <a:lnTo>
                  <a:pt x="200192" y="90804"/>
                </a:lnTo>
                <a:lnTo>
                  <a:pt x="200326" y="90592"/>
                </a:lnTo>
                <a:lnTo>
                  <a:pt x="172405" y="90592"/>
                </a:lnTo>
                <a:lnTo>
                  <a:pt x="167801" y="87840"/>
                </a:lnTo>
                <a:lnTo>
                  <a:pt x="158475" y="50799"/>
                </a:lnTo>
                <a:lnTo>
                  <a:pt x="158860" y="39809"/>
                </a:lnTo>
                <a:lnTo>
                  <a:pt x="172271" y="11006"/>
                </a:lnTo>
                <a:lnTo>
                  <a:pt x="199749" y="11006"/>
                </a:lnTo>
                <a:lnTo>
                  <a:pt x="198753" y="9524"/>
                </a:lnTo>
                <a:lnTo>
                  <a:pt x="195514" y="6561"/>
                </a:lnTo>
                <a:lnTo>
                  <a:pt x="187659" y="2328"/>
                </a:lnTo>
                <a:lnTo>
                  <a:pt x="183090" y="1269"/>
                </a:lnTo>
                <a:close/>
              </a:path>
              <a:path w="330834" h="102235">
                <a:moveTo>
                  <a:pt x="199749" y="11006"/>
                </a:moveTo>
                <a:lnTo>
                  <a:pt x="183310" y="11006"/>
                </a:lnTo>
                <a:lnTo>
                  <a:pt x="187956" y="13758"/>
                </a:lnTo>
                <a:lnTo>
                  <a:pt x="191683" y="19049"/>
                </a:lnTo>
                <a:lnTo>
                  <a:pt x="194131" y="23921"/>
                </a:lnTo>
                <a:lnTo>
                  <a:pt x="195884" y="30876"/>
                </a:lnTo>
                <a:lnTo>
                  <a:pt x="196934" y="39809"/>
                </a:lnTo>
                <a:lnTo>
                  <a:pt x="197292" y="50799"/>
                </a:lnTo>
                <a:lnTo>
                  <a:pt x="196936" y="61743"/>
                </a:lnTo>
                <a:lnTo>
                  <a:pt x="183354" y="90592"/>
                </a:lnTo>
                <a:lnTo>
                  <a:pt x="200326" y="90592"/>
                </a:lnTo>
                <a:lnTo>
                  <a:pt x="209526" y="50799"/>
                </a:lnTo>
                <a:lnTo>
                  <a:pt x="209526" y="41274"/>
                </a:lnTo>
                <a:lnTo>
                  <a:pt x="208806" y="33443"/>
                </a:lnTo>
                <a:lnTo>
                  <a:pt x="207346" y="27939"/>
                </a:lnTo>
                <a:lnTo>
                  <a:pt x="205886" y="22224"/>
                </a:lnTo>
                <a:lnTo>
                  <a:pt x="203875" y="17356"/>
                </a:lnTo>
                <a:lnTo>
                  <a:pt x="201314" y="13334"/>
                </a:lnTo>
                <a:lnTo>
                  <a:pt x="199749" y="11006"/>
                </a:lnTo>
                <a:close/>
              </a:path>
              <a:path w="330834" h="102235">
                <a:moveTo>
                  <a:pt x="309727" y="0"/>
                </a:moveTo>
                <a:lnTo>
                  <a:pt x="300054" y="0"/>
                </a:lnTo>
                <a:lnTo>
                  <a:pt x="246948" y="102234"/>
                </a:lnTo>
                <a:lnTo>
                  <a:pt x="256811" y="102234"/>
                </a:lnTo>
                <a:lnTo>
                  <a:pt x="309727" y="0"/>
                </a:lnTo>
                <a:close/>
              </a:path>
              <a:path w="330834" h="102235">
                <a:moveTo>
                  <a:pt x="315484" y="51011"/>
                </a:moveTo>
                <a:lnTo>
                  <a:pt x="302742" y="51011"/>
                </a:lnTo>
                <a:lnTo>
                  <a:pt x="297662" y="53339"/>
                </a:lnTo>
                <a:lnTo>
                  <a:pt x="290677" y="63076"/>
                </a:lnTo>
                <a:lnTo>
                  <a:pt x="288942" y="69002"/>
                </a:lnTo>
                <a:lnTo>
                  <a:pt x="289005" y="84877"/>
                </a:lnTo>
                <a:lnTo>
                  <a:pt x="290889" y="91227"/>
                </a:lnTo>
                <a:lnTo>
                  <a:pt x="298699" y="100117"/>
                </a:lnTo>
                <a:lnTo>
                  <a:pt x="303589" y="102234"/>
                </a:lnTo>
                <a:lnTo>
                  <a:pt x="315421" y="102234"/>
                </a:lnTo>
                <a:lnTo>
                  <a:pt x="320437" y="100117"/>
                </a:lnTo>
                <a:lnTo>
                  <a:pt x="326005" y="93979"/>
                </a:lnTo>
                <a:lnTo>
                  <a:pt x="306743" y="93979"/>
                </a:lnTo>
                <a:lnTo>
                  <a:pt x="304309" y="92709"/>
                </a:lnTo>
                <a:lnTo>
                  <a:pt x="300329" y="87629"/>
                </a:lnTo>
                <a:lnTo>
                  <a:pt x="299334" y="83396"/>
                </a:lnTo>
                <a:lnTo>
                  <a:pt x="299423" y="69849"/>
                </a:lnTo>
                <a:lnTo>
                  <a:pt x="300308" y="65616"/>
                </a:lnTo>
                <a:lnTo>
                  <a:pt x="304245" y="60536"/>
                </a:lnTo>
                <a:lnTo>
                  <a:pt x="306721" y="59266"/>
                </a:lnTo>
                <a:lnTo>
                  <a:pt x="326135" y="59266"/>
                </a:lnTo>
                <a:lnTo>
                  <a:pt x="324543" y="57572"/>
                </a:lnTo>
                <a:lnTo>
                  <a:pt x="320543" y="53127"/>
                </a:lnTo>
                <a:lnTo>
                  <a:pt x="315484" y="51011"/>
                </a:lnTo>
                <a:close/>
              </a:path>
              <a:path w="330834" h="102235">
                <a:moveTo>
                  <a:pt x="326135" y="59266"/>
                </a:moveTo>
                <a:lnTo>
                  <a:pt x="312690" y="59266"/>
                </a:lnTo>
                <a:lnTo>
                  <a:pt x="315167" y="60536"/>
                </a:lnTo>
                <a:lnTo>
                  <a:pt x="319146" y="65616"/>
                </a:lnTo>
                <a:lnTo>
                  <a:pt x="319925" y="69002"/>
                </a:lnTo>
                <a:lnTo>
                  <a:pt x="320031" y="83396"/>
                </a:lnTo>
                <a:lnTo>
                  <a:pt x="319146" y="87629"/>
                </a:lnTo>
                <a:lnTo>
                  <a:pt x="315209" y="92709"/>
                </a:lnTo>
                <a:lnTo>
                  <a:pt x="312711" y="93979"/>
                </a:lnTo>
                <a:lnTo>
                  <a:pt x="326005" y="93979"/>
                </a:lnTo>
                <a:lnTo>
                  <a:pt x="328502" y="91227"/>
                </a:lnTo>
                <a:lnTo>
                  <a:pt x="330533" y="84877"/>
                </a:lnTo>
                <a:lnTo>
                  <a:pt x="330533" y="68156"/>
                </a:lnTo>
                <a:lnTo>
                  <a:pt x="328523" y="61806"/>
                </a:lnTo>
                <a:lnTo>
                  <a:pt x="326135" y="59266"/>
                </a:lnTo>
                <a:close/>
              </a:path>
              <a:path w="330834" h="102235">
                <a:moveTo>
                  <a:pt x="252642" y="0"/>
                </a:moveTo>
                <a:lnTo>
                  <a:pt x="239942" y="0"/>
                </a:lnTo>
                <a:lnTo>
                  <a:pt x="234883" y="2328"/>
                </a:lnTo>
                <a:lnTo>
                  <a:pt x="227898" y="12064"/>
                </a:lnTo>
                <a:lnTo>
                  <a:pt x="226163" y="17991"/>
                </a:lnTo>
                <a:lnTo>
                  <a:pt x="226224" y="33866"/>
                </a:lnTo>
                <a:lnTo>
                  <a:pt x="228110" y="40428"/>
                </a:lnTo>
                <a:lnTo>
                  <a:pt x="232026" y="44661"/>
                </a:lnTo>
                <a:lnTo>
                  <a:pt x="235920" y="49106"/>
                </a:lnTo>
                <a:lnTo>
                  <a:pt x="240810" y="51222"/>
                </a:lnTo>
                <a:lnTo>
                  <a:pt x="252599" y="51222"/>
                </a:lnTo>
                <a:lnTo>
                  <a:pt x="257573" y="49106"/>
                </a:lnTo>
                <a:lnTo>
                  <a:pt x="263156" y="42968"/>
                </a:lnTo>
                <a:lnTo>
                  <a:pt x="243964" y="42968"/>
                </a:lnTo>
                <a:lnTo>
                  <a:pt x="241529" y="41698"/>
                </a:lnTo>
                <a:lnTo>
                  <a:pt x="239540" y="39369"/>
                </a:lnTo>
                <a:lnTo>
                  <a:pt x="237550" y="36829"/>
                </a:lnTo>
                <a:lnTo>
                  <a:pt x="236555" y="32384"/>
                </a:lnTo>
                <a:lnTo>
                  <a:pt x="236644" y="18838"/>
                </a:lnTo>
                <a:lnTo>
                  <a:pt x="237529" y="14604"/>
                </a:lnTo>
                <a:lnTo>
                  <a:pt x="241466" y="9524"/>
                </a:lnTo>
                <a:lnTo>
                  <a:pt x="243921" y="8254"/>
                </a:lnTo>
                <a:lnTo>
                  <a:pt x="263280" y="8254"/>
                </a:lnTo>
                <a:lnTo>
                  <a:pt x="261680" y="6561"/>
                </a:lnTo>
                <a:lnTo>
                  <a:pt x="257700" y="2116"/>
                </a:lnTo>
                <a:lnTo>
                  <a:pt x="252642" y="0"/>
                </a:lnTo>
                <a:close/>
              </a:path>
              <a:path w="330834" h="102235">
                <a:moveTo>
                  <a:pt x="263280" y="8254"/>
                </a:moveTo>
                <a:lnTo>
                  <a:pt x="249848" y="8254"/>
                </a:lnTo>
                <a:lnTo>
                  <a:pt x="252324" y="9524"/>
                </a:lnTo>
                <a:lnTo>
                  <a:pt x="256282" y="14604"/>
                </a:lnTo>
                <a:lnTo>
                  <a:pt x="257078" y="17991"/>
                </a:lnTo>
                <a:lnTo>
                  <a:pt x="257189" y="32384"/>
                </a:lnTo>
                <a:lnTo>
                  <a:pt x="256303" y="36618"/>
                </a:lnTo>
                <a:lnTo>
                  <a:pt x="252367" y="41698"/>
                </a:lnTo>
                <a:lnTo>
                  <a:pt x="249890" y="42968"/>
                </a:lnTo>
                <a:lnTo>
                  <a:pt x="263156" y="42968"/>
                </a:lnTo>
                <a:lnTo>
                  <a:pt x="265659" y="40216"/>
                </a:lnTo>
                <a:lnTo>
                  <a:pt x="267670" y="33866"/>
                </a:lnTo>
                <a:lnTo>
                  <a:pt x="267670" y="17144"/>
                </a:lnTo>
                <a:lnTo>
                  <a:pt x="265680" y="10794"/>
                </a:lnTo>
                <a:lnTo>
                  <a:pt x="263280" y="8254"/>
                </a:lnTo>
                <a:close/>
              </a:path>
            </a:pathLst>
          </a:custGeom>
          <a:solidFill>
            <a:srgbClr val="000000"/>
          </a:solidFill>
        </p:spPr>
        <p:txBody>
          <a:bodyPr wrap="square" lIns="0" tIns="0" rIns="0" bIns="0" rtlCol="0"/>
          <a:lstStyle/>
          <a:p>
            <a:endParaRPr/>
          </a:p>
        </p:txBody>
      </p:sp>
      <p:sp>
        <p:nvSpPr>
          <p:cNvPr id="88" name="object 88"/>
          <p:cNvSpPr/>
          <p:nvPr/>
        </p:nvSpPr>
        <p:spPr>
          <a:xfrm>
            <a:off x="935744" y="5094167"/>
            <a:ext cx="1281572" cy="254760"/>
          </a:xfrm>
          <a:prstGeom prst="rect">
            <a:avLst/>
          </a:prstGeom>
          <a:blipFill>
            <a:blip r:embed="rId7" cstate="print"/>
            <a:stretch>
              <a:fillRect/>
            </a:stretch>
          </a:blipFill>
        </p:spPr>
        <p:txBody>
          <a:bodyPr wrap="square" lIns="0" tIns="0" rIns="0" bIns="0" rtlCol="0"/>
          <a:lstStyle/>
          <a:p>
            <a:endParaRPr/>
          </a:p>
        </p:txBody>
      </p:sp>
      <p:sp>
        <p:nvSpPr>
          <p:cNvPr id="89" name="object 89"/>
          <p:cNvSpPr/>
          <p:nvPr/>
        </p:nvSpPr>
        <p:spPr>
          <a:xfrm>
            <a:off x="1273621" y="3698427"/>
            <a:ext cx="626110" cy="99060"/>
          </a:xfrm>
          <a:custGeom>
            <a:avLst/>
            <a:gdLst/>
            <a:ahLst/>
            <a:cxnLst/>
            <a:rect l="l" t="t" r="r" b="b"/>
            <a:pathLst>
              <a:path w="626110" h="99060">
                <a:moveTo>
                  <a:pt x="44830" y="11429"/>
                </a:moveTo>
                <a:lnTo>
                  <a:pt x="31982" y="11429"/>
                </a:lnTo>
                <a:lnTo>
                  <a:pt x="31982" y="96942"/>
                </a:lnTo>
                <a:lnTo>
                  <a:pt x="44830" y="96942"/>
                </a:lnTo>
                <a:lnTo>
                  <a:pt x="44830" y="11429"/>
                </a:lnTo>
                <a:close/>
              </a:path>
              <a:path w="626110" h="99060">
                <a:moveTo>
                  <a:pt x="76960" y="0"/>
                </a:moveTo>
                <a:lnTo>
                  <a:pt x="0" y="0"/>
                </a:lnTo>
                <a:lnTo>
                  <a:pt x="0" y="11429"/>
                </a:lnTo>
                <a:lnTo>
                  <a:pt x="76960" y="11429"/>
                </a:lnTo>
                <a:lnTo>
                  <a:pt x="76960" y="0"/>
                </a:lnTo>
                <a:close/>
              </a:path>
              <a:path w="626110" h="99060">
                <a:moveTo>
                  <a:pt x="96496" y="26669"/>
                </a:moveTo>
                <a:lnTo>
                  <a:pt x="85765" y="26669"/>
                </a:lnTo>
                <a:lnTo>
                  <a:pt x="85765" y="96942"/>
                </a:lnTo>
                <a:lnTo>
                  <a:pt x="97682" y="96942"/>
                </a:lnTo>
                <a:lnTo>
                  <a:pt x="97682" y="55244"/>
                </a:lnTo>
                <a:lnTo>
                  <a:pt x="98359" y="50587"/>
                </a:lnTo>
                <a:lnTo>
                  <a:pt x="99671" y="46354"/>
                </a:lnTo>
                <a:lnTo>
                  <a:pt x="100560" y="43602"/>
                </a:lnTo>
                <a:lnTo>
                  <a:pt x="102042" y="41274"/>
                </a:lnTo>
                <a:lnTo>
                  <a:pt x="104116" y="39793"/>
                </a:lnTo>
                <a:lnTo>
                  <a:pt x="106190" y="38099"/>
                </a:lnTo>
                <a:lnTo>
                  <a:pt x="108519" y="37464"/>
                </a:lnTo>
                <a:lnTo>
                  <a:pt x="120811" y="37464"/>
                </a:lnTo>
                <a:lnTo>
                  <a:pt x="120890" y="37253"/>
                </a:lnTo>
                <a:lnTo>
                  <a:pt x="96496" y="37253"/>
                </a:lnTo>
                <a:lnTo>
                  <a:pt x="96496" y="26669"/>
                </a:lnTo>
                <a:close/>
              </a:path>
              <a:path w="626110" h="99060">
                <a:moveTo>
                  <a:pt x="120811" y="37464"/>
                </a:moveTo>
                <a:lnTo>
                  <a:pt x="114043" y="37464"/>
                </a:lnTo>
                <a:lnTo>
                  <a:pt x="116964" y="38311"/>
                </a:lnTo>
                <a:lnTo>
                  <a:pt x="119864" y="40004"/>
                </a:lnTo>
                <a:lnTo>
                  <a:pt x="120811" y="37464"/>
                </a:lnTo>
                <a:close/>
              </a:path>
              <a:path w="626110" h="99060">
                <a:moveTo>
                  <a:pt x="115736" y="25188"/>
                </a:moveTo>
                <a:lnTo>
                  <a:pt x="108942" y="25188"/>
                </a:lnTo>
                <a:lnTo>
                  <a:pt x="106402" y="25823"/>
                </a:lnTo>
                <a:lnTo>
                  <a:pt x="104074" y="27516"/>
                </a:lnTo>
                <a:lnTo>
                  <a:pt x="101767" y="28998"/>
                </a:lnTo>
                <a:lnTo>
                  <a:pt x="99227" y="32384"/>
                </a:lnTo>
                <a:lnTo>
                  <a:pt x="96496" y="37253"/>
                </a:lnTo>
                <a:lnTo>
                  <a:pt x="120890" y="37253"/>
                </a:lnTo>
                <a:lnTo>
                  <a:pt x="123970" y="28998"/>
                </a:lnTo>
                <a:lnTo>
                  <a:pt x="119822" y="26458"/>
                </a:lnTo>
                <a:lnTo>
                  <a:pt x="115736" y="25188"/>
                </a:lnTo>
                <a:close/>
              </a:path>
              <a:path w="626110" h="99060">
                <a:moveTo>
                  <a:pt x="170663" y="25188"/>
                </a:moveTo>
                <a:lnTo>
                  <a:pt x="133558" y="40325"/>
                </a:lnTo>
                <a:lnTo>
                  <a:pt x="128415" y="62441"/>
                </a:lnTo>
                <a:lnTo>
                  <a:pt x="128979" y="70537"/>
                </a:lnTo>
                <a:lnTo>
                  <a:pt x="161921" y="98635"/>
                </a:lnTo>
                <a:lnTo>
                  <a:pt x="170091" y="98635"/>
                </a:lnTo>
                <a:lnTo>
                  <a:pt x="176801" y="96519"/>
                </a:lnTo>
                <a:lnTo>
                  <a:pt x="182050" y="92709"/>
                </a:lnTo>
                <a:lnTo>
                  <a:pt x="187043" y="88899"/>
                </a:lnTo>
                <a:lnTo>
                  <a:pt x="156122" y="88899"/>
                </a:lnTo>
                <a:lnTo>
                  <a:pt x="151211" y="86782"/>
                </a:lnTo>
                <a:lnTo>
                  <a:pt x="147295" y="82549"/>
                </a:lnTo>
                <a:lnTo>
                  <a:pt x="143358" y="78527"/>
                </a:lnTo>
                <a:lnTo>
                  <a:pt x="141178" y="72601"/>
                </a:lnTo>
                <a:lnTo>
                  <a:pt x="140734" y="64981"/>
                </a:lnTo>
                <a:lnTo>
                  <a:pt x="193184" y="64981"/>
                </a:lnTo>
                <a:lnTo>
                  <a:pt x="193247" y="61806"/>
                </a:lnTo>
                <a:lnTo>
                  <a:pt x="192788" y="55032"/>
                </a:lnTo>
                <a:lnTo>
                  <a:pt x="141390" y="55032"/>
                </a:lnTo>
                <a:lnTo>
                  <a:pt x="141792" y="48894"/>
                </a:lnTo>
                <a:lnTo>
                  <a:pt x="143866" y="44026"/>
                </a:lnTo>
                <a:lnTo>
                  <a:pt x="151317" y="36829"/>
                </a:lnTo>
                <a:lnTo>
                  <a:pt x="155910" y="34924"/>
                </a:lnTo>
                <a:lnTo>
                  <a:pt x="184472" y="34924"/>
                </a:lnTo>
                <a:lnTo>
                  <a:pt x="184315" y="34713"/>
                </a:lnTo>
                <a:lnTo>
                  <a:pt x="178346" y="28363"/>
                </a:lnTo>
                <a:lnTo>
                  <a:pt x="170663" y="25188"/>
                </a:lnTo>
                <a:close/>
              </a:path>
              <a:path w="626110" h="99060">
                <a:moveTo>
                  <a:pt x="180526" y="74294"/>
                </a:moveTo>
                <a:lnTo>
                  <a:pt x="178727" y="79374"/>
                </a:lnTo>
                <a:lnTo>
                  <a:pt x="176272" y="82972"/>
                </a:lnTo>
                <a:lnTo>
                  <a:pt x="170091" y="87629"/>
                </a:lnTo>
                <a:lnTo>
                  <a:pt x="166366" y="88899"/>
                </a:lnTo>
                <a:lnTo>
                  <a:pt x="187043" y="88899"/>
                </a:lnTo>
                <a:lnTo>
                  <a:pt x="187321" y="88687"/>
                </a:lnTo>
                <a:lnTo>
                  <a:pt x="190919" y="83184"/>
                </a:lnTo>
                <a:lnTo>
                  <a:pt x="192845" y="75987"/>
                </a:lnTo>
                <a:lnTo>
                  <a:pt x="180526" y="74294"/>
                </a:lnTo>
                <a:close/>
              </a:path>
              <a:path w="626110" h="99060">
                <a:moveTo>
                  <a:pt x="184472" y="34924"/>
                </a:moveTo>
                <a:lnTo>
                  <a:pt x="167446" y="34924"/>
                </a:lnTo>
                <a:lnTo>
                  <a:pt x="172356" y="37253"/>
                </a:lnTo>
                <a:lnTo>
                  <a:pt x="176166" y="41698"/>
                </a:lnTo>
                <a:lnTo>
                  <a:pt x="178642" y="44661"/>
                </a:lnTo>
                <a:lnTo>
                  <a:pt x="180145" y="49106"/>
                </a:lnTo>
                <a:lnTo>
                  <a:pt x="180674" y="55032"/>
                </a:lnTo>
                <a:lnTo>
                  <a:pt x="192788" y="55032"/>
                </a:lnTo>
                <a:lnTo>
                  <a:pt x="192688" y="53554"/>
                </a:lnTo>
                <a:lnTo>
                  <a:pt x="191011" y="46275"/>
                </a:lnTo>
                <a:lnTo>
                  <a:pt x="188220" y="39988"/>
                </a:lnTo>
                <a:lnTo>
                  <a:pt x="184472" y="34924"/>
                </a:lnTo>
                <a:close/>
              </a:path>
              <a:path w="626110" h="99060">
                <a:moveTo>
                  <a:pt x="264587" y="34924"/>
                </a:moveTo>
                <a:lnTo>
                  <a:pt x="244088" y="34924"/>
                </a:lnTo>
                <a:lnTo>
                  <a:pt x="248618" y="36406"/>
                </a:lnTo>
                <a:lnTo>
                  <a:pt x="251666" y="38946"/>
                </a:lnTo>
                <a:lnTo>
                  <a:pt x="253910" y="41063"/>
                </a:lnTo>
                <a:lnTo>
                  <a:pt x="255031" y="44449"/>
                </a:lnTo>
                <a:lnTo>
                  <a:pt x="254968" y="52281"/>
                </a:lnTo>
                <a:lnTo>
                  <a:pt x="250417" y="53974"/>
                </a:lnTo>
                <a:lnTo>
                  <a:pt x="243326" y="55244"/>
                </a:lnTo>
                <a:lnTo>
                  <a:pt x="228997" y="57149"/>
                </a:lnTo>
                <a:lnTo>
                  <a:pt x="225462" y="57572"/>
                </a:lnTo>
                <a:lnTo>
                  <a:pt x="219938" y="59054"/>
                </a:lnTo>
                <a:lnTo>
                  <a:pt x="206032" y="74929"/>
                </a:lnTo>
                <a:lnTo>
                  <a:pt x="206032" y="84242"/>
                </a:lnTo>
                <a:lnTo>
                  <a:pt x="208106" y="89110"/>
                </a:lnTo>
                <a:lnTo>
                  <a:pt x="216403" y="96730"/>
                </a:lnTo>
                <a:lnTo>
                  <a:pt x="222351" y="98635"/>
                </a:lnTo>
                <a:lnTo>
                  <a:pt x="234754" y="98635"/>
                </a:lnTo>
                <a:lnTo>
                  <a:pt x="239136" y="97789"/>
                </a:lnTo>
                <a:lnTo>
                  <a:pt x="247306" y="94825"/>
                </a:lnTo>
                <a:lnTo>
                  <a:pt x="251539" y="92074"/>
                </a:lnTo>
                <a:lnTo>
                  <a:pt x="254734" y="89322"/>
                </a:lnTo>
                <a:lnTo>
                  <a:pt x="228277" y="89322"/>
                </a:lnTo>
                <a:lnTo>
                  <a:pt x="224764" y="88264"/>
                </a:lnTo>
                <a:lnTo>
                  <a:pt x="219959" y="84031"/>
                </a:lnTo>
                <a:lnTo>
                  <a:pt x="218845" y="81491"/>
                </a:lnTo>
                <a:lnTo>
                  <a:pt x="218752" y="75987"/>
                </a:lnTo>
                <a:lnTo>
                  <a:pt x="219303" y="74082"/>
                </a:lnTo>
                <a:lnTo>
                  <a:pt x="235495" y="66251"/>
                </a:lnTo>
                <a:lnTo>
                  <a:pt x="244152" y="64981"/>
                </a:lnTo>
                <a:lnTo>
                  <a:pt x="250650" y="63499"/>
                </a:lnTo>
                <a:lnTo>
                  <a:pt x="254968" y="61806"/>
                </a:lnTo>
                <a:lnTo>
                  <a:pt x="267033" y="61806"/>
                </a:lnTo>
                <a:lnTo>
                  <a:pt x="266921" y="44449"/>
                </a:lnTo>
                <a:lnTo>
                  <a:pt x="266821" y="42756"/>
                </a:lnTo>
                <a:lnTo>
                  <a:pt x="266419" y="40639"/>
                </a:lnTo>
                <a:lnTo>
                  <a:pt x="265720" y="37464"/>
                </a:lnTo>
                <a:lnTo>
                  <a:pt x="264587" y="34924"/>
                </a:lnTo>
                <a:close/>
              </a:path>
              <a:path w="626110" h="99060">
                <a:moveTo>
                  <a:pt x="267756" y="88264"/>
                </a:moveTo>
                <a:lnTo>
                  <a:pt x="255963" y="88264"/>
                </a:lnTo>
                <a:lnTo>
                  <a:pt x="256323" y="91650"/>
                </a:lnTo>
                <a:lnTo>
                  <a:pt x="257106" y="94614"/>
                </a:lnTo>
                <a:lnTo>
                  <a:pt x="258354" y="96942"/>
                </a:lnTo>
                <a:lnTo>
                  <a:pt x="270800" y="96942"/>
                </a:lnTo>
                <a:lnTo>
                  <a:pt x="269297" y="94402"/>
                </a:lnTo>
                <a:lnTo>
                  <a:pt x="268303" y="91439"/>
                </a:lnTo>
                <a:lnTo>
                  <a:pt x="267756" y="88264"/>
                </a:lnTo>
                <a:close/>
              </a:path>
              <a:path w="626110" h="99060">
                <a:moveTo>
                  <a:pt x="267033" y="61806"/>
                </a:moveTo>
                <a:lnTo>
                  <a:pt x="254968" y="61806"/>
                </a:lnTo>
                <a:lnTo>
                  <a:pt x="254868" y="71966"/>
                </a:lnTo>
                <a:lnTo>
                  <a:pt x="254333" y="75352"/>
                </a:lnTo>
                <a:lnTo>
                  <a:pt x="253042" y="78104"/>
                </a:lnTo>
                <a:lnTo>
                  <a:pt x="251370" y="81491"/>
                </a:lnTo>
                <a:lnTo>
                  <a:pt x="248745" y="84242"/>
                </a:lnTo>
                <a:lnTo>
                  <a:pt x="245168" y="86147"/>
                </a:lnTo>
                <a:lnTo>
                  <a:pt x="241591" y="88264"/>
                </a:lnTo>
                <a:lnTo>
                  <a:pt x="237506" y="89322"/>
                </a:lnTo>
                <a:lnTo>
                  <a:pt x="254734" y="89322"/>
                </a:lnTo>
                <a:lnTo>
                  <a:pt x="255963" y="88264"/>
                </a:lnTo>
                <a:lnTo>
                  <a:pt x="267756" y="88264"/>
                </a:lnTo>
                <a:lnTo>
                  <a:pt x="267287" y="85724"/>
                </a:lnTo>
                <a:lnTo>
                  <a:pt x="267130" y="81279"/>
                </a:lnTo>
                <a:lnTo>
                  <a:pt x="267033" y="61806"/>
                </a:lnTo>
                <a:close/>
              </a:path>
              <a:path w="626110" h="99060">
                <a:moveTo>
                  <a:pt x="245803" y="25188"/>
                </a:moveTo>
                <a:lnTo>
                  <a:pt x="213313" y="34713"/>
                </a:lnTo>
                <a:lnTo>
                  <a:pt x="210879" y="37676"/>
                </a:lnTo>
                <a:lnTo>
                  <a:pt x="209143" y="41698"/>
                </a:lnTo>
                <a:lnTo>
                  <a:pt x="208085" y="46777"/>
                </a:lnTo>
                <a:lnTo>
                  <a:pt x="219747" y="48259"/>
                </a:lnTo>
                <a:lnTo>
                  <a:pt x="221017" y="43391"/>
                </a:lnTo>
                <a:lnTo>
                  <a:pt x="222986" y="39793"/>
                </a:lnTo>
                <a:lnTo>
                  <a:pt x="228341" y="35983"/>
                </a:lnTo>
                <a:lnTo>
                  <a:pt x="232468" y="34924"/>
                </a:lnTo>
                <a:lnTo>
                  <a:pt x="264587" y="34924"/>
                </a:lnTo>
                <a:lnTo>
                  <a:pt x="264493" y="34713"/>
                </a:lnTo>
                <a:lnTo>
                  <a:pt x="260958" y="30479"/>
                </a:lnTo>
                <a:lnTo>
                  <a:pt x="258185" y="28574"/>
                </a:lnTo>
                <a:lnTo>
                  <a:pt x="254439" y="27304"/>
                </a:lnTo>
                <a:lnTo>
                  <a:pt x="250692" y="25823"/>
                </a:lnTo>
                <a:lnTo>
                  <a:pt x="245803" y="25188"/>
                </a:lnTo>
                <a:close/>
              </a:path>
              <a:path w="626110" h="99060">
                <a:moveTo>
                  <a:pt x="301788" y="35983"/>
                </a:moveTo>
                <a:lnTo>
                  <a:pt x="289935" y="35983"/>
                </a:lnTo>
                <a:lnTo>
                  <a:pt x="290045" y="84666"/>
                </a:lnTo>
                <a:lnTo>
                  <a:pt x="290421" y="88264"/>
                </a:lnTo>
                <a:lnTo>
                  <a:pt x="309132" y="98000"/>
                </a:lnTo>
                <a:lnTo>
                  <a:pt x="312138" y="97577"/>
                </a:lnTo>
                <a:lnTo>
                  <a:pt x="315503" y="96942"/>
                </a:lnTo>
                <a:lnTo>
                  <a:pt x="313837" y="86782"/>
                </a:lnTo>
                <a:lnTo>
                  <a:pt x="306783" y="86782"/>
                </a:lnTo>
                <a:lnTo>
                  <a:pt x="305428" y="86571"/>
                </a:lnTo>
                <a:lnTo>
                  <a:pt x="303523" y="85301"/>
                </a:lnTo>
                <a:lnTo>
                  <a:pt x="302846" y="84666"/>
                </a:lnTo>
                <a:lnTo>
                  <a:pt x="302423" y="83607"/>
                </a:lnTo>
                <a:lnTo>
                  <a:pt x="301999" y="82761"/>
                </a:lnTo>
                <a:lnTo>
                  <a:pt x="301788" y="80432"/>
                </a:lnTo>
                <a:lnTo>
                  <a:pt x="301788" y="35983"/>
                </a:lnTo>
                <a:close/>
              </a:path>
              <a:path w="626110" h="99060">
                <a:moveTo>
                  <a:pt x="313768" y="86359"/>
                </a:moveTo>
                <a:lnTo>
                  <a:pt x="311609" y="86571"/>
                </a:lnTo>
                <a:lnTo>
                  <a:pt x="309873" y="86782"/>
                </a:lnTo>
                <a:lnTo>
                  <a:pt x="313837" y="86782"/>
                </a:lnTo>
                <a:lnTo>
                  <a:pt x="313768" y="86359"/>
                </a:lnTo>
                <a:close/>
              </a:path>
              <a:path w="626110" h="99060">
                <a:moveTo>
                  <a:pt x="313768" y="26669"/>
                </a:moveTo>
                <a:lnTo>
                  <a:pt x="281193" y="26669"/>
                </a:lnTo>
                <a:lnTo>
                  <a:pt x="281193" y="35983"/>
                </a:lnTo>
                <a:lnTo>
                  <a:pt x="313768" y="35983"/>
                </a:lnTo>
                <a:lnTo>
                  <a:pt x="313768" y="26669"/>
                </a:lnTo>
                <a:close/>
              </a:path>
              <a:path w="626110" h="99060">
                <a:moveTo>
                  <a:pt x="301788" y="2116"/>
                </a:moveTo>
                <a:lnTo>
                  <a:pt x="289935" y="9313"/>
                </a:lnTo>
                <a:lnTo>
                  <a:pt x="289935" y="26669"/>
                </a:lnTo>
                <a:lnTo>
                  <a:pt x="301788" y="26669"/>
                </a:lnTo>
                <a:lnTo>
                  <a:pt x="301788" y="2116"/>
                </a:lnTo>
                <a:close/>
              </a:path>
              <a:path w="626110" h="99060">
                <a:moveTo>
                  <a:pt x="337220" y="26669"/>
                </a:moveTo>
                <a:lnTo>
                  <a:pt x="326552" y="26669"/>
                </a:lnTo>
                <a:lnTo>
                  <a:pt x="326552" y="96942"/>
                </a:lnTo>
                <a:lnTo>
                  <a:pt x="338490" y="96942"/>
                </a:lnTo>
                <a:lnTo>
                  <a:pt x="338490" y="54186"/>
                </a:lnTo>
                <a:lnTo>
                  <a:pt x="339125" y="49317"/>
                </a:lnTo>
                <a:lnTo>
                  <a:pt x="340395" y="45719"/>
                </a:lnTo>
                <a:lnTo>
                  <a:pt x="341686" y="42333"/>
                </a:lnTo>
                <a:lnTo>
                  <a:pt x="343739" y="39793"/>
                </a:lnTo>
                <a:lnTo>
                  <a:pt x="349077" y="36618"/>
                </a:lnTo>
                <a:lnTo>
                  <a:pt x="337220" y="36618"/>
                </a:lnTo>
                <a:lnTo>
                  <a:pt x="337220" y="26669"/>
                </a:lnTo>
                <a:close/>
              </a:path>
              <a:path w="626110" h="99060">
                <a:moveTo>
                  <a:pt x="377696" y="35348"/>
                </a:moveTo>
                <a:lnTo>
                  <a:pt x="360312" y="35348"/>
                </a:lnTo>
                <a:lnTo>
                  <a:pt x="363487" y="36829"/>
                </a:lnTo>
                <a:lnTo>
                  <a:pt x="365434" y="39369"/>
                </a:lnTo>
                <a:lnTo>
                  <a:pt x="367382" y="42121"/>
                </a:lnTo>
                <a:lnTo>
                  <a:pt x="368301" y="45719"/>
                </a:lnTo>
                <a:lnTo>
                  <a:pt x="368355" y="96942"/>
                </a:lnTo>
                <a:lnTo>
                  <a:pt x="380272" y="96942"/>
                </a:lnTo>
                <a:lnTo>
                  <a:pt x="380272" y="48894"/>
                </a:lnTo>
                <a:lnTo>
                  <a:pt x="381902" y="43603"/>
                </a:lnTo>
                <a:lnTo>
                  <a:pt x="385161" y="40428"/>
                </a:lnTo>
                <a:lnTo>
                  <a:pt x="388032" y="37464"/>
                </a:lnTo>
                <a:lnTo>
                  <a:pt x="378409" y="37464"/>
                </a:lnTo>
                <a:lnTo>
                  <a:pt x="377696" y="35348"/>
                </a:lnTo>
                <a:close/>
              </a:path>
              <a:path w="626110" h="99060">
                <a:moveTo>
                  <a:pt x="420182" y="35348"/>
                </a:moveTo>
                <a:lnTo>
                  <a:pt x="400232" y="35348"/>
                </a:lnTo>
                <a:lnTo>
                  <a:pt x="402602" y="35983"/>
                </a:lnTo>
                <a:lnTo>
                  <a:pt x="406666" y="38523"/>
                </a:lnTo>
                <a:lnTo>
                  <a:pt x="408063" y="40216"/>
                </a:lnTo>
                <a:lnTo>
                  <a:pt x="409608" y="44449"/>
                </a:lnTo>
                <a:lnTo>
                  <a:pt x="410011" y="47836"/>
                </a:lnTo>
                <a:lnTo>
                  <a:pt x="410011" y="96942"/>
                </a:lnTo>
                <a:lnTo>
                  <a:pt x="421864" y="96942"/>
                </a:lnTo>
                <a:lnTo>
                  <a:pt x="421796" y="40428"/>
                </a:lnTo>
                <a:lnTo>
                  <a:pt x="420182" y="35348"/>
                </a:lnTo>
                <a:close/>
              </a:path>
              <a:path w="626110" h="99060">
                <a:moveTo>
                  <a:pt x="407111" y="25188"/>
                </a:moveTo>
                <a:lnTo>
                  <a:pt x="391215" y="25188"/>
                </a:lnTo>
                <a:lnTo>
                  <a:pt x="383976" y="29209"/>
                </a:lnTo>
                <a:lnTo>
                  <a:pt x="378409" y="37464"/>
                </a:lnTo>
                <a:lnTo>
                  <a:pt x="388032" y="37464"/>
                </a:lnTo>
                <a:lnTo>
                  <a:pt x="388442" y="37041"/>
                </a:lnTo>
                <a:lnTo>
                  <a:pt x="392548" y="35348"/>
                </a:lnTo>
                <a:lnTo>
                  <a:pt x="420182" y="35348"/>
                </a:lnTo>
                <a:lnTo>
                  <a:pt x="419980" y="34713"/>
                </a:lnTo>
                <a:lnTo>
                  <a:pt x="412466" y="27093"/>
                </a:lnTo>
                <a:lnTo>
                  <a:pt x="407111" y="25188"/>
                </a:lnTo>
                <a:close/>
              </a:path>
              <a:path w="626110" h="99060">
                <a:moveTo>
                  <a:pt x="363762" y="25188"/>
                </a:moveTo>
                <a:lnTo>
                  <a:pt x="337220" y="36618"/>
                </a:lnTo>
                <a:lnTo>
                  <a:pt x="349077" y="36618"/>
                </a:lnTo>
                <a:lnTo>
                  <a:pt x="349433" y="36406"/>
                </a:lnTo>
                <a:lnTo>
                  <a:pt x="352544" y="35348"/>
                </a:lnTo>
                <a:lnTo>
                  <a:pt x="377696" y="35348"/>
                </a:lnTo>
                <a:lnTo>
                  <a:pt x="377055" y="33443"/>
                </a:lnTo>
                <a:lnTo>
                  <a:pt x="374684" y="30479"/>
                </a:lnTo>
                <a:lnTo>
                  <a:pt x="368017" y="26246"/>
                </a:lnTo>
                <a:lnTo>
                  <a:pt x="363762" y="25188"/>
                </a:lnTo>
                <a:close/>
              </a:path>
              <a:path w="626110" h="99060">
                <a:moveTo>
                  <a:pt x="481193" y="25188"/>
                </a:moveTo>
                <a:lnTo>
                  <a:pt x="444088" y="40325"/>
                </a:lnTo>
                <a:lnTo>
                  <a:pt x="438945" y="62441"/>
                </a:lnTo>
                <a:lnTo>
                  <a:pt x="439509" y="70537"/>
                </a:lnTo>
                <a:lnTo>
                  <a:pt x="472451" y="98635"/>
                </a:lnTo>
                <a:lnTo>
                  <a:pt x="480621" y="98635"/>
                </a:lnTo>
                <a:lnTo>
                  <a:pt x="487331" y="96519"/>
                </a:lnTo>
                <a:lnTo>
                  <a:pt x="492580" y="92709"/>
                </a:lnTo>
                <a:lnTo>
                  <a:pt x="497553" y="88899"/>
                </a:lnTo>
                <a:lnTo>
                  <a:pt x="466651" y="88899"/>
                </a:lnTo>
                <a:lnTo>
                  <a:pt x="461741" y="86782"/>
                </a:lnTo>
                <a:lnTo>
                  <a:pt x="457825" y="82549"/>
                </a:lnTo>
                <a:lnTo>
                  <a:pt x="453888" y="78527"/>
                </a:lnTo>
                <a:lnTo>
                  <a:pt x="451708" y="72601"/>
                </a:lnTo>
                <a:lnTo>
                  <a:pt x="451264" y="64981"/>
                </a:lnTo>
                <a:lnTo>
                  <a:pt x="503713" y="64981"/>
                </a:lnTo>
                <a:lnTo>
                  <a:pt x="503777" y="61806"/>
                </a:lnTo>
                <a:lnTo>
                  <a:pt x="503318" y="55032"/>
                </a:lnTo>
                <a:lnTo>
                  <a:pt x="451920" y="55032"/>
                </a:lnTo>
                <a:lnTo>
                  <a:pt x="452322" y="48894"/>
                </a:lnTo>
                <a:lnTo>
                  <a:pt x="454375" y="44026"/>
                </a:lnTo>
                <a:lnTo>
                  <a:pt x="461847" y="36829"/>
                </a:lnTo>
                <a:lnTo>
                  <a:pt x="466440" y="34924"/>
                </a:lnTo>
                <a:lnTo>
                  <a:pt x="495001" y="34924"/>
                </a:lnTo>
                <a:lnTo>
                  <a:pt x="494845" y="34713"/>
                </a:lnTo>
                <a:lnTo>
                  <a:pt x="488876" y="28363"/>
                </a:lnTo>
                <a:lnTo>
                  <a:pt x="481193" y="25188"/>
                </a:lnTo>
                <a:close/>
              </a:path>
              <a:path w="626110" h="99060">
                <a:moveTo>
                  <a:pt x="491056" y="74294"/>
                </a:moveTo>
                <a:lnTo>
                  <a:pt x="489257" y="79374"/>
                </a:lnTo>
                <a:lnTo>
                  <a:pt x="486802" y="82972"/>
                </a:lnTo>
                <a:lnTo>
                  <a:pt x="480621" y="87629"/>
                </a:lnTo>
                <a:lnTo>
                  <a:pt x="476896" y="88899"/>
                </a:lnTo>
                <a:lnTo>
                  <a:pt x="497553" y="88899"/>
                </a:lnTo>
                <a:lnTo>
                  <a:pt x="497829" y="88687"/>
                </a:lnTo>
                <a:lnTo>
                  <a:pt x="501427" y="83184"/>
                </a:lnTo>
                <a:lnTo>
                  <a:pt x="503375" y="75987"/>
                </a:lnTo>
                <a:lnTo>
                  <a:pt x="491056" y="74294"/>
                </a:lnTo>
                <a:close/>
              </a:path>
              <a:path w="626110" h="99060">
                <a:moveTo>
                  <a:pt x="495001" y="34924"/>
                </a:moveTo>
                <a:lnTo>
                  <a:pt x="477975" y="34924"/>
                </a:lnTo>
                <a:lnTo>
                  <a:pt x="482886" y="37253"/>
                </a:lnTo>
                <a:lnTo>
                  <a:pt x="486696" y="41698"/>
                </a:lnTo>
                <a:lnTo>
                  <a:pt x="489172" y="44661"/>
                </a:lnTo>
                <a:lnTo>
                  <a:pt x="490654" y="49106"/>
                </a:lnTo>
                <a:lnTo>
                  <a:pt x="491204" y="55032"/>
                </a:lnTo>
                <a:lnTo>
                  <a:pt x="503318" y="55032"/>
                </a:lnTo>
                <a:lnTo>
                  <a:pt x="503218" y="53554"/>
                </a:lnTo>
                <a:lnTo>
                  <a:pt x="501541" y="46275"/>
                </a:lnTo>
                <a:lnTo>
                  <a:pt x="498750" y="39988"/>
                </a:lnTo>
                <a:lnTo>
                  <a:pt x="495001" y="34924"/>
                </a:lnTo>
                <a:close/>
              </a:path>
              <a:path w="626110" h="99060">
                <a:moveTo>
                  <a:pt x="531335" y="26669"/>
                </a:moveTo>
                <a:lnTo>
                  <a:pt x="520604" y="26669"/>
                </a:lnTo>
                <a:lnTo>
                  <a:pt x="520604" y="96942"/>
                </a:lnTo>
                <a:lnTo>
                  <a:pt x="532521" y="96942"/>
                </a:lnTo>
                <a:lnTo>
                  <a:pt x="532584" y="49317"/>
                </a:lnTo>
                <a:lnTo>
                  <a:pt x="534362" y="43391"/>
                </a:lnTo>
                <a:lnTo>
                  <a:pt x="541728" y="37041"/>
                </a:lnTo>
                <a:lnTo>
                  <a:pt x="542823" y="36618"/>
                </a:lnTo>
                <a:lnTo>
                  <a:pt x="531335" y="36618"/>
                </a:lnTo>
                <a:lnTo>
                  <a:pt x="531335" y="26669"/>
                </a:lnTo>
                <a:close/>
              </a:path>
              <a:path w="626110" h="99060">
                <a:moveTo>
                  <a:pt x="574826" y="35348"/>
                </a:moveTo>
                <a:lnTo>
                  <a:pt x="554364" y="35348"/>
                </a:lnTo>
                <a:lnTo>
                  <a:pt x="557137" y="36194"/>
                </a:lnTo>
                <a:lnTo>
                  <a:pt x="559508" y="37676"/>
                </a:lnTo>
                <a:lnTo>
                  <a:pt x="561857" y="38946"/>
                </a:lnTo>
                <a:lnTo>
                  <a:pt x="563508" y="40851"/>
                </a:lnTo>
                <a:lnTo>
                  <a:pt x="564439" y="43391"/>
                </a:lnTo>
                <a:lnTo>
                  <a:pt x="565371" y="45719"/>
                </a:lnTo>
                <a:lnTo>
                  <a:pt x="565836" y="49317"/>
                </a:lnTo>
                <a:lnTo>
                  <a:pt x="565836" y="96942"/>
                </a:lnTo>
                <a:lnTo>
                  <a:pt x="577753" y="96942"/>
                </a:lnTo>
                <a:lnTo>
                  <a:pt x="577753" y="48259"/>
                </a:lnTo>
                <a:lnTo>
                  <a:pt x="577520" y="44449"/>
                </a:lnTo>
                <a:lnTo>
                  <a:pt x="577097" y="42121"/>
                </a:lnTo>
                <a:lnTo>
                  <a:pt x="576377" y="38734"/>
                </a:lnTo>
                <a:lnTo>
                  <a:pt x="575149" y="35771"/>
                </a:lnTo>
                <a:lnTo>
                  <a:pt x="574826" y="35348"/>
                </a:lnTo>
                <a:close/>
              </a:path>
              <a:path w="626110" h="99060">
                <a:moveTo>
                  <a:pt x="557941" y="25188"/>
                </a:moveTo>
                <a:lnTo>
                  <a:pt x="543950" y="25188"/>
                </a:lnTo>
                <a:lnTo>
                  <a:pt x="536500" y="28998"/>
                </a:lnTo>
                <a:lnTo>
                  <a:pt x="531335" y="36618"/>
                </a:lnTo>
                <a:lnTo>
                  <a:pt x="542823" y="36618"/>
                </a:lnTo>
                <a:lnTo>
                  <a:pt x="546109" y="35348"/>
                </a:lnTo>
                <a:lnTo>
                  <a:pt x="574826" y="35348"/>
                </a:lnTo>
                <a:lnTo>
                  <a:pt x="573371" y="33443"/>
                </a:lnTo>
                <a:lnTo>
                  <a:pt x="571615" y="30903"/>
                </a:lnTo>
                <a:lnTo>
                  <a:pt x="568948" y="28998"/>
                </a:lnTo>
                <a:lnTo>
                  <a:pt x="565392" y="27304"/>
                </a:lnTo>
                <a:lnTo>
                  <a:pt x="561836" y="25823"/>
                </a:lnTo>
                <a:lnTo>
                  <a:pt x="557941" y="25188"/>
                </a:lnTo>
                <a:close/>
              </a:path>
              <a:path w="626110" h="99060">
                <a:moveTo>
                  <a:pt x="612317" y="35983"/>
                </a:moveTo>
                <a:lnTo>
                  <a:pt x="600464" y="35983"/>
                </a:lnTo>
                <a:lnTo>
                  <a:pt x="600575" y="84666"/>
                </a:lnTo>
                <a:lnTo>
                  <a:pt x="600951" y="88264"/>
                </a:lnTo>
                <a:lnTo>
                  <a:pt x="619662" y="98000"/>
                </a:lnTo>
                <a:lnTo>
                  <a:pt x="622668" y="97577"/>
                </a:lnTo>
                <a:lnTo>
                  <a:pt x="626033" y="96942"/>
                </a:lnTo>
                <a:lnTo>
                  <a:pt x="624367" y="86782"/>
                </a:lnTo>
                <a:lnTo>
                  <a:pt x="617313" y="86782"/>
                </a:lnTo>
                <a:lnTo>
                  <a:pt x="615958" y="86571"/>
                </a:lnTo>
                <a:lnTo>
                  <a:pt x="614053" y="85301"/>
                </a:lnTo>
                <a:lnTo>
                  <a:pt x="613376" y="84666"/>
                </a:lnTo>
                <a:lnTo>
                  <a:pt x="612952" y="83607"/>
                </a:lnTo>
                <a:lnTo>
                  <a:pt x="612529" y="82761"/>
                </a:lnTo>
                <a:lnTo>
                  <a:pt x="612317" y="80432"/>
                </a:lnTo>
                <a:lnTo>
                  <a:pt x="612317" y="35983"/>
                </a:lnTo>
                <a:close/>
              </a:path>
              <a:path w="626110" h="99060">
                <a:moveTo>
                  <a:pt x="624297" y="86359"/>
                </a:moveTo>
                <a:lnTo>
                  <a:pt x="622138" y="86571"/>
                </a:lnTo>
                <a:lnTo>
                  <a:pt x="620403" y="86782"/>
                </a:lnTo>
                <a:lnTo>
                  <a:pt x="624367" y="86782"/>
                </a:lnTo>
                <a:lnTo>
                  <a:pt x="624297" y="86359"/>
                </a:lnTo>
                <a:close/>
              </a:path>
              <a:path w="626110" h="99060">
                <a:moveTo>
                  <a:pt x="624297" y="26669"/>
                </a:moveTo>
                <a:lnTo>
                  <a:pt x="591723" y="26669"/>
                </a:lnTo>
                <a:lnTo>
                  <a:pt x="591723" y="35983"/>
                </a:lnTo>
                <a:lnTo>
                  <a:pt x="624297" y="35983"/>
                </a:lnTo>
                <a:lnTo>
                  <a:pt x="624297" y="26669"/>
                </a:lnTo>
                <a:close/>
              </a:path>
              <a:path w="626110" h="99060">
                <a:moveTo>
                  <a:pt x="612317" y="2116"/>
                </a:moveTo>
                <a:lnTo>
                  <a:pt x="600464" y="9313"/>
                </a:lnTo>
                <a:lnTo>
                  <a:pt x="600464" y="26669"/>
                </a:lnTo>
                <a:lnTo>
                  <a:pt x="612317" y="26669"/>
                </a:lnTo>
                <a:lnTo>
                  <a:pt x="612317" y="2116"/>
                </a:lnTo>
                <a:close/>
              </a:path>
            </a:pathLst>
          </a:custGeom>
          <a:solidFill>
            <a:srgbClr val="FFFFFF"/>
          </a:solidFill>
        </p:spPr>
        <p:txBody>
          <a:bodyPr wrap="square" lIns="0" tIns="0" rIns="0" bIns="0" rtlCol="0"/>
          <a:lstStyle/>
          <a:p>
            <a:endParaRPr/>
          </a:p>
        </p:txBody>
      </p:sp>
      <p:sp>
        <p:nvSpPr>
          <p:cNvPr id="90" name="object 90"/>
          <p:cNvSpPr/>
          <p:nvPr/>
        </p:nvSpPr>
        <p:spPr>
          <a:xfrm>
            <a:off x="1100926" y="3852731"/>
            <a:ext cx="968862" cy="100371"/>
          </a:xfrm>
          <a:prstGeom prst="rect">
            <a:avLst/>
          </a:prstGeom>
          <a:blipFill>
            <a:blip r:embed="rId8" cstate="print"/>
            <a:stretch>
              <a:fillRect/>
            </a:stretch>
          </a:blipFill>
        </p:spPr>
        <p:txBody>
          <a:bodyPr wrap="square" lIns="0" tIns="0" rIns="0" bIns="0" rtlCol="0"/>
          <a:lstStyle/>
          <a:p>
            <a:endParaRPr/>
          </a:p>
        </p:txBody>
      </p:sp>
      <p:sp>
        <p:nvSpPr>
          <p:cNvPr id="91" name="object 91"/>
          <p:cNvSpPr/>
          <p:nvPr/>
        </p:nvSpPr>
        <p:spPr>
          <a:xfrm>
            <a:off x="1273621" y="2110304"/>
            <a:ext cx="626033" cy="254844"/>
          </a:xfrm>
          <a:prstGeom prst="rect">
            <a:avLst/>
          </a:prstGeom>
          <a:blipFill>
            <a:blip r:embed="rId9" cstate="print"/>
            <a:stretch>
              <a:fillRect/>
            </a:stretch>
          </a:blipFill>
        </p:spPr>
        <p:txBody>
          <a:bodyPr wrap="square" lIns="0" tIns="0" rIns="0" bIns="0" rtlCol="0"/>
          <a:lstStyle/>
          <a:p>
            <a:endParaRPr/>
          </a:p>
        </p:txBody>
      </p:sp>
      <p:sp>
        <p:nvSpPr>
          <p:cNvPr id="92" name="object 92"/>
          <p:cNvSpPr/>
          <p:nvPr/>
        </p:nvSpPr>
        <p:spPr>
          <a:xfrm>
            <a:off x="1216874" y="2420817"/>
            <a:ext cx="737410" cy="100329"/>
          </a:xfrm>
          <a:prstGeom prst="rect">
            <a:avLst/>
          </a:prstGeom>
          <a:blipFill>
            <a:blip r:embed="rId10" cstate="print"/>
            <a:stretch>
              <a:fillRect/>
            </a:stretch>
          </a:blipFill>
        </p:spPr>
        <p:txBody>
          <a:bodyPr wrap="square" lIns="0" tIns="0" rIns="0" bIns="0" rtlCol="0"/>
          <a:lstStyle/>
          <a:p>
            <a:endParaRPr/>
          </a:p>
        </p:txBody>
      </p:sp>
      <p:sp>
        <p:nvSpPr>
          <p:cNvPr id="93" name="object 93"/>
          <p:cNvSpPr/>
          <p:nvPr/>
        </p:nvSpPr>
        <p:spPr>
          <a:xfrm>
            <a:off x="1340083" y="1854189"/>
            <a:ext cx="494665" cy="116839"/>
          </a:xfrm>
          <a:custGeom>
            <a:avLst/>
            <a:gdLst/>
            <a:ahLst/>
            <a:cxnLst/>
            <a:rect l="l" t="t" r="r" b="b"/>
            <a:pathLst>
              <a:path w="494664" h="116839">
                <a:moveTo>
                  <a:pt x="21060" y="39158"/>
                </a:moveTo>
                <a:lnTo>
                  <a:pt x="10815" y="39158"/>
                </a:lnTo>
                <a:lnTo>
                  <a:pt x="4677" y="41698"/>
                </a:lnTo>
                <a:lnTo>
                  <a:pt x="0" y="46989"/>
                </a:lnTo>
                <a:lnTo>
                  <a:pt x="0" y="60536"/>
                </a:lnTo>
                <a:lnTo>
                  <a:pt x="3725" y="56937"/>
                </a:lnTo>
                <a:lnTo>
                  <a:pt x="6815" y="54609"/>
                </a:lnTo>
                <a:lnTo>
                  <a:pt x="9313" y="53339"/>
                </a:lnTo>
                <a:lnTo>
                  <a:pt x="11810" y="52281"/>
                </a:lnTo>
                <a:lnTo>
                  <a:pt x="14456" y="51646"/>
                </a:lnTo>
                <a:lnTo>
                  <a:pt x="67753" y="51646"/>
                </a:lnTo>
                <a:lnTo>
                  <a:pt x="67753" y="48047"/>
                </a:lnTo>
                <a:lnTo>
                  <a:pt x="33823" y="42544"/>
                </a:lnTo>
                <a:lnTo>
                  <a:pt x="29675" y="41063"/>
                </a:lnTo>
                <a:lnTo>
                  <a:pt x="23854" y="39369"/>
                </a:lnTo>
                <a:lnTo>
                  <a:pt x="21060" y="39158"/>
                </a:lnTo>
                <a:close/>
              </a:path>
              <a:path w="494664" h="116839">
                <a:moveTo>
                  <a:pt x="67753" y="51646"/>
                </a:moveTo>
                <a:lnTo>
                  <a:pt x="20785" y="51646"/>
                </a:lnTo>
                <a:lnTo>
                  <a:pt x="25145" y="52704"/>
                </a:lnTo>
                <a:lnTo>
                  <a:pt x="35601" y="57361"/>
                </a:lnTo>
                <a:lnTo>
                  <a:pt x="39411" y="58842"/>
                </a:lnTo>
                <a:lnTo>
                  <a:pt x="44237" y="60112"/>
                </a:lnTo>
                <a:lnTo>
                  <a:pt x="46756" y="60536"/>
                </a:lnTo>
                <a:lnTo>
                  <a:pt x="53021" y="60536"/>
                </a:lnTo>
                <a:lnTo>
                  <a:pt x="56281" y="59901"/>
                </a:lnTo>
                <a:lnTo>
                  <a:pt x="59180" y="58631"/>
                </a:lnTo>
                <a:lnTo>
                  <a:pt x="62080" y="57572"/>
                </a:lnTo>
                <a:lnTo>
                  <a:pt x="64937" y="55667"/>
                </a:lnTo>
                <a:lnTo>
                  <a:pt x="67753" y="52916"/>
                </a:lnTo>
                <a:lnTo>
                  <a:pt x="67753" y="51646"/>
                </a:lnTo>
                <a:close/>
              </a:path>
              <a:path w="494664" h="116839">
                <a:moveTo>
                  <a:pt x="67753" y="38946"/>
                </a:moveTo>
                <a:lnTo>
                  <a:pt x="65361" y="41486"/>
                </a:lnTo>
                <a:lnTo>
                  <a:pt x="62652" y="43602"/>
                </a:lnTo>
                <a:lnTo>
                  <a:pt x="59582" y="45296"/>
                </a:lnTo>
                <a:lnTo>
                  <a:pt x="56513" y="47201"/>
                </a:lnTo>
                <a:lnTo>
                  <a:pt x="53529" y="48047"/>
                </a:lnTo>
                <a:lnTo>
                  <a:pt x="67753" y="48047"/>
                </a:lnTo>
                <a:lnTo>
                  <a:pt x="67753" y="38946"/>
                </a:lnTo>
                <a:close/>
              </a:path>
              <a:path w="494664" h="116839">
                <a:moveTo>
                  <a:pt x="138090" y="9948"/>
                </a:moveTo>
                <a:lnTo>
                  <a:pt x="118869" y="9948"/>
                </a:lnTo>
                <a:lnTo>
                  <a:pt x="123293" y="11429"/>
                </a:lnTo>
                <a:lnTo>
                  <a:pt x="126658" y="14816"/>
                </a:lnTo>
                <a:lnTo>
                  <a:pt x="130045" y="17991"/>
                </a:lnTo>
                <a:lnTo>
                  <a:pt x="131717" y="22013"/>
                </a:lnTo>
                <a:lnTo>
                  <a:pt x="131717" y="31114"/>
                </a:lnTo>
                <a:lnTo>
                  <a:pt x="104772" y="61594"/>
                </a:lnTo>
                <a:lnTo>
                  <a:pt x="97978" y="67097"/>
                </a:lnTo>
                <a:lnTo>
                  <a:pt x="92771" y="71966"/>
                </a:lnTo>
                <a:lnTo>
                  <a:pt x="89173" y="76411"/>
                </a:lnTo>
                <a:lnTo>
                  <a:pt x="85575" y="80644"/>
                </a:lnTo>
                <a:lnTo>
                  <a:pt x="82971" y="84877"/>
                </a:lnTo>
                <a:lnTo>
                  <a:pt x="81320" y="89322"/>
                </a:lnTo>
                <a:lnTo>
                  <a:pt x="80304" y="91862"/>
                </a:lnTo>
                <a:lnTo>
                  <a:pt x="79860" y="94614"/>
                </a:lnTo>
                <a:lnTo>
                  <a:pt x="79944" y="97577"/>
                </a:lnTo>
                <a:lnTo>
                  <a:pt x="144120" y="97577"/>
                </a:lnTo>
                <a:lnTo>
                  <a:pt x="144120" y="86147"/>
                </a:lnTo>
                <a:lnTo>
                  <a:pt x="96496" y="86147"/>
                </a:lnTo>
                <a:lnTo>
                  <a:pt x="97830" y="83819"/>
                </a:lnTo>
                <a:lnTo>
                  <a:pt x="123864" y="60112"/>
                </a:lnTo>
                <a:lnTo>
                  <a:pt x="130002" y="54397"/>
                </a:lnTo>
                <a:lnTo>
                  <a:pt x="143929" y="31114"/>
                </a:lnTo>
                <a:lnTo>
                  <a:pt x="143882" y="19049"/>
                </a:lnTo>
                <a:lnTo>
                  <a:pt x="141263" y="12911"/>
                </a:lnTo>
                <a:lnTo>
                  <a:pt x="138090" y="9948"/>
                </a:lnTo>
                <a:close/>
              </a:path>
              <a:path w="494664" h="116839">
                <a:moveTo>
                  <a:pt x="123039" y="0"/>
                </a:moveTo>
                <a:lnTo>
                  <a:pt x="86188" y="12064"/>
                </a:lnTo>
                <a:lnTo>
                  <a:pt x="82188" y="28151"/>
                </a:lnTo>
                <a:lnTo>
                  <a:pt x="94443" y="29421"/>
                </a:lnTo>
                <a:lnTo>
                  <a:pt x="94486" y="23283"/>
                </a:lnTo>
                <a:lnTo>
                  <a:pt x="96221" y="18414"/>
                </a:lnTo>
                <a:lnTo>
                  <a:pt x="103121" y="11641"/>
                </a:lnTo>
                <a:lnTo>
                  <a:pt x="107714" y="9948"/>
                </a:lnTo>
                <a:lnTo>
                  <a:pt x="138090" y="9948"/>
                </a:lnTo>
                <a:lnTo>
                  <a:pt x="135823" y="7831"/>
                </a:lnTo>
                <a:lnTo>
                  <a:pt x="130405" y="2539"/>
                </a:lnTo>
                <a:lnTo>
                  <a:pt x="123039" y="0"/>
                </a:lnTo>
                <a:close/>
              </a:path>
              <a:path w="494664" h="116839">
                <a:moveTo>
                  <a:pt x="171658" y="70907"/>
                </a:moveTo>
                <a:lnTo>
                  <a:pt x="159148" y="71966"/>
                </a:lnTo>
                <a:lnTo>
                  <a:pt x="159932" y="80221"/>
                </a:lnTo>
                <a:lnTo>
                  <a:pt x="163128" y="86782"/>
                </a:lnTo>
                <a:lnTo>
                  <a:pt x="168716" y="91650"/>
                </a:lnTo>
                <a:lnTo>
                  <a:pt x="174303" y="96730"/>
                </a:lnTo>
                <a:lnTo>
                  <a:pt x="181500" y="99059"/>
                </a:lnTo>
                <a:lnTo>
                  <a:pt x="190326" y="99059"/>
                </a:lnTo>
                <a:lnTo>
                  <a:pt x="197981" y="98341"/>
                </a:lnTo>
                <a:lnTo>
                  <a:pt x="204785" y="96175"/>
                </a:lnTo>
                <a:lnTo>
                  <a:pt x="210736" y="92540"/>
                </a:lnTo>
                <a:lnTo>
                  <a:pt x="213937" y="89322"/>
                </a:lnTo>
                <a:lnTo>
                  <a:pt x="185564" y="89322"/>
                </a:lnTo>
                <a:lnTo>
                  <a:pt x="181500" y="87840"/>
                </a:lnTo>
                <a:lnTo>
                  <a:pt x="178113" y="84666"/>
                </a:lnTo>
                <a:lnTo>
                  <a:pt x="174748" y="81702"/>
                </a:lnTo>
                <a:lnTo>
                  <a:pt x="172589" y="77046"/>
                </a:lnTo>
                <a:lnTo>
                  <a:pt x="171658" y="70907"/>
                </a:lnTo>
                <a:close/>
              </a:path>
              <a:path w="494664" h="116839">
                <a:moveTo>
                  <a:pt x="216436" y="43602"/>
                </a:moveTo>
                <a:lnTo>
                  <a:pt x="196316" y="43602"/>
                </a:lnTo>
                <a:lnTo>
                  <a:pt x="201312" y="45719"/>
                </a:lnTo>
                <a:lnTo>
                  <a:pt x="205143" y="49529"/>
                </a:lnTo>
                <a:lnTo>
                  <a:pt x="208953" y="53551"/>
                </a:lnTo>
                <a:lnTo>
                  <a:pt x="210857" y="58842"/>
                </a:lnTo>
                <a:lnTo>
                  <a:pt x="210857" y="72812"/>
                </a:lnTo>
                <a:lnTo>
                  <a:pt x="208889" y="78527"/>
                </a:lnTo>
                <a:lnTo>
                  <a:pt x="204910" y="82761"/>
                </a:lnTo>
                <a:lnTo>
                  <a:pt x="200931" y="87205"/>
                </a:lnTo>
                <a:lnTo>
                  <a:pt x="196083" y="89322"/>
                </a:lnTo>
                <a:lnTo>
                  <a:pt x="213937" y="89322"/>
                </a:lnTo>
                <a:lnTo>
                  <a:pt x="215832" y="87417"/>
                </a:lnTo>
                <a:lnTo>
                  <a:pt x="220954" y="81067"/>
                </a:lnTo>
                <a:lnTo>
                  <a:pt x="223515" y="73447"/>
                </a:lnTo>
                <a:lnTo>
                  <a:pt x="223515" y="55456"/>
                </a:lnTo>
                <a:lnTo>
                  <a:pt x="220594" y="47836"/>
                </a:lnTo>
                <a:lnTo>
                  <a:pt x="216436" y="43602"/>
                </a:lnTo>
                <a:close/>
              </a:path>
              <a:path w="494664" h="116839">
                <a:moveTo>
                  <a:pt x="218943" y="1693"/>
                </a:moveTo>
                <a:lnTo>
                  <a:pt x="170663" y="1693"/>
                </a:lnTo>
                <a:lnTo>
                  <a:pt x="161265" y="51646"/>
                </a:lnTo>
                <a:lnTo>
                  <a:pt x="172462" y="53127"/>
                </a:lnTo>
                <a:lnTo>
                  <a:pt x="174219" y="50376"/>
                </a:lnTo>
                <a:lnTo>
                  <a:pt x="176653" y="48047"/>
                </a:lnTo>
                <a:lnTo>
                  <a:pt x="179743" y="46354"/>
                </a:lnTo>
                <a:lnTo>
                  <a:pt x="182833" y="44449"/>
                </a:lnTo>
                <a:lnTo>
                  <a:pt x="186305" y="43602"/>
                </a:lnTo>
                <a:lnTo>
                  <a:pt x="216436" y="43602"/>
                </a:lnTo>
                <a:lnTo>
                  <a:pt x="212071" y="39158"/>
                </a:lnTo>
                <a:lnTo>
                  <a:pt x="174981" y="39158"/>
                </a:lnTo>
                <a:lnTo>
                  <a:pt x="180209" y="13123"/>
                </a:lnTo>
                <a:lnTo>
                  <a:pt x="218943" y="13123"/>
                </a:lnTo>
                <a:lnTo>
                  <a:pt x="218943" y="1693"/>
                </a:lnTo>
                <a:close/>
              </a:path>
              <a:path w="494664" h="116839">
                <a:moveTo>
                  <a:pt x="201798" y="33231"/>
                </a:moveTo>
                <a:lnTo>
                  <a:pt x="186918" y="33231"/>
                </a:lnTo>
                <a:lnTo>
                  <a:pt x="180801" y="35136"/>
                </a:lnTo>
                <a:lnTo>
                  <a:pt x="174981" y="39158"/>
                </a:lnTo>
                <a:lnTo>
                  <a:pt x="212071" y="39158"/>
                </a:lnTo>
                <a:lnTo>
                  <a:pt x="208953" y="35983"/>
                </a:lnTo>
                <a:lnTo>
                  <a:pt x="201798" y="33231"/>
                </a:lnTo>
                <a:close/>
              </a:path>
              <a:path w="494664" h="116839">
                <a:moveTo>
                  <a:pt x="256831" y="83819"/>
                </a:moveTo>
                <a:lnTo>
                  <a:pt x="243242" y="83819"/>
                </a:lnTo>
                <a:lnTo>
                  <a:pt x="243242" y="97577"/>
                </a:lnTo>
                <a:lnTo>
                  <a:pt x="249994" y="97577"/>
                </a:lnTo>
                <a:lnTo>
                  <a:pt x="249867" y="101599"/>
                </a:lnTo>
                <a:lnTo>
                  <a:pt x="249211" y="104562"/>
                </a:lnTo>
                <a:lnTo>
                  <a:pt x="246819" y="108795"/>
                </a:lnTo>
                <a:lnTo>
                  <a:pt x="244977" y="110489"/>
                </a:lnTo>
                <a:lnTo>
                  <a:pt x="242459" y="111547"/>
                </a:lnTo>
                <a:lnTo>
                  <a:pt x="245761" y="116627"/>
                </a:lnTo>
                <a:lnTo>
                  <a:pt x="256831" y="102445"/>
                </a:lnTo>
                <a:lnTo>
                  <a:pt x="256831" y="83819"/>
                </a:lnTo>
                <a:close/>
              </a:path>
              <a:path w="494664" h="116839">
                <a:moveTo>
                  <a:pt x="312498" y="0"/>
                </a:moveTo>
                <a:lnTo>
                  <a:pt x="279182" y="21801"/>
                </a:lnTo>
                <a:lnTo>
                  <a:pt x="275626" y="49529"/>
                </a:lnTo>
                <a:lnTo>
                  <a:pt x="276229" y="62351"/>
                </a:lnTo>
                <a:lnTo>
                  <a:pt x="297935" y="99059"/>
                </a:lnTo>
                <a:lnTo>
                  <a:pt x="314403" y="99059"/>
                </a:lnTo>
                <a:lnTo>
                  <a:pt x="320287" y="97154"/>
                </a:lnTo>
                <a:lnTo>
                  <a:pt x="329600" y="89534"/>
                </a:lnTo>
                <a:lnTo>
                  <a:pt x="329740" y="89322"/>
                </a:lnTo>
                <a:lnTo>
                  <a:pt x="301809" y="89322"/>
                </a:lnTo>
                <a:lnTo>
                  <a:pt x="297216" y="86782"/>
                </a:lnTo>
                <a:lnTo>
                  <a:pt x="287881" y="49529"/>
                </a:lnTo>
                <a:lnTo>
                  <a:pt x="288266" y="38542"/>
                </a:lnTo>
                <a:lnTo>
                  <a:pt x="301682" y="9948"/>
                </a:lnTo>
                <a:lnTo>
                  <a:pt x="329251" y="9948"/>
                </a:lnTo>
                <a:lnTo>
                  <a:pt x="328182" y="8254"/>
                </a:lnTo>
                <a:lnTo>
                  <a:pt x="324922" y="5291"/>
                </a:lnTo>
                <a:lnTo>
                  <a:pt x="317070" y="1058"/>
                </a:lnTo>
                <a:lnTo>
                  <a:pt x="312498" y="0"/>
                </a:lnTo>
                <a:close/>
              </a:path>
              <a:path w="494664" h="116839">
                <a:moveTo>
                  <a:pt x="329251" y="9948"/>
                </a:moveTo>
                <a:lnTo>
                  <a:pt x="312709" y="9948"/>
                </a:lnTo>
                <a:lnTo>
                  <a:pt x="317366" y="12488"/>
                </a:lnTo>
                <a:lnTo>
                  <a:pt x="321091" y="17779"/>
                </a:lnTo>
                <a:lnTo>
                  <a:pt x="323548" y="22740"/>
                </a:lnTo>
                <a:lnTo>
                  <a:pt x="325301" y="29686"/>
                </a:lnTo>
                <a:lnTo>
                  <a:pt x="326342" y="38542"/>
                </a:lnTo>
                <a:lnTo>
                  <a:pt x="326700" y="49529"/>
                </a:lnTo>
                <a:lnTo>
                  <a:pt x="326351" y="60565"/>
                </a:lnTo>
                <a:lnTo>
                  <a:pt x="312773" y="89322"/>
                </a:lnTo>
                <a:lnTo>
                  <a:pt x="329740" y="89322"/>
                </a:lnTo>
                <a:lnTo>
                  <a:pt x="338934" y="49529"/>
                </a:lnTo>
                <a:lnTo>
                  <a:pt x="338934" y="40004"/>
                </a:lnTo>
                <a:lnTo>
                  <a:pt x="338215" y="32384"/>
                </a:lnTo>
                <a:lnTo>
                  <a:pt x="335294" y="20954"/>
                </a:lnTo>
                <a:lnTo>
                  <a:pt x="333283" y="16086"/>
                </a:lnTo>
                <a:lnTo>
                  <a:pt x="330722" y="12276"/>
                </a:lnTo>
                <a:lnTo>
                  <a:pt x="329251" y="9948"/>
                </a:lnTo>
                <a:close/>
              </a:path>
              <a:path w="494664" h="116839">
                <a:moveTo>
                  <a:pt x="390178" y="0"/>
                </a:moveTo>
                <a:lnTo>
                  <a:pt x="356862" y="21801"/>
                </a:lnTo>
                <a:lnTo>
                  <a:pt x="353306" y="49529"/>
                </a:lnTo>
                <a:lnTo>
                  <a:pt x="353909" y="62351"/>
                </a:lnTo>
                <a:lnTo>
                  <a:pt x="375615" y="99059"/>
                </a:lnTo>
                <a:lnTo>
                  <a:pt x="392083" y="99059"/>
                </a:lnTo>
                <a:lnTo>
                  <a:pt x="397967" y="97154"/>
                </a:lnTo>
                <a:lnTo>
                  <a:pt x="407280" y="89534"/>
                </a:lnTo>
                <a:lnTo>
                  <a:pt x="407420" y="89322"/>
                </a:lnTo>
                <a:lnTo>
                  <a:pt x="379489" y="89322"/>
                </a:lnTo>
                <a:lnTo>
                  <a:pt x="374896" y="86782"/>
                </a:lnTo>
                <a:lnTo>
                  <a:pt x="365561" y="49529"/>
                </a:lnTo>
                <a:lnTo>
                  <a:pt x="365946" y="38542"/>
                </a:lnTo>
                <a:lnTo>
                  <a:pt x="379362" y="9948"/>
                </a:lnTo>
                <a:lnTo>
                  <a:pt x="406940" y="9948"/>
                </a:lnTo>
                <a:lnTo>
                  <a:pt x="405862" y="8254"/>
                </a:lnTo>
                <a:lnTo>
                  <a:pt x="402602" y="5291"/>
                </a:lnTo>
                <a:lnTo>
                  <a:pt x="394750" y="1058"/>
                </a:lnTo>
                <a:lnTo>
                  <a:pt x="390178" y="0"/>
                </a:lnTo>
                <a:close/>
              </a:path>
              <a:path w="494664" h="116839">
                <a:moveTo>
                  <a:pt x="406940" y="9948"/>
                </a:moveTo>
                <a:lnTo>
                  <a:pt x="390411" y="9948"/>
                </a:lnTo>
                <a:lnTo>
                  <a:pt x="395046" y="12488"/>
                </a:lnTo>
                <a:lnTo>
                  <a:pt x="398771" y="17779"/>
                </a:lnTo>
                <a:lnTo>
                  <a:pt x="401228" y="22740"/>
                </a:lnTo>
                <a:lnTo>
                  <a:pt x="402981" y="29686"/>
                </a:lnTo>
                <a:lnTo>
                  <a:pt x="404022" y="38542"/>
                </a:lnTo>
                <a:lnTo>
                  <a:pt x="404380" y="49529"/>
                </a:lnTo>
                <a:lnTo>
                  <a:pt x="404031" y="60565"/>
                </a:lnTo>
                <a:lnTo>
                  <a:pt x="390453" y="89322"/>
                </a:lnTo>
                <a:lnTo>
                  <a:pt x="407420" y="89322"/>
                </a:lnTo>
                <a:lnTo>
                  <a:pt x="416636" y="49529"/>
                </a:lnTo>
                <a:lnTo>
                  <a:pt x="416636" y="40004"/>
                </a:lnTo>
                <a:lnTo>
                  <a:pt x="415895" y="32384"/>
                </a:lnTo>
                <a:lnTo>
                  <a:pt x="412974" y="20954"/>
                </a:lnTo>
                <a:lnTo>
                  <a:pt x="410984" y="16086"/>
                </a:lnTo>
                <a:lnTo>
                  <a:pt x="408423" y="12276"/>
                </a:lnTo>
                <a:lnTo>
                  <a:pt x="406940" y="9948"/>
                </a:lnTo>
                <a:close/>
              </a:path>
              <a:path w="494664" h="116839">
                <a:moveTo>
                  <a:pt x="467858" y="0"/>
                </a:moveTo>
                <a:lnTo>
                  <a:pt x="434542" y="21801"/>
                </a:lnTo>
                <a:lnTo>
                  <a:pt x="430986" y="49529"/>
                </a:lnTo>
                <a:lnTo>
                  <a:pt x="431589" y="62351"/>
                </a:lnTo>
                <a:lnTo>
                  <a:pt x="453295" y="99059"/>
                </a:lnTo>
                <a:lnTo>
                  <a:pt x="469763" y="99059"/>
                </a:lnTo>
                <a:lnTo>
                  <a:pt x="475647" y="97154"/>
                </a:lnTo>
                <a:lnTo>
                  <a:pt x="484960" y="89534"/>
                </a:lnTo>
                <a:lnTo>
                  <a:pt x="485100" y="89322"/>
                </a:lnTo>
                <a:lnTo>
                  <a:pt x="457169" y="89322"/>
                </a:lnTo>
                <a:lnTo>
                  <a:pt x="452576" y="86782"/>
                </a:lnTo>
                <a:lnTo>
                  <a:pt x="443242" y="49529"/>
                </a:lnTo>
                <a:lnTo>
                  <a:pt x="443626" y="38542"/>
                </a:lnTo>
                <a:lnTo>
                  <a:pt x="457042" y="9948"/>
                </a:lnTo>
                <a:lnTo>
                  <a:pt x="484620" y="9948"/>
                </a:lnTo>
                <a:lnTo>
                  <a:pt x="483542" y="8254"/>
                </a:lnTo>
                <a:lnTo>
                  <a:pt x="480282" y="5291"/>
                </a:lnTo>
                <a:lnTo>
                  <a:pt x="472430" y="1058"/>
                </a:lnTo>
                <a:lnTo>
                  <a:pt x="467858" y="0"/>
                </a:lnTo>
                <a:close/>
              </a:path>
              <a:path w="494664" h="116839">
                <a:moveTo>
                  <a:pt x="484620" y="9948"/>
                </a:moveTo>
                <a:lnTo>
                  <a:pt x="468091" y="9948"/>
                </a:lnTo>
                <a:lnTo>
                  <a:pt x="472726" y="12488"/>
                </a:lnTo>
                <a:lnTo>
                  <a:pt x="476451" y="17779"/>
                </a:lnTo>
                <a:lnTo>
                  <a:pt x="478908" y="22740"/>
                </a:lnTo>
                <a:lnTo>
                  <a:pt x="480661" y="29686"/>
                </a:lnTo>
                <a:lnTo>
                  <a:pt x="481702" y="38542"/>
                </a:lnTo>
                <a:lnTo>
                  <a:pt x="482060" y="49529"/>
                </a:lnTo>
                <a:lnTo>
                  <a:pt x="481711" y="60565"/>
                </a:lnTo>
                <a:lnTo>
                  <a:pt x="468133" y="89322"/>
                </a:lnTo>
                <a:lnTo>
                  <a:pt x="485100" y="89322"/>
                </a:lnTo>
                <a:lnTo>
                  <a:pt x="494316" y="49529"/>
                </a:lnTo>
                <a:lnTo>
                  <a:pt x="494316" y="40004"/>
                </a:lnTo>
                <a:lnTo>
                  <a:pt x="493575" y="32384"/>
                </a:lnTo>
                <a:lnTo>
                  <a:pt x="490675" y="20954"/>
                </a:lnTo>
                <a:lnTo>
                  <a:pt x="488664" y="16086"/>
                </a:lnTo>
                <a:lnTo>
                  <a:pt x="486103" y="12276"/>
                </a:lnTo>
                <a:lnTo>
                  <a:pt x="484620" y="9948"/>
                </a:lnTo>
                <a:close/>
              </a:path>
            </a:pathLst>
          </a:custGeom>
          <a:solidFill>
            <a:srgbClr val="000000"/>
          </a:solidFill>
        </p:spPr>
        <p:txBody>
          <a:bodyPr wrap="square" lIns="0" tIns="0" rIns="0" bIns="0" rtlCol="0"/>
          <a:lstStyle/>
          <a:p>
            <a:endParaRPr/>
          </a:p>
        </p:txBody>
      </p:sp>
      <p:sp>
        <p:nvSpPr>
          <p:cNvPr id="94" name="object 94"/>
          <p:cNvSpPr/>
          <p:nvPr/>
        </p:nvSpPr>
        <p:spPr>
          <a:xfrm>
            <a:off x="3044726" y="4226446"/>
            <a:ext cx="407670" cy="124460"/>
          </a:xfrm>
          <a:custGeom>
            <a:avLst/>
            <a:gdLst/>
            <a:ahLst/>
            <a:cxnLst/>
            <a:rect l="l" t="t" r="r" b="b"/>
            <a:pathLst>
              <a:path w="407670" h="124460">
                <a:moveTo>
                  <a:pt x="104137" y="25569"/>
                </a:moveTo>
                <a:lnTo>
                  <a:pt x="71796" y="53194"/>
                </a:lnTo>
                <a:lnTo>
                  <a:pt x="71118" y="62335"/>
                </a:lnTo>
                <a:lnTo>
                  <a:pt x="71707" y="70717"/>
                </a:lnTo>
                <a:lnTo>
                  <a:pt x="104137" y="99080"/>
                </a:lnTo>
                <a:lnTo>
                  <a:pt x="110276" y="99080"/>
                </a:lnTo>
                <a:lnTo>
                  <a:pt x="115990" y="97641"/>
                </a:lnTo>
                <a:lnTo>
                  <a:pt x="121070" y="94783"/>
                </a:lnTo>
                <a:lnTo>
                  <a:pt x="126362" y="91904"/>
                </a:lnTo>
                <a:lnTo>
                  <a:pt x="128987" y="89280"/>
                </a:lnTo>
                <a:lnTo>
                  <a:pt x="98211" y="89280"/>
                </a:lnTo>
                <a:lnTo>
                  <a:pt x="93343" y="87036"/>
                </a:lnTo>
                <a:lnTo>
                  <a:pt x="85299" y="78083"/>
                </a:lnTo>
                <a:lnTo>
                  <a:pt x="83394" y="71331"/>
                </a:lnTo>
                <a:lnTo>
                  <a:pt x="83430" y="53194"/>
                </a:lnTo>
                <a:lnTo>
                  <a:pt x="85299" y="46587"/>
                </a:lnTo>
                <a:lnTo>
                  <a:pt x="93343" y="37676"/>
                </a:lnTo>
                <a:lnTo>
                  <a:pt x="98211" y="35432"/>
                </a:lnTo>
                <a:lnTo>
                  <a:pt x="128123" y="35432"/>
                </a:lnTo>
                <a:lnTo>
                  <a:pt x="127844" y="35072"/>
                </a:lnTo>
                <a:lnTo>
                  <a:pt x="122919" y="30917"/>
                </a:lnTo>
                <a:lnTo>
                  <a:pt x="117340" y="27947"/>
                </a:lnTo>
                <a:lnTo>
                  <a:pt x="111086" y="26164"/>
                </a:lnTo>
                <a:lnTo>
                  <a:pt x="104137" y="25569"/>
                </a:lnTo>
                <a:close/>
              </a:path>
              <a:path w="407670" h="124460">
                <a:moveTo>
                  <a:pt x="44872" y="11853"/>
                </a:moveTo>
                <a:lnTo>
                  <a:pt x="31961" y="11853"/>
                </a:lnTo>
                <a:lnTo>
                  <a:pt x="31961" y="97492"/>
                </a:lnTo>
                <a:lnTo>
                  <a:pt x="44872" y="97492"/>
                </a:lnTo>
                <a:lnTo>
                  <a:pt x="44872" y="11853"/>
                </a:lnTo>
                <a:close/>
              </a:path>
              <a:path w="407670" h="124460">
                <a:moveTo>
                  <a:pt x="128123" y="35432"/>
                </a:moveTo>
                <a:lnTo>
                  <a:pt x="110064" y="35432"/>
                </a:lnTo>
                <a:lnTo>
                  <a:pt x="114932" y="37676"/>
                </a:lnTo>
                <a:lnTo>
                  <a:pt x="118954" y="42163"/>
                </a:lnTo>
                <a:lnTo>
                  <a:pt x="122764" y="46650"/>
                </a:lnTo>
                <a:lnTo>
                  <a:pt x="124868" y="53194"/>
                </a:lnTo>
                <a:lnTo>
                  <a:pt x="124828" y="71331"/>
                </a:lnTo>
                <a:lnTo>
                  <a:pt x="122764" y="78019"/>
                </a:lnTo>
                <a:lnTo>
                  <a:pt x="118954" y="82528"/>
                </a:lnTo>
                <a:lnTo>
                  <a:pt x="114932" y="87036"/>
                </a:lnTo>
                <a:lnTo>
                  <a:pt x="110064" y="89280"/>
                </a:lnTo>
                <a:lnTo>
                  <a:pt x="128987" y="89280"/>
                </a:lnTo>
                <a:lnTo>
                  <a:pt x="130383" y="87883"/>
                </a:lnTo>
                <a:lnTo>
                  <a:pt x="133013" y="82528"/>
                </a:lnTo>
                <a:lnTo>
                  <a:pt x="135675" y="77511"/>
                </a:lnTo>
                <a:lnTo>
                  <a:pt x="137086" y="70717"/>
                </a:lnTo>
                <a:lnTo>
                  <a:pt x="137157" y="61340"/>
                </a:lnTo>
                <a:lnTo>
                  <a:pt x="136565" y="53411"/>
                </a:lnTo>
                <a:lnTo>
                  <a:pt x="134802" y="46389"/>
                </a:lnTo>
                <a:lnTo>
                  <a:pt x="131888" y="40275"/>
                </a:lnTo>
                <a:lnTo>
                  <a:pt x="128123" y="35432"/>
                </a:lnTo>
                <a:close/>
              </a:path>
              <a:path w="407670" h="124460">
                <a:moveTo>
                  <a:pt x="77045" y="402"/>
                </a:moveTo>
                <a:lnTo>
                  <a:pt x="0" y="402"/>
                </a:lnTo>
                <a:lnTo>
                  <a:pt x="0" y="11853"/>
                </a:lnTo>
                <a:lnTo>
                  <a:pt x="77045" y="11853"/>
                </a:lnTo>
                <a:lnTo>
                  <a:pt x="77045" y="402"/>
                </a:lnTo>
                <a:close/>
              </a:path>
              <a:path w="407670" h="124460">
                <a:moveTo>
                  <a:pt x="164249" y="27156"/>
                </a:moveTo>
                <a:lnTo>
                  <a:pt x="153243" y="27156"/>
                </a:lnTo>
                <a:lnTo>
                  <a:pt x="153243" y="124437"/>
                </a:lnTo>
                <a:lnTo>
                  <a:pt x="165308" y="124437"/>
                </a:lnTo>
                <a:lnTo>
                  <a:pt x="165308" y="90211"/>
                </a:lnTo>
                <a:lnTo>
                  <a:pt x="205235" y="90211"/>
                </a:lnTo>
                <a:lnTo>
                  <a:pt x="205992" y="89280"/>
                </a:lnTo>
                <a:lnTo>
                  <a:pt x="177796" y="89280"/>
                </a:lnTo>
                <a:lnTo>
                  <a:pt x="173351" y="87121"/>
                </a:lnTo>
                <a:lnTo>
                  <a:pt x="169541" y="82782"/>
                </a:lnTo>
                <a:lnTo>
                  <a:pt x="165943" y="78464"/>
                </a:lnTo>
                <a:lnTo>
                  <a:pt x="164038" y="71775"/>
                </a:lnTo>
                <a:lnTo>
                  <a:pt x="164038" y="53678"/>
                </a:lnTo>
                <a:lnTo>
                  <a:pt x="166154" y="46777"/>
                </a:lnTo>
                <a:lnTo>
                  <a:pt x="173774" y="37274"/>
                </a:lnTo>
                <a:lnTo>
                  <a:pt x="175687" y="36300"/>
                </a:lnTo>
                <a:lnTo>
                  <a:pt x="164249" y="36300"/>
                </a:lnTo>
                <a:lnTo>
                  <a:pt x="164249" y="27156"/>
                </a:lnTo>
                <a:close/>
              </a:path>
              <a:path w="407670" h="124460">
                <a:moveTo>
                  <a:pt x="205235" y="90211"/>
                </a:moveTo>
                <a:lnTo>
                  <a:pt x="165308" y="90211"/>
                </a:lnTo>
                <a:lnTo>
                  <a:pt x="167213" y="92772"/>
                </a:lnTo>
                <a:lnTo>
                  <a:pt x="169753" y="94889"/>
                </a:lnTo>
                <a:lnTo>
                  <a:pt x="176103" y="98233"/>
                </a:lnTo>
                <a:lnTo>
                  <a:pt x="179701" y="99080"/>
                </a:lnTo>
                <a:lnTo>
                  <a:pt x="189226" y="99080"/>
                </a:lnTo>
                <a:lnTo>
                  <a:pt x="194305" y="97556"/>
                </a:lnTo>
                <a:lnTo>
                  <a:pt x="199174" y="94487"/>
                </a:lnTo>
                <a:lnTo>
                  <a:pt x="204254" y="91418"/>
                </a:lnTo>
                <a:lnTo>
                  <a:pt x="205235" y="90211"/>
                </a:lnTo>
                <a:close/>
              </a:path>
              <a:path w="407670" h="124460">
                <a:moveTo>
                  <a:pt x="206350" y="34903"/>
                </a:moveTo>
                <a:lnTo>
                  <a:pt x="188591" y="34903"/>
                </a:lnTo>
                <a:lnTo>
                  <a:pt x="193036" y="37147"/>
                </a:lnTo>
                <a:lnTo>
                  <a:pt x="196634" y="41592"/>
                </a:lnTo>
                <a:lnTo>
                  <a:pt x="200444" y="46058"/>
                </a:lnTo>
                <a:lnTo>
                  <a:pt x="202137" y="52768"/>
                </a:lnTo>
                <a:lnTo>
                  <a:pt x="202137" y="71140"/>
                </a:lnTo>
                <a:lnTo>
                  <a:pt x="200232" y="78083"/>
                </a:lnTo>
                <a:lnTo>
                  <a:pt x="196422" y="82549"/>
                </a:lnTo>
                <a:lnTo>
                  <a:pt x="192824" y="87036"/>
                </a:lnTo>
                <a:lnTo>
                  <a:pt x="188167" y="89280"/>
                </a:lnTo>
                <a:lnTo>
                  <a:pt x="205992" y="89280"/>
                </a:lnTo>
                <a:lnTo>
                  <a:pt x="207852" y="86994"/>
                </a:lnTo>
                <a:lnTo>
                  <a:pt x="210392" y="81237"/>
                </a:lnTo>
                <a:lnTo>
                  <a:pt x="213143" y="75479"/>
                </a:lnTo>
                <a:lnTo>
                  <a:pt x="214413" y="69002"/>
                </a:lnTo>
                <a:lnTo>
                  <a:pt x="214413" y="55096"/>
                </a:lnTo>
                <a:lnTo>
                  <a:pt x="213143" y="48915"/>
                </a:lnTo>
                <a:lnTo>
                  <a:pt x="208487" y="37655"/>
                </a:lnTo>
                <a:lnTo>
                  <a:pt x="206350" y="34903"/>
                </a:lnTo>
                <a:close/>
              </a:path>
              <a:path w="407670" h="124460">
                <a:moveTo>
                  <a:pt x="190496" y="25569"/>
                </a:moveTo>
                <a:lnTo>
                  <a:pt x="179912" y="25569"/>
                </a:lnTo>
                <a:lnTo>
                  <a:pt x="176103" y="26458"/>
                </a:lnTo>
                <a:lnTo>
                  <a:pt x="172928" y="28257"/>
                </a:lnTo>
                <a:lnTo>
                  <a:pt x="169541" y="30035"/>
                </a:lnTo>
                <a:lnTo>
                  <a:pt x="166789" y="32723"/>
                </a:lnTo>
                <a:lnTo>
                  <a:pt x="164249" y="36300"/>
                </a:lnTo>
                <a:lnTo>
                  <a:pt x="175687" y="36300"/>
                </a:lnTo>
                <a:lnTo>
                  <a:pt x="178431" y="34903"/>
                </a:lnTo>
                <a:lnTo>
                  <a:pt x="206350" y="34903"/>
                </a:lnTo>
                <a:lnTo>
                  <a:pt x="205100" y="33294"/>
                </a:lnTo>
                <a:lnTo>
                  <a:pt x="195787" y="27114"/>
                </a:lnTo>
                <a:lnTo>
                  <a:pt x="190496" y="25569"/>
                </a:lnTo>
                <a:close/>
              </a:path>
              <a:path w="407670" h="124460">
                <a:moveTo>
                  <a:pt x="311355" y="21526"/>
                </a:moveTo>
                <a:lnTo>
                  <a:pt x="299502" y="21526"/>
                </a:lnTo>
                <a:lnTo>
                  <a:pt x="299502" y="97492"/>
                </a:lnTo>
                <a:lnTo>
                  <a:pt x="311355" y="97492"/>
                </a:lnTo>
                <a:lnTo>
                  <a:pt x="311355" y="21526"/>
                </a:lnTo>
                <a:close/>
              </a:path>
              <a:path w="407670" h="124460">
                <a:moveTo>
                  <a:pt x="311355" y="0"/>
                </a:moveTo>
                <a:lnTo>
                  <a:pt x="303735" y="0"/>
                </a:lnTo>
                <a:lnTo>
                  <a:pt x="301618" y="4212"/>
                </a:lnTo>
                <a:lnTo>
                  <a:pt x="298020" y="8530"/>
                </a:lnTo>
                <a:lnTo>
                  <a:pt x="293152" y="12996"/>
                </a:lnTo>
                <a:lnTo>
                  <a:pt x="288072" y="17441"/>
                </a:lnTo>
                <a:lnTo>
                  <a:pt x="282357" y="21251"/>
                </a:lnTo>
                <a:lnTo>
                  <a:pt x="275584" y="24383"/>
                </a:lnTo>
                <a:lnTo>
                  <a:pt x="275584" y="35898"/>
                </a:lnTo>
                <a:lnTo>
                  <a:pt x="299502" y="21526"/>
                </a:lnTo>
                <a:lnTo>
                  <a:pt x="311355" y="21526"/>
                </a:lnTo>
                <a:lnTo>
                  <a:pt x="311355" y="0"/>
                </a:lnTo>
                <a:close/>
              </a:path>
              <a:path w="407670" h="124460">
                <a:moveTo>
                  <a:pt x="380992" y="0"/>
                </a:moveTo>
                <a:lnTo>
                  <a:pt x="347761" y="21886"/>
                </a:lnTo>
                <a:lnTo>
                  <a:pt x="344162" y="49614"/>
                </a:lnTo>
                <a:lnTo>
                  <a:pt x="344758" y="62333"/>
                </a:lnTo>
                <a:lnTo>
                  <a:pt x="366387" y="99143"/>
                </a:lnTo>
                <a:lnTo>
                  <a:pt x="382897" y="99143"/>
                </a:lnTo>
                <a:lnTo>
                  <a:pt x="388823" y="97238"/>
                </a:lnTo>
                <a:lnTo>
                  <a:pt x="398136" y="89597"/>
                </a:lnTo>
                <a:lnTo>
                  <a:pt x="398296" y="89343"/>
                </a:lnTo>
                <a:lnTo>
                  <a:pt x="370409" y="89343"/>
                </a:lnTo>
                <a:lnTo>
                  <a:pt x="365737" y="86697"/>
                </a:lnTo>
                <a:lnTo>
                  <a:pt x="356439" y="49614"/>
                </a:lnTo>
                <a:lnTo>
                  <a:pt x="356832" y="38600"/>
                </a:lnTo>
                <a:lnTo>
                  <a:pt x="370197" y="9884"/>
                </a:lnTo>
                <a:lnTo>
                  <a:pt x="397690" y="9884"/>
                </a:lnTo>
                <a:lnTo>
                  <a:pt x="396655" y="8276"/>
                </a:lnTo>
                <a:lnTo>
                  <a:pt x="393480" y="5249"/>
                </a:lnTo>
                <a:lnTo>
                  <a:pt x="389458" y="3153"/>
                </a:lnTo>
                <a:lnTo>
                  <a:pt x="385648" y="1058"/>
                </a:lnTo>
                <a:lnTo>
                  <a:pt x="380992" y="0"/>
                </a:lnTo>
                <a:close/>
              </a:path>
              <a:path w="407670" h="124460">
                <a:moveTo>
                  <a:pt x="397690" y="9884"/>
                </a:moveTo>
                <a:lnTo>
                  <a:pt x="381203" y="9884"/>
                </a:lnTo>
                <a:lnTo>
                  <a:pt x="385860" y="12509"/>
                </a:lnTo>
                <a:lnTo>
                  <a:pt x="389670" y="17758"/>
                </a:lnTo>
                <a:lnTo>
                  <a:pt x="392048" y="22703"/>
                </a:lnTo>
                <a:lnTo>
                  <a:pt x="393771" y="29662"/>
                </a:lnTo>
                <a:lnTo>
                  <a:pt x="394815" y="38600"/>
                </a:lnTo>
                <a:lnTo>
                  <a:pt x="395173" y="49614"/>
                </a:lnTo>
                <a:lnTo>
                  <a:pt x="394816" y="60567"/>
                </a:lnTo>
                <a:lnTo>
                  <a:pt x="381203" y="89343"/>
                </a:lnTo>
                <a:lnTo>
                  <a:pt x="398296" y="89343"/>
                </a:lnTo>
                <a:lnTo>
                  <a:pt x="407449" y="49614"/>
                </a:lnTo>
                <a:lnTo>
                  <a:pt x="407335" y="38600"/>
                </a:lnTo>
                <a:lnTo>
                  <a:pt x="406814" y="32342"/>
                </a:lnTo>
                <a:lnTo>
                  <a:pt x="403851" y="20997"/>
                </a:lnTo>
                <a:lnTo>
                  <a:pt x="401735" y="16171"/>
                </a:lnTo>
                <a:lnTo>
                  <a:pt x="397690" y="9884"/>
                </a:lnTo>
                <a:close/>
              </a:path>
            </a:pathLst>
          </a:custGeom>
          <a:solidFill>
            <a:srgbClr val="FFFFFF"/>
          </a:solidFill>
        </p:spPr>
        <p:txBody>
          <a:bodyPr wrap="square" lIns="0" tIns="0" rIns="0" bIns="0" rtlCol="0"/>
          <a:lstStyle/>
          <a:p>
            <a:endParaRPr/>
          </a:p>
        </p:txBody>
      </p:sp>
      <p:sp>
        <p:nvSpPr>
          <p:cNvPr id="95" name="object 95"/>
          <p:cNvSpPr/>
          <p:nvPr/>
        </p:nvSpPr>
        <p:spPr>
          <a:xfrm>
            <a:off x="2992234" y="4382930"/>
            <a:ext cx="535293" cy="124035"/>
          </a:xfrm>
          <a:prstGeom prst="rect">
            <a:avLst/>
          </a:prstGeom>
          <a:blipFill>
            <a:blip r:embed="rId11" cstate="print"/>
            <a:stretch>
              <a:fillRect/>
            </a:stretch>
          </a:blipFill>
        </p:spPr>
        <p:txBody>
          <a:bodyPr wrap="square" lIns="0" tIns="0" rIns="0" bIns="0" rtlCol="0"/>
          <a:lstStyle/>
          <a:p>
            <a:endParaRPr/>
          </a:p>
        </p:txBody>
      </p:sp>
      <p:sp>
        <p:nvSpPr>
          <p:cNvPr id="96" name="object 96"/>
          <p:cNvSpPr/>
          <p:nvPr/>
        </p:nvSpPr>
        <p:spPr>
          <a:xfrm>
            <a:off x="2952230" y="3093911"/>
            <a:ext cx="619747" cy="126152"/>
          </a:xfrm>
          <a:prstGeom prst="rect">
            <a:avLst/>
          </a:prstGeom>
          <a:blipFill>
            <a:blip r:embed="rId12" cstate="print"/>
            <a:stretch>
              <a:fillRect/>
            </a:stretch>
          </a:blipFill>
        </p:spPr>
        <p:txBody>
          <a:bodyPr wrap="square" lIns="0" tIns="0" rIns="0" bIns="0" rtlCol="0"/>
          <a:lstStyle/>
          <a:p>
            <a:endParaRPr/>
          </a:p>
        </p:txBody>
      </p:sp>
      <p:sp>
        <p:nvSpPr>
          <p:cNvPr id="97" name="object 97"/>
          <p:cNvSpPr/>
          <p:nvPr/>
        </p:nvSpPr>
        <p:spPr>
          <a:xfrm>
            <a:off x="2968951" y="3249273"/>
            <a:ext cx="585457" cy="125094"/>
          </a:xfrm>
          <a:prstGeom prst="rect">
            <a:avLst/>
          </a:prstGeom>
          <a:blipFill>
            <a:blip r:embed="rId13" cstate="print"/>
            <a:stretch>
              <a:fillRect/>
            </a:stretch>
          </a:blipFill>
        </p:spPr>
        <p:txBody>
          <a:bodyPr wrap="square" lIns="0" tIns="0" rIns="0" bIns="0" rtlCol="0"/>
          <a:lstStyle/>
          <a:p>
            <a:endParaRPr/>
          </a:p>
        </p:txBody>
      </p:sp>
      <p:sp>
        <p:nvSpPr>
          <p:cNvPr id="98" name="object 98"/>
          <p:cNvSpPr/>
          <p:nvPr/>
        </p:nvSpPr>
        <p:spPr>
          <a:xfrm>
            <a:off x="2776127" y="2340596"/>
            <a:ext cx="972164" cy="125305"/>
          </a:xfrm>
          <a:prstGeom prst="rect">
            <a:avLst/>
          </a:prstGeom>
          <a:blipFill>
            <a:blip r:embed="rId14" cstate="print"/>
            <a:stretch>
              <a:fillRect/>
            </a:stretch>
          </a:blipFill>
        </p:spPr>
        <p:txBody>
          <a:bodyPr wrap="square" lIns="0" tIns="0" rIns="0" bIns="0" rtlCol="0"/>
          <a:lstStyle/>
          <a:p>
            <a:endParaRPr/>
          </a:p>
        </p:txBody>
      </p:sp>
      <p:sp>
        <p:nvSpPr>
          <p:cNvPr id="99" name="object 99"/>
          <p:cNvSpPr/>
          <p:nvPr/>
        </p:nvSpPr>
        <p:spPr>
          <a:xfrm>
            <a:off x="3010437" y="1854189"/>
            <a:ext cx="494665" cy="116839"/>
          </a:xfrm>
          <a:custGeom>
            <a:avLst/>
            <a:gdLst/>
            <a:ahLst/>
            <a:cxnLst/>
            <a:rect l="l" t="t" r="r" b="b"/>
            <a:pathLst>
              <a:path w="494664" h="116839">
                <a:moveTo>
                  <a:pt x="20954" y="39158"/>
                </a:moveTo>
                <a:lnTo>
                  <a:pt x="10794" y="39158"/>
                </a:lnTo>
                <a:lnTo>
                  <a:pt x="4656" y="41698"/>
                </a:lnTo>
                <a:lnTo>
                  <a:pt x="0" y="46989"/>
                </a:lnTo>
                <a:lnTo>
                  <a:pt x="0" y="60536"/>
                </a:lnTo>
                <a:lnTo>
                  <a:pt x="3598" y="56937"/>
                </a:lnTo>
                <a:lnTo>
                  <a:pt x="6773" y="54609"/>
                </a:lnTo>
                <a:lnTo>
                  <a:pt x="9101" y="53339"/>
                </a:lnTo>
                <a:lnTo>
                  <a:pt x="11641" y="52281"/>
                </a:lnTo>
                <a:lnTo>
                  <a:pt x="14393" y="51646"/>
                </a:lnTo>
                <a:lnTo>
                  <a:pt x="67731" y="51646"/>
                </a:lnTo>
                <a:lnTo>
                  <a:pt x="67731" y="48047"/>
                </a:lnTo>
                <a:lnTo>
                  <a:pt x="33654" y="42544"/>
                </a:lnTo>
                <a:lnTo>
                  <a:pt x="29632" y="41063"/>
                </a:lnTo>
                <a:lnTo>
                  <a:pt x="23706" y="39369"/>
                </a:lnTo>
                <a:lnTo>
                  <a:pt x="20954" y="39158"/>
                </a:lnTo>
                <a:close/>
              </a:path>
              <a:path w="494664" h="116839">
                <a:moveTo>
                  <a:pt x="67731" y="51646"/>
                </a:moveTo>
                <a:lnTo>
                  <a:pt x="20742" y="51646"/>
                </a:lnTo>
                <a:lnTo>
                  <a:pt x="24976" y="52704"/>
                </a:lnTo>
                <a:lnTo>
                  <a:pt x="35559" y="57361"/>
                </a:lnTo>
                <a:lnTo>
                  <a:pt x="39369" y="58842"/>
                </a:lnTo>
                <a:lnTo>
                  <a:pt x="44025" y="60112"/>
                </a:lnTo>
                <a:lnTo>
                  <a:pt x="46565" y="60536"/>
                </a:lnTo>
                <a:lnTo>
                  <a:pt x="52915" y="60536"/>
                </a:lnTo>
                <a:lnTo>
                  <a:pt x="56090" y="59901"/>
                </a:lnTo>
                <a:lnTo>
                  <a:pt x="59053" y="58631"/>
                </a:lnTo>
                <a:lnTo>
                  <a:pt x="62017" y="57572"/>
                </a:lnTo>
                <a:lnTo>
                  <a:pt x="64768" y="55667"/>
                </a:lnTo>
                <a:lnTo>
                  <a:pt x="67731" y="52916"/>
                </a:lnTo>
                <a:lnTo>
                  <a:pt x="67731" y="51646"/>
                </a:lnTo>
                <a:close/>
              </a:path>
              <a:path w="494664" h="116839">
                <a:moveTo>
                  <a:pt x="67731" y="38946"/>
                </a:moveTo>
                <a:lnTo>
                  <a:pt x="65191" y="41486"/>
                </a:lnTo>
                <a:lnTo>
                  <a:pt x="62440" y="43602"/>
                </a:lnTo>
                <a:lnTo>
                  <a:pt x="59477" y="45296"/>
                </a:lnTo>
                <a:lnTo>
                  <a:pt x="56302" y="47201"/>
                </a:lnTo>
                <a:lnTo>
                  <a:pt x="53338" y="48047"/>
                </a:lnTo>
                <a:lnTo>
                  <a:pt x="67731" y="48047"/>
                </a:lnTo>
                <a:lnTo>
                  <a:pt x="67731" y="38946"/>
                </a:lnTo>
                <a:close/>
              </a:path>
              <a:path w="494664" h="116839">
                <a:moveTo>
                  <a:pt x="137968" y="9948"/>
                </a:moveTo>
                <a:lnTo>
                  <a:pt x="118742" y="9948"/>
                </a:lnTo>
                <a:lnTo>
                  <a:pt x="123187" y="11429"/>
                </a:lnTo>
                <a:lnTo>
                  <a:pt x="126574" y="14816"/>
                </a:lnTo>
                <a:lnTo>
                  <a:pt x="129960" y="17991"/>
                </a:lnTo>
                <a:lnTo>
                  <a:pt x="131653" y="22013"/>
                </a:lnTo>
                <a:lnTo>
                  <a:pt x="131653" y="31114"/>
                </a:lnTo>
                <a:lnTo>
                  <a:pt x="104561" y="61594"/>
                </a:lnTo>
                <a:lnTo>
                  <a:pt x="97787" y="67097"/>
                </a:lnTo>
                <a:lnTo>
                  <a:pt x="92708" y="71966"/>
                </a:lnTo>
                <a:lnTo>
                  <a:pt x="89109" y="76411"/>
                </a:lnTo>
                <a:lnTo>
                  <a:pt x="85511" y="80644"/>
                </a:lnTo>
                <a:lnTo>
                  <a:pt x="82759" y="84877"/>
                </a:lnTo>
                <a:lnTo>
                  <a:pt x="81278" y="89322"/>
                </a:lnTo>
                <a:lnTo>
                  <a:pt x="80220" y="91862"/>
                </a:lnTo>
                <a:lnTo>
                  <a:pt x="79796" y="94614"/>
                </a:lnTo>
                <a:lnTo>
                  <a:pt x="79796" y="97577"/>
                </a:lnTo>
                <a:lnTo>
                  <a:pt x="143930" y="97577"/>
                </a:lnTo>
                <a:lnTo>
                  <a:pt x="143930" y="86147"/>
                </a:lnTo>
                <a:lnTo>
                  <a:pt x="96306" y="86147"/>
                </a:lnTo>
                <a:lnTo>
                  <a:pt x="97787" y="83819"/>
                </a:lnTo>
                <a:lnTo>
                  <a:pt x="123822" y="60112"/>
                </a:lnTo>
                <a:lnTo>
                  <a:pt x="129960" y="54397"/>
                </a:lnTo>
                <a:lnTo>
                  <a:pt x="133558" y="50376"/>
                </a:lnTo>
                <a:lnTo>
                  <a:pt x="137157" y="46142"/>
                </a:lnTo>
                <a:lnTo>
                  <a:pt x="139908" y="42121"/>
                </a:lnTo>
                <a:lnTo>
                  <a:pt x="141390" y="38523"/>
                </a:lnTo>
                <a:lnTo>
                  <a:pt x="143083" y="34713"/>
                </a:lnTo>
                <a:lnTo>
                  <a:pt x="143883" y="31114"/>
                </a:lnTo>
                <a:lnTo>
                  <a:pt x="143838" y="19049"/>
                </a:lnTo>
                <a:lnTo>
                  <a:pt x="141178" y="12911"/>
                </a:lnTo>
                <a:lnTo>
                  <a:pt x="137968" y="9948"/>
                </a:lnTo>
                <a:close/>
              </a:path>
              <a:path w="494664" h="116839">
                <a:moveTo>
                  <a:pt x="122975" y="0"/>
                </a:moveTo>
                <a:lnTo>
                  <a:pt x="104349" y="0"/>
                </a:lnTo>
                <a:lnTo>
                  <a:pt x="96941" y="2328"/>
                </a:lnTo>
                <a:lnTo>
                  <a:pt x="91649" y="7196"/>
                </a:lnTo>
                <a:lnTo>
                  <a:pt x="86146" y="12064"/>
                </a:lnTo>
                <a:lnTo>
                  <a:pt x="82971" y="19049"/>
                </a:lnTo>
                <a:lnTo>
                  <a:pt x="82124" y="28151"/>
                </a:lnTo>
                <a:lnTo>
                  <a:pt x="94401" y="29421"/>
                </a:lnTo>
                <a:lnTo>
                  <a:pt x="94401" y="23283"/>
                </a:lnTo>
                <a:lnTo>
                  <a:pt x="96094" y="18414"/>
                </a:lnTo>
                <a:lnTo>
                  <a:pt x="99481" y="15028"/>
                </a:lnTo>
                <a:lnTo>
                  <a:pt x="103079" y="11641"/>
                </a:lnTo>
                <a:lnTo>
                  <a:pt x="107524" y="9948"/>
                </a:lnTo>
                <a:lnTo>
                  <a:pt x="137968" y="9948"/>
                </a:lnTo>
                <a:lnTo>
                  <a:pt x="135675" y="7831"/>
                </a:lnTo>
                <a:lnTo>
                  <a:pt x="130383" y="2539"/>
                </a:lnTo>
                <a:lnTo>
                  <a:pt x="122975" y="0"/>
                </a:lnTo>
                <a:close/>
              </a:path>
              <a:path w="494664" h="116839">
                <a:moveTo>
                  <a:pt x="195999" y="0"/>
                </a:moveTo>
                <a:lnTo>
                  <a:pt x="162556" y="21801"/>
                </a:lnTo>
                <a:lnTo>
                  <a:pt x="158958" y="49529"/>
                </a:lnTo>
                <a:lnTo>
                  <a:pt x="159556" y="62351"/>
                </a:lnTo>
                <a:lnTo>
                  <a:pt x="181394" y="99059"/>
                </a:lnTo>
                <a:lnTo>
                  <a:pt x="197904" y="99059"/>
                </a:lnTo>
                <a:lnTo>
                  <a:pt x="203619" y="97154"/>
                </a:lnTo>
                <a:lnTo>
                  <a:pt x="212932" y="89534"/>
                </a:lnTo>
                <a:lnTo>
                  <a:pt x="213076" y="89322"/>
                </a:lnTo>
                <a:lnTo>
                  <a:pt x="185204" y="89322"/>
                </a:lnTo>
                <a:lnTo>
                  <a:pt x="180547" y="86782"/>
                </a:lnTo>
                <a:lnTo>
                  <a:pt x="171234" y="49529"/>
                </a:lnTo>
                <a:lnTo>
                  <a:pt x="171628" y="38542"/>
                </a:lnTo>
                <a:lnTo>
                  <a:pt x="184992" y="9948"/>
                </a:lnTo>
                <a:lnTo>
                  <a:pt x="212731" y="9948"/>
                </a:lnTo>
                <a:lnTo>
                  <a:pt x="211662" y="8254"/>
                </a:lnTo>
                <a:lnTo>
                  <a:pt x="208275" y="5291"/>
                </a:lnTo>
                <a:lnTo>
                  <a:pt x="204465" y="3174"/>
                </a:lnTo>
                <a:lnTo>
                  <a:pt x="200444" y="1058"/>
                </a:lnTo>
                <a:lnTo>
                  <a:pt x="195999" y="0"/>
                </a:lnTo>
                <a:close/>
              </a:path>
              <a:path w="494664" h="116839">
                <a:moveTo>
                  <a:pt x="212731" y="9948"/>
                </a:moveTo>
                <a:lnTo>
                  <a:pt x="196210" y="9948"/>
                </a:lnTo>
                <a:lnTo>
                  <a:pt x="200867" y="12488"/>
                </a:lnTo>
                <a:lnTo>
                  <a:pt x="204465" y="17779"/>
                </a:lnTo>
                <a:lnTo>
                  <a:pt x="206966" y="22740"/>
                </a:lnTo>
                <a:lnTo>
                  <a:pt x="208751" y="29686"/>
                </a:lnTo>
                <a:lnTo>
                  <a:pt x="209814" y="38542"/>
                </a:lnTo>
                <a:lnTo>
                  <a:pt x="210180" y="49529"/>
                </a:lnTo>
                <a:lnTo>
                  <a:pt x="209823" y="60565"/>
                </a:lnTo>
                <a:lnTo>
                  <a:pt x="196210" y="89322"/>
                </a:lnTo>
                <a:lnTo>
                  <a:pt x="213076" y="89322"/>
                </a:lnTo>
                <a:lnTo>
                  <a:pt x="222245" y="49529"/>
                </a:lnTo>
                <a:lnTo>
                  <a:pt x="222123" y="38542"/>
                </a:lnTo>
                <a:lnTo>
                  <a:pt x="221610" y="32384"/>
                </a:lnTo>
                <a:lnTo>
                  <a:pt x="218647" y="20954"/>
                </a:lnTo>
                <a:lnTo>
                  <a:pt x="216742" y="16086"/>
                </a:lnTo>
                <a:lnTo>
                  <a:pt x="214202" y="12276"/>
                </a:lnTo>
                <a:lnTo>
                  <a:pt x="212731" y="9948"/>
                </a:lnTo>
                <a:close/>
              </a:path>
              <a:path w="494664" h="116839">
                <a:moveTo>
                  <a:pt x="256746" y="83819"/>
                </a:moveTo>
                <a:lnTo>
                  <a:pt x="243199" y="83819"/>
                </a:lnTo>
                <a:lnTo>
                  <a:pt x="243199" y="97577"/>
                </a:lnTo>
                <a:lnTo>
                  <a:pt x="249973" y="97577"/>
                </a:lnTo>
                <a:lnTo>
                  <a:pt x="249761" y="101599"/>
                </a:lnTo>
                <a:lnTo>
                  <a:pt x="249126" y="104562"/>
                </a:lnTo>
                <a:lnTo>
                  <a:pt x="247856" y="106679"/>
                </a:lnTo>
                <a:lnTo>
                  <a:pt x="246798" y="108795"/>
                </a:lnTo>
                <a:lnTo>
                  <a:pt x="244893" y="110489"/>
                </a:lnTo>
                <a:lnTo>
                  <a:pt x="242353" y="111547"/>
                </a:lnTo>
                <a:lnTo>
                  <a:pt x="245739" y="116627"/>
                </a:lnTo>
                <a:lnTo>
                  <a:pt x="249549" y="114934"/>
                </a:lnTo>
                <a:lnTo>
                  <a:pt x="252301" y="112605"/>
                </a:lnTo>
                <a:lnTo>
                  <a:pt x="253994" y="109642"/>
                </a:lnTo>
                <a:lnTo>
                  <a:pt x="255899" y="106467"/>
                </a:lnTo>
                <a:lnTo>
                  <a:pt x="256746" y="102445"/>
                </a:lnTo>
                <a:lnTo>
                  <a:pt x="256746" y="83819"/>
                </a:lnTo>
                <a:close/>
              </a:path>
              <a:path w="494664" h="116839">
                <a:moveTo>
                  <a:pt x="312413" y="0"/>
                </a:moveTo>
                <a:lnTo>
                  <a:pt x="278970" y="21801"/>
                </a:lnTo>
                <a:lnTo>
                  <a:pt x="275584" y="49529"/>
                </a:lnTo>
                <a:lnTo>
                  <a:pt x="276179" y="62351"/>
                </a:lnTo>
                <a:lnTo>
                  <a:pt x="297808" y="99059"/>
                </a:lnTo>
                <a:lnTo>
                  <a:pt x="314318" y="99059"/>
                </a:lnTo>
                <a:lnTo>
                  <a:pt x="320245" y="97154"/>
                </a:lnTo>
                <a:lnTo>
                  <a:pt x="329558" y="89534"/>
                </a:lnTo>
                <a:lnTo>
                  <a:pt x="329693" y="89322"/>
                </a:lnTo>
                <a:lnTo>
                  <a:pt x="301618" y="89322"/>
                </a:lnTo>
                <a:lnTo>
                  <a:pt x="297173" y="86782"/>
                </a:lnTo>
                <a:lnTo>
                  <a:pt x="287860" y="49529"/>
                </a:lnTo>
                <a:lnTo>
                  <a:pt x="288224" y="38542"/>
                </a:lnTo>
                <a:lnTo>
                  <a:pt x="301618" y="9948"/>
                </a:lnTo>
                <a:lnTo>
                  <a:pt x="329146" y="9948"/>
                </a:lnTo>
                <a:lnTo>
                  <a:pt x="328076" y="8254"/>
                </a:lnTo>
                <a:lnTo>
                  <a:pt x="324901" y="5291"/>
                </a:lnTo>
                <a:lnTo>
                  <a:pt x="316858" y="1058"/>
                </a:lnTo>
                <a:lnTo>
                  <a:pt x="312413" y="0"/>
                </a:lnTo>
                <a:close/>
              </a:path>
              <a:path w="494664" h="116839">
                <a:moveTo>
                  <a:pt x="329146" y="9948"/>
                </a:moveTo>
                <a:lnTo>
                  <a:pt x="312625" y="9948"/>
                </a:lnTo>
                <a:lnTo>
                  <a:pt x="317281" y="12488"/>
                </a:lnTo>
                <a:lnTo>
                  <a:pt x="321091" y="17779"/>
                </a:lnTo>
                <a:lnTo>
                  <a:pt x="323469" y="22740"/>
                </a:lnTo>
                <a:lnTo>
                  <a:pt x="325192" y="29686"/>
                </a:lnTo>
                <a:lnTo>
                  <a:pt x="326232" y="38542"/>
                </a:lnTo>
                <a:lnTo>
                  <a:pt x="326594" y="49529"/>
                </a:lnTo>
                <a:lnTo>
                  <a:pt x="326241" y="60565"/>
                </a:lnTo>
                <a:lnTo>
                  <a:pt x="312625" y="89322"/>
                </a:lnTo>
                <a:lnTo>
                  <a:pt x="329693" y="89322"/>
                </a:lnTo>
                <a:lnTo>
                  <a:pt x="338871" y="49529"/>
                </a:lnTo>
                <a:lnTo>
                  <a:pt x="338871" y="40004"/>
                </a:lnTo>
                <a:lnTo>
                  <a:pt x="330616" y="12276"/>
                </a:lnTo>
                <a:lnTo>
                  <a:pt x="329146" y="9948"/>
                </a:lnTo>
                <a:close/>
              </a:path>
              <a:path w="494664" h="116839">
                <a:moveTo>
                  <a:pt x="390093" y="0"/>
                </a:moveTo>
                <a:lnTo>
                  <a:pt x="356650" y="21801"/>
                </a:lnTo>
                <a:lnTo>
                  <a:pt x="353264" y="49529"/>
                </a:lnTo>
                <a:lnTo>
                  <a:pt x="353859" y="62351"/>
                </a:lnTo>
                <a:lnTo>
                  <a:pt x="375488" y="99059"/>
                </a:lnTo>
                <a:lnTo>
                  <a:pt x="391998" y="99059"/>
                </a:lnTo>
                <a:lnTo>
                  <a:pt x="397925" y="97154"/>
                </a:lnTo>
                <a:lnTo>
                  <a:pt x="407238" y="89534"/>
                </a:lnTo>
                <a:lnTo>
                  <a:pt x="407373" y="89322"/>
                </a:lnTo>
                <a:lnTo>
                  <a:pt x="379298" y="89322"/>
                </a:lnTo>
                <a:lnTo>
                  <a:pt x="374853" y="86782"/>
                </a:lnTo>
                <a:lnTo>
                  <a:pt x="365540" y="49529"/>
                </a:lnTo>
                <a:lnTo>
                  <a:pt x="365904" y="38542"/>
                </a:lnTo>
                <a:lnTo>
                  <a:pt x="379298" y="9948"/>
                </a:lnTo>
                <a:lnTo>
                  <a:pt x="406826" y="9948"/>
                </a:lnTo>
                <a:lnTo>
                  <a:pt x="405756" y="8254"/>
                </a:lnTo>
                <a:lnTo>
                  <a:pt x="402581" y="5291"/>
                </a:lnTo>
                <a:lnTo>
                  <a:pt x="394538" y="1058"/>
                </a:lnTo>
                <a:lnTo>
                  <a:pt x="390093" y="0"/>
                </a:lnTo>
                <a:close/>
              </a:path>
              <a:path w="494664" h="116839">
                <a:moveTo>
                  <a:pt x="406826" y="9948"/>
                </a:moveTo>
                <a:lnTo>
                  <a:pt x="390305" y="9948"/>
                </a:lnTo>
                <a:lnTo>
                  <a:pt x="394961" y="12488"/>
                </a:lnTo>
                <a:lnTo>
                  <a:pt x="398771" y="17779"/>
                </a:lnTo>
                <a:lnTo>
                  <a:pt x="401149" y="22740"/>
                </a:lnTo>
                <a:lnTo>
                  <a:pt x="402872" y="29686"/>
                </a:lnTo>
                <a:lnTo>
                  <a:pt x="403912" y="38542"/>
                </a:lnTo>
                <a:lnTo>
                  <a:pt x="404274" y="49529"/>
                </a:lnTo>
                <a:lnTo>
                  <a:pt x="403921" y="60565"/>
                </a:lnTo>
                <a:lnTo>
                  <a:pt x="390305" y="89322"/>
                </a:lnTo>
                <a:lnTo>
                  <a:pt x="407373" y="89322"/>
                </a:lnTo>
                <a:lnTo>
                  <a:pt x="416551" y="49529"/>
                </a:lnTo>
                <a:lnTo>
                  <a:pt x="416551" y="40004"/>
                </a:lnTo>
                <a:lnTo>
                  <a:pt x="408296" y="12276"/>
                </a:lnTo>
                <a:lnTo>
                  <a:pt x="406826" y="9948"/>
                </a:lnTo>
                <a:close/>
              </a:path>
              <a:path w="494664" h="116839">
                <a:moveTo>
                  <a:pt x="467773" y="0"/>
                </a:moveTo>
                <a:lnTo>
                  <a:pt x="434331" y="21801"/>
                </a:lnTo>
                <a:lnTo>
                  <a:pt x="430944" y="49529"/>
                </a:lnTo>
                <a:lnTo>
                  <a:pt x="431539" y="62351"/>
                </a:lnTo>
                <a:lnTo>
                  <a:pt x="453168" y="99059"/>
                </a:lnTo>
                <a:lnTo>
                  <a:pt x="469678" y="99059"/>
                </a:lnTo>
                <a:lnTo>
                  <a:pt x="475605" y="97154"/>
                </a:lnTo>
                <a:lnTo>
                  <a:pt x="484918" y="89534"/>
                </a:lnTo>
                <a:lnTo>
                  <a:pt x="485053" y="89322"/>
                </a:lnTo>
                <a:lnTo>
                  <a:pt x="456978" y="89322"/>
                </a:lnTo>
                <a:lnTo>
                  <a:pt x="452533" y="86782"/>
                </a:lnTo>
                <a:lnTo>
                  <a:pt x="443220" y="49529"/>
                </a:lnTo>
                <a:lnTo>
                  <a:pt x="443584" y="38542"/>
                </a:lnTo>
                <a:lnTo>
                  <a:pt x="456978" y="9948"/>
                </a:lnTo>
                <a:lnTo>
                  <a:pt x="484506" y="9948"/>
                </a:lnTo>
                <a:lnTo>
                  <a:pt x="483436" y="8254"/>
                </a:lnTo>
                <a:lnTo>
                  <a:pt x="480261" y="5291"/>
                </a:lnTo>
                <a:lnTo>
                  <a:pt x="472218" y="1058"/>
                </a:lnTo>
                <a:lnTo>
                  <a:pt x="467773" y="0"/>
                </a:lnTo>
                <a:close/>
              </a:path>
              <a:path w="494664" h="116839">
                <a:moveTo>
                  <a:pt x="484506" y="9948"/>
                </a:moveTo>
                <a:lnTo>
                  <a:pt x="467985" y="9948"/>
                </a:lnTo>
                <a:lnTo>
                  <a:pt x="472641" y="12488"/>
                </a:lnTo>
                <a:lnTo>
                  <a:pt x="476451" y="17779"/>
                </a:lnTo>
                <a:lnTo>
                  <a:pt x="478829" y="22740"/>
                </a:lnTo>
                <a:lnTo>
                  <a:pt x="480552" y="29686"/>
                </a:lnTo>
                <a:lnTo>
                  <a:pt x="481592" y="38542"/>
                </a:lnTo>
                <a:lnTo>
                  <a:pt x="481955" y="49529"/>
                </a:lnTo>
                <a:lnTo>
                  <a:pt x="481601" y="60565"/>
                </a:lnTo>
                <a:lnTo>
                  <a:pt x="467985" y="89322"/>
                </a:lnTo>
                <a:lnTo>
                  <a:pt x="485053" y="89322"/>
                </a:lnTo>
                <a:lnTo>
                  <a:pt x="494231" y="49529"/>
                </a:lnTo>
                <a:lnTo>
                  <a:pt x="494231" y="40004"/>
                </a:lnTo>
                <a:lnTo>
                  <a:pt x="485976" y="12276"/>
                </a:lnTo>
                <a:lnTo>
                  <a:pt x="484506" y="9948"/>
                </a:lnTo>
                <a:close/>
              </a:path>
            </a:pathLst>
          </a:custGeom>
          <a:solidFill>
            <a:srgbClr val="000000"/>
          </a:solidFill>
        </p:spPr>
        <p:txBody>
          <a:bodyPr wrap="square" lIns="0" tIns="0" rIns="0" bIns="0" rtlCol="0"/>
          <a:lstStyle/>
          <a:p>
            <a:endParaRPr/>
          </a:p>
        </p:txBody>
      </p:sp>
      <p:sp>
        <p:nvSpPr>
          <p:cNvPr id="100" name="object 100"/>
          <p:cNvSpPr/>
          <p:nvPr/>
        </p:nvSpPr>
        <p:spPr>
          <a:xfrm>
            <a:off x="4714954" y="5093786"/>
            <a:ext cx="407670" cy="124460"/>
          </a:xfrm>
          <a:custGeom>
            <a:avLst/>
            <a:gdLst/>
            <a:ahLst/>
            <a:cxnLst/>
            <a:rect l="l" t="t" r="r" b="b"/>
            <a:pathLst>
              <a:path w="407670" h="124460">
                <a:moveTo>
                  <a:pt x="104137" y="25547"/>
                </a:moveTo>
                <a:lnTo>
                  <a:pt x="71826" y="53173"/>
                </a:lnTo>
                <a:lnTo>
                  <a:pt x="71118" y="62314"/>
                </a:lnTo>
                <a:lnTo>
                  <a:pt x="71707" y="70699"/>
                </a:lnTo>
                <a:lnTo>
                  <a:pt x="104137" y="99059"/>
                </a:lnTo>
                <a:lnTo>
                  <a:pt x="110276" y="99059"/>
                </a:lnTo>
                <a:lnTo>
                  <a:pt x="115990" y="97619"/>
                </a:lnTo>
                <a:lnTo>
                  <a:pt x="121070" y="94762"/>
                </a:lnTo>
                <a:lnTo>
                  <a:pt x="126362" y="91883"/>
                </a:lnTo>
                <a:lnTo>
                  <a:pt x="128987" y="89259"/>
                </a:lnTo>
                <a:lnTo>
                  <a:pt x="98211" y="89259"/>
                </a:lnTo>
                <a:lnTo>
                  <a:pt x="93343" y="87015"/>
                </a:lnTo>
                <a:lnTo>
                  <a:pt x="89321" y="82549"/>
                </a:lnTo>
                <a:lnTo>
                  <a:pt x="85511" y="78062"/>
                </a:lnTo>
                <a:lnTo>
                  <a:pt x="83394" y="71309"/>
                </a:lnTo>
                <a:lnTo>
                  <a:pt x="83433" y="53173"/>
                </a:lnTo>
                <a:lnTo>
                  <a:pt x="85511" y="46566"/>
                </a:lnTo>
                <a:lnTo>
                  <a:pt x="89321" y="42100"/>
                </a:lnTo>
                <a:lnTo>
                  <a:pt x="93343" y="37655"/>
                </a:lnTo>
                <a:lnTo>
                  <a:pt x="98211" y="35411"/>
                </a:lnTo>
                <a:lnTo>
                  <a:pt x="128123" y="35411"/>
                </a:lnTo>
                <a:lnTo>
                  <a:pt x="127844" y="35051"/>
                </a:lnTo>
                <a:lnTo>
                  <a:pt x="122919" y="30896"/>
                </a:lnTo>
                <a:lnTo>
                  <a:pt x="117340" y="27926"/>
                </a:lnTo>
                <a:lnTo>
                  <a:pt x="111086" y="26142"/>
                </a:lnTo>
                <a:lnTo>
                  <a:pt x="104137" y="25547"/>
                </a:lnTo>
                <a:close/>
              </a:path>
              <a:path w="407670" h="124460">
                <a:moveTo>
                  <a:pt x="44872" y="11853"/>
                </a:moveTo>
                <a:lnTo>
                  <a:pt x="31961" y="11853"/>
                </a:lnTo>
                <a:lnTo>
                  <a:pt x="31961" y="97471"/>
                </a:lnTo>
                <a:lnTo>
                  <a:pt x="44872" y="97471"/>
                </a:lnTo>
                <a:lnTo>
                  <a:pt x="44872" y="11853"/>
                </a:lnTo>
                <a:close/>
              </a:path>
              <a:path w="407670" h="124460">
                <a:moveTo>
                  <a:pt x="128123" y="35411"/>
                </a:moveTo>
                <a:lnTo>
                  <a:pt x="110064" y="35411"/>
                </a:lnTo>
                <a:lnTo>
                  <a:pt x="114932" y="37655"/>
                </a:lnTo>
                <a:lnTo>
                  <a:pt x="122975" y="46629"/>
                </a:lnTo>
                <a:lnTo>
                  <a:pt x="124869" y="53173"/>
                </a:lnTo>
                <a:lnTo>
                  <a:pt x="124833" y="71309"/>
                </a:lnTo>
                <a:lnTo>
                  <a:pt x="122975" y="77998"/>
                </a:lnTo>
                <a:lnTo>
                  <a:pt x="114932" y="87015"/>
                </a:lnTo>
                <a:lnTo>
                  <a:pt x="110064" y="89259"/>
                </a:lnTo>
                <a:lnTo>
                  <a:pt x="128987" y="89259"/>
                </a:lnTo>
                <a:lnTo>
                  <a:pt x="130383" y="87862"/>
                </a:lnTo>
                <a:lnTo>
                  <a:pt x="132991" y="82549"/>
                </a:lnTo>
                <a:lnTo>
                  <a:pt x="135675" y="77490"/>
                </a:lnTo>
                <a:lnTo>
                  <a:pt x="137086" y="70699"/>
                </a:lnTo>
                <a:lnTo>
                  <a:pt x="137157" y="61319"/>
                </a:lnTo>
                <a:lnTo>
                  <a:pt x="136565" y="53393"/>
                </a:lnTo>
                <a:lnTo>
                  <a:pt x="134802" y="46375"/>
                </a:lnTo>
                <a:lnTo>
                  <a:pt x="131888" y="40263"/>
                </a:lnTo>
                <a:lnTo>
                  <a:pt x="128123" y="35411"/>
                </a:lnTo>
                <a:close/>
              </a:path>
              <a:path w="407670" h="124460">
                <a:moveTo>
                  <a:pt x="77045" y="380"/>
                </a:moveTo>
                <a:lnTo>
                  <a:pt x="0" y="380"/>
                </a:lnTo>
                <a:lnTo>
                  <a:pt x="0" y="11853"/>
                </a:lnTo>
                <a:lnTo>
                  <a:pt x="77045" y="11853"/>
                </a:lnTo>
                <a:lnTo>
                  <a:pt x="77045" y="380"/>
                </a:lnTo>
                <a:close/>
              </a:path>
              <a:path w="407670" h="124460">
                <a:moveTo>
                  <a:pt x="164249" y="27135"/>
                </a:moveTo>
                <a:lnTo>
                  <a:pt x="153243" y="27135"/>
                </a:lnTo>
                <a:lnTo>
                  <a:pt x="153243" y="124437"/>
                </a:lnTo>
                <a:lnTo>
                  <a:pt x="165308" y="124437"/>
                </a:lnTo>
                <a:lnTo>
                  <a:pt x="165308" y="90190"/>
                </a:lnTo>
                <a:lnTo>
                  <a:pt x="205235" y="90190"/>
                </a:lnTo>
                <a:lnTo>
                  <a:pt x="205992" y="89259"/>
                </a:lnTo>
                <a:lnTo>
                  <a:pt x="177796" y="89259"/>
                </a:lnTo>
                <a:lnTo>
                  <a:pt x="173351" y="87100"/>
                </a:lnTo>
                <a:lnTo>
                  <a:pt x="169541" y="82782"/>
                </a:lnTo>
                <a:lnTo>
                  <a:pt x="165943" y="78443"/>
                </a:lnTo>
                <a:lnTo>
                  <a:pt x="164038" y="71754"/>
                </a:lnTo>
                <a:lnTo>
                  <a:pt x="164038" y="53657"/>
                </a:lnTo>
                <a:lnTo>
                  <a:pt x="166154" y="46756"/>
                </a:lnTo>
                <a:lnTo>
                  <a:pt x="169964" y="42015"/>
                </a:lnTo>
                <a:lnTo>
                  <a:pt x="173986" y="37274"/>
                </a:lnTo>
                <a:lnTo>
                  <a:pt x="175835" y="36279"/>
                </a:lnTo>
                <a:lnTo>
                  <a:pt x="164249" y="36279"/>
                </a:lnTo>
                <a:lnTo>
                  <a:pt x="164249" y="27135"/>
                </a:lnTo>
                <a:close/>
              </a:path>
              <a:path w="407670" h="124460">
                <a:moveTo>
                  <a:pt x="205235" y="90190"/>
                </a:moveTo>
                <a:lnTo>
                  <a:pt x="165308" y="90190"/>
                </a:lnTo>
                <a:lnTo>
                  <a:pt x="167213" y="92751"/>
                </a:lnTo>
                <a:lnTo>
                  <a:pt x="169964" y="94868"/>
                </a:lnTo>
                <a:lnTo>
                  <a:pt x="172928" y="96540"/>
                </a:lnTo>
                <a:lnTo>
                  <a:pt x="176103" y="98233"/>
                </a:lnTo>
                <a:lnTo>
                  <a:pt x="179701" y="99059"/>
                </a:lnTo>
                <a:lnTo>
                  <a:pt x="189226" y="99059"/>
                </a:lnTo>
                <a:lnTo>
                  <a:pt x="194305" y="97535"/>
                </a:lnTo>
                <a:lnTo>
                  <a:pt x="199174" y="94466"/>
                </a:lnTo>
                <a:lnTo>
                  <a:pt x="204254" y="91396"/>
                </a:lnTo>
                <a:lnTo>
                  <a:pt x="205235" y="90190"/>
                </a:lnTo>
                <a:close/>
              </a:path>
              <a:path w="407670" h="124460">
                <a:moveTo>
                  <a:pt x="206350" y="34882"/>
                </a:moveTo>
                <a:lnTo>
                  <a:pt x="188591" y="34882"/>
                </a:lnTo>
                <a:lnTo>
                  <a:pt x="193036" y="37126"/>
                </a:lnTo>
                <a:lnTo>
                  <a:pt x="196634" y="41571"/>
                </a:lnTo>
                <a:lnTo>
                  <a:pt x="200444" y="46037"/>
                </a:lnTo>
                <a:lnTo>
                  <a:pt x="202137" y="52746"/>
                </a:lnTo>
                <a:lnTo>
                  <a:pt x="202137" y="71119"/>
                </a:lnTo>
                <a:lnTo>
                  <a:pt x="200232" y="78062"/>
                </a:lnTo>
                <a:lnTo>
                  <a:pt x="196634" y="82549"/>
                </a:lnTo>
                <a:lnTo>
                  <a:pt x="192824" y="87015"/>
                </a:lnTo>
                <a:lnTo>
                  <a:pt x="188167" y="89259"/>
                </a:lnTo>
                <a:lnTo>
                  <a:pt x="205992" y="89259"/>
                </a:lnTo>
                <a:lnTo>
                  <a:pt x="207852" y="86973"/>
                </a:lnTo>
                <a:lnTo>
                  <a:pt x="210603" y="81215"/>
                </a:lnTo>
                <a:lnTo>
                  <a:pt x="213143" y="75458"/>
                </a:lnTo>
                <a:lnTo>
                  <a:pt x="214413" y="68981"/>
                </a:lnTo>
                <a:lnTo>
                  <a:pt x="214413" y="55075"/>
                </a:lnTo>
                <a:lnTo>
                  <a:pt x="213143" y="48894"/>
                </a:lnTo>
                <a:lnTo>
                  <a:pt x="208487" y="37634"/>
                </a:lnTo>
                <a:lnTo>
                  <a:pt x="206350" y="34882"/>
                </a:lnTo>
                <a:close/>
              </a:path>
              <a:path w="407670" h="124460">
                <a:moveTo>
                  <a:pt x="190496" y="25547"/>
                </a:moveTo>
                <a:lnTo>
                  <a:pt x="179912" y="25547"/>
                </a:lnTo>
                <a:lnTo>
                  <a:pt x="176103" y="26436"/>
                </a:lnTo>
                <a:lnTo>
                  <a:pt x="172928" y="28236"/>
                </a:lnTo>
                <a:lnTo>
                  <a:pt x="169541" y="30014"/>
                </a:lnTo>
                <a:lnTo>
                  <a:pt x="166789" y="32702"/>
                </a:lnTo>
                <a:lnTo>
                  <a:pt x="164249" y="36279"/>
                </a:lnTo>
                <a:lnTo>
                  <a:pt x="175835" y="36279"/>
                </a:lnTo>
                <a:lnTo>
                  <a:pt x="178431" y="34882"/>
                </a:lnTo>
                <a:lnTo>
                  <a:pt x="206350" y="34882"/>
                </a:lnTo>
                <a:lnTo>
                  <a:pt x="205100" y="33273"/>
                </a:lnTo>
                <a:lnTo>
                  <a:pt x="195787" y="27093"/>
                </a:lnTo>
                <a:lnTo>
                  <a:pt x="190496" y="25547"/>
                </a:lnTo>
                <a:close/>
              </a:path>
              <a:path w="407670" h="124460">
                <a:moveTo>
                  <a:pt x="311355" y="21505"/>
                </a:moveTo>
                <a:lnTo>
                  <a:pt x="299502" y="21505"/>
                </a:lnTo>
                <a:lnTo>
                  <a:pt x="299502" y="97471"/>
                </a:lnTo>
                <a:lnTo>
                  <a:pt x="311355" y="97471"/>
                </a:lnTo>
                <a:lnTo>
                  <a:pt x="311355" y="21505"/>
                </a:lnTo>
                <a:close/>
              </a:path>
              <a:path w="407670" h="124460">
                <a:moveTo>
                  <a:pt x="311355" y="0"/>
                </a:moveTo>
                <a:lnTo>
                  <a:pt x="303735" y="0"/>
                </a:lnTo>
                <a:lnTo>
                  <a:pt x="301618" y="4190"/>
                </a:lnTo>
                <a:lnTo>
                  <a:pt x="298020" y="8508"/>
                </a:lnTo>
                <a:lnTo>
                  <a:pt x="293152" y="12975"/>
                </a:lnTo>
                <a:lnTo>
                  <a:pt x="288072" y="17420"/>
                </a:lnTo>
                <a:lnTo>
                  <a:pt x="282357" y="21230"/>
                </a:lnTo>
                <a:lnTo>
                  <a:pt x="275584" y="24362"/>
                </a:lnTo>
                <a:lnTo>
                  <a:pt x="275584" y="35877"/>
                </a:lnTo>
                <a:lnTo>
                  <a:pt x="299502" y="21505"/>
                </a:lnTo>
                <a:lnTo>
                  <a:pt x="311355" y="21505"/>
                </a:lnTo>
                <a:lnTo>
                  <a:pt x="311355" y="0"/>
                </a:lnTo>
                <a:close/>
              </a:path>
              <a:path w="407670" h="124460">
                <a:moveTo>
                  <a:pt x="380992" y="0"/>
                </a:moveTo>
                <a:lnTo>
                  <a:pt x="347761" y="21886"/>
                </a:lnTo>
                <a:lnTo>
                  <a:pt x="344162" y="49593"/>
                </a:lnTo>
                <a:lnTo>
                  <a:pt x="344758" y="62312"/>
                </a:lnTo>
                <a:lnTo>
                  <a:pt x="366387" y="99122"/>
                </a:lnTo>
                <a:lnTo>
                  <a:pt x="382897" y="99122"/>
                </a:lnTo>
                <a:lnTo>
                  <a:pt x="388823" y="97217"/>
                </a:lnTo>
                <a:lnTo>
                  <a:pt x="398136" y="89576"/>
                </a:lnTo>
                <a:lnTo>
                  <a:pt x="398306" y="89322"/>
                </a:lnTo>
                <a:lnTo>
                  <a:pt x="370409" y="89322"/>
                </a:lnTo>
                <a:lnTo>
                  <a:pt x="365737" y="86676"/>
                </a:lnTo>
                <a:lnTo>
                  <a:pt x="356439" y="49593"/>
                </a:lnTo>
                <a:lnTo>
                  <a:pt x="356832" y="38579"/>
                </a:lnTo>
                <a:lnTo>
                  <a:pt x="370197" y="9863"/>
                </a:lnTo>
                <a:lnTo>
                  <a:pt x="397687" y="9863"/>
                </a:lnTo>
                <a:lnTo>
                  <a:pt x="396655" y="8254"/>
                </a:lnTo>
                <a:lnTo>
                  <a:pt x="393480" y="5228"/>
                </a:lnTo>
                <a:lnTo>
                  <a:pt x="389458" y="3132"/>
                </a:lnTo>
                <a:lnTo>
                  <a:pt x="385648" y="1037"/>
                </a:lnTo>
                <a:lnTo>
                  <a:pt x="380992" y="0"/>
                </a:lnTo>
                <a:close/>
              </a:path>
              <a:path w="407670" h="124460">
                <a:moveTo>
                  <a:pt x="397687" y="9863"/>
                </a:moveTo>
                <a:lnTo>
                  <a:pt x="381203" y="9863"/>
                </a:lnTo>
                <a:lnTo>
                  <a:pt x="385860" y="12488"/>
                </a:lnTo>
                <a:lnTo>
                  <a:pt x="389670" y="17737"/>
                </a:lnTo>
                <a:lnTo>
                  <a:pt x="392137" y="22682"/>
                </a:lnTo>
                <a:lnTo>
                  <a:pt x="393850" y="29641"/>
                </a:lnTo>
                <a:lnTo>
                  <a:pt x="394845" y="38579"/>
                </a:lnTo>
                <a:lnTo>
                  <a:pt x="395173" y="49593"/>
                </a:lnTo>
                <a:lnTo>
                  <a:pt x="394846" y="60546"/>
                </a:lnTo>
                <a:lnTo>
                  <a:pt x="381415" y="89322"/>
                </a:lnTo>
                <a:lnTo>
                  <a:pt x="398306" y="89322"/>
                </a:lnTo>
                <a:lnTo>
                  <a:pt x="407449" y="49593"/>
                </a:lnTo>
                <a:lnTo>
                  <a:pt x="407335" y="38579"/>
                </a:lnTo>
                <a:lnTo>
                  <a:pt x="406814" y="32321"/>
                </a:lnTo>
                <a:lnTo>
                  <a:pt x="403851" y="20976"/>
                </a:lnTo>
                <a:lnTo>
                  <a:pt x="401946" y="16150"/>
                </a:lnTo>
                <a:lnTo>
                  <a:pt x="399167" y="12170"/>
                </a:lnTo>
                <a:lnTo>
                  <a:pt x="397687" y="9863"/>
                </a:lnTo>
                <a:close/>
              </a:path>
            </a:pathLst>
          </a:custGeom>
          <a:solidFill>
            <a:srgbClr val="000000"/>
          </a:solidFill>
        </p:spPr>
        <p:txBody>
          <a:bodyPr wrap="square" lIns="0" tIns="0" rIns="0" bIns="0" rtlCol="0"/>
          <a:lstStyle/>
          <a:p>
            <a:endParaRPr/>
          </a:p>
        </p:txBody>
      </p:sp>
      <p:sp>
        <p:nvSpPr>
          <p:cNvPr id="101" name="object 101"/>
          <p:cNvSpPr/>
          <p:nvPr/>
        </p:nvSpPr>
        <p:spPr>
          <a:xfrm>
            <a:off x="4468367" y="5250249"/>
            <a:ext cx="923270" cy="125623"/>
          </a:xfrm>
          <a:prstGeom prst="rect">
            <a:avLst/>
          </a:prstGeom>
          <a:blipFill>
            <a:blip r:embed="rId15" cstate="print"/>
            <a:stretch>
              <a:fillRect/>
            </a:stretch>
          </a:blipFill>
        </p:spPr>
        <p:txBody>
          <a:bodyPr wrap="square" lIns="0" tIns="0" rIns="0" bIns="0" rtlCol="0"/>
          <a:lstStyle/>
          <a:p>
            <a:endParaRPr/>
          </a:p>
        </p:txBody>
      </p:sp>
      <p:sp>
        <p:nvSpPr>
          <p:cNvPr id="102" name="object 102"/>
          <p:cNvSpPr/>
          <p:nvPr/>
        </p:nvSpPr>
        <p:spPr>
          <a:xfrm>
            <a:off x="4781204" y="4537636"/>
            <a:ext cx="285750" cy="97155"/>
          </a:xfrm>
          <a:custGeom>
            <a:avLst/>
            <a:gdLst/>
            <a:ahLst/>
            <a:cxnLst/>
            <a:rect l="l" t="t" r="r" b="b"/>
            <a:pathLst>
              <a:path w="285750" h="97154">
                <a:moveTo>
                  <a:pt x="44660" y="11472"/>
                </a:moveTo>
                <a:lnTo>
                  <a:pt x="31961" y="11472"/>
                </a:lnTo>
                <a:lnTo>
                  <a:pt x="31961" y="97090"/>
                </a:lnTo>
                <a:lnTo>
                  <a:pt x="44660" y="97090"/>
                </a:lnTo>
                <a:lnTo>
                  <a:pt x="44660" y="11472"/>
                </a:lnTo>
                <a:close/>
              </a:path>
              <a:path w="285750" h="97154">
                <a:moveTo>
                  <a:pt x="76833" y="0"/>
                </a:moveTo>
                <a:lnTo>
                  <a:pt x="0" y="0"/>
                </a:lnTo>
                <a:lnTo>
                  <a:pt x="0" y="11472"/>
                </a:lnTo>
                <a:lnTo>
                  <a:pt x="76833" y="11472"/>
                </a:lnTo>
                <a:lnTo>
                  <a:pt x="76833" y="0"/>
                </a:lnTo>
                <a:close/>
              </a:path>
              <a:path w="285750" h="97154">
                <a:moveTo>
                  <a:pt x="111546" y="0"/>
                </a:moveTo>
                <a:lnTo>
                  <a:pt x="92284" y="0"/>
                </a:lnTo>
                <a:lnTo>
                  <a:pt x="92284" y="97090"/>
                </a:lnTo>
                <a:lnTo>
                  <a:pt x="104561" y="97090"/>
                </a:lnTo>
                <a:lnTo>
                  <a:pt x="104561" y="14435"/>
                </a:lnTo>
                <a:lnTo>
                  <a:pt x="116344" y="14435"/>
                </a:lnTo>
                <a:lnTo>
                  <a:pt x="111546" y="0"/>
                </a:lnTo>
                <a:close/>
              </a:path>
              <a:path w="285750" h="97154">
                <a:moveTo>
                  <a:pt x="116344" y="14435"/>
                </a:moveTo>
                <a:lnTo>
                  <a:pt x="104561" y="14435"/>
                </a:lnTo>
                <a:lnTo>
                  <a:pt x="132712" y="97090"/>
                </a:lnTo>
                <a:lnTo>
                  <a:pt x="144142" y="97090"/>
                </a:lnTo>
                <a:lnTo>
                  <a:pt x="149018" y="83120"/>
                </a:lnTo>
                <a:lnTo>
                  <a:pt x="139062" y="83120"/>
                </a:lnTo>
                <a:lnTo>
                  <a:pt x="138215" y="79945"/>
                </a:lnTo>
                <a:lnTo>
                  <a:pt x="136522" y="75141"/>
                </a:lnTo>
                <a:lnTo>
                  <a:pt x="116344" y="14435"/>
                </a:lnTo>
                <a:close/>
              </a:path>
              <a:path w="285750" h="97154">
                <a:moveTo>
                  <a:pt x="184781" y="15832"/>
                </a:moveTo>
                <a:lnTo>
                  <a:pt x="172504" y="15832"/>
                </a:lnTo>
                <a:lnTo>
                  <a:pt x="172504" y="97090"/>
                </a:lnTo>
                <a:lnTo>
                  <a:pt x="184781" y="97090"/>
                </a:lnTo>
                <a:lnTo>
                  <a:pt x="184781" y="15832"/>
                </a:lnTo>
                <a:close/>
              </a:path>
              <a:path w="285750" h="97154">
                <a:moveTo>
                  <a:pt x="184781" y="0"/>
                </a:moveTo>
                <a:lnTo>
                  <a:pt x="167636" y="0"/>
                </a:lnTo>
                <a:lnTo>
                  <a:pt x="144353" y="67563"/>
                </a:lnTo>
                <a:lnTo>
                  <a:pt x="142025" y="74400"/>
                </a:lnTo>
                <a:lnTo>
                  <a:pt x="140332" y="79586"/>
                </a:lnTo>
                <a:lnTo>
                  <a:pt x="139062" y="83120"/>
                </a:lnTo>
                <a:lnTo>
                  <a:pt x="149018" y="83120"/>
                </a:lnTo>
                <a:lnTo>
                  <a:pt x="172504" y="15832"/>
                </a:lnTo>
                <a:lnTo>
                  <a:pt x="184781" y="15832"/>
                </a:lnTo>
                <a:lnTo>
                  <a:pt x="184781" y="0"/>
                </a:lnTo>
                <a:close/>
              </a:path>
              <a:path w="285750" h="97154">
                <a:moveTo>
                  <a:pt x="222245" y="0"/>
                </a:moveTo>
                <a:lnTo>
                  <a:pt x="209334" y="0"/>
                </a:lnTo>
                <a:lnTo>
                  <a:pt x="209334" y="97090"/>
                </a:lnTo>
                <a:lnTo>
                  <a:pt x="222245" y="97090"/>
                </a:lnTo>
                <a:lnTo>
                  <a:pt x="222245" y="51328"/>
                </a:lnTo>
                <a:lnTo>
                  <a:pt x="285532" y="51328"/>
                </a:lnTo>
                <a:lnTo>
                  <a:pt x="285532" y="39877"/>
                </a:lnTo>
                <a:lnTo>
                  <a:pt x="222245" y="39877"/>
                </a:lnTo>
                <a:lnTo>
                  <a:pt x="222245" y="0"/>
                </a:lnTo>
                <a:close/>
              </a:path>
              <a:path w="285750" h="97154">
                <a:moveTo>
                  <a:pt x="285532" y="51328"/>
                </a:moveTo>
                <a:lnTo>
                  <a:pt x="272621" y="51328"/>
                </a:lnTo>
                <a:lnTo>
                  <a:pt x="272621" y="97090"/>
                </a:lnTo>
                <a:lnTo>
                  <a:pt x="285532" y="97090"/>
                </a:lnTo>
                <a:lnTo>
                  <a:pt x="285532" y="51328"/>
                </a:lnTo>
                <a:close/>
              </a:path>
              <a:path w="285750" h="97154">
                <a:moveTo>
                  <a:pt x="285532" y="0"/>
                </a:moveTo>
                <a:lnTo>
                  <a:pt x="272621" y="0"/>
                </a:lnTo>
                <a:lnTo>
                  <a:pt x="272621" y="39877"/>
                </a:lnTo>
                <a:lnTo>
                  <a:pt x="285532" y="39877"/>
                </a:lnTo>
                <a:lnTo>
                  <a:pt x="285532" y="0"/>
                </a:lnTo>
                <a:close/>
              </a:path>
            </a:pathLst>
          </a:custGeom>
          <a:solidFill>
            <a:srgbClr val="FFFFFF"/>
          </a:solidFill>
        </p:spPr>
        <p:txBody>
          <a:bodyPr wrap="square" lIns="0" tIns="0" rIns="0" bIns="0" rtlCol="0"/>
          <a:lstStyle/>
          <a:p>
            <a:endParaRPr/>
          </a:p>
        </p:txBody>
      </p:sp>
      <p:sp>
        <p:nvSpPr>
          <p:cNvPr id="103" name="object 103"/>
          <p:cNvSpPr/>
          <p:nvPr/>
        </p:nvSpPr>
        <p:spPr>
          <a:xfrm>
            <a:off x="4624785" y="3910536"/>
            <a:ext cx="605155" cy="100965"/>
          </a:xfrm>
          <a:custGeom>
            <a:avLst/>
            <a:gdLst/>
            <a:ahLst/>
            <a:cxnLst/>
            <a:rect l="l" t="t" r="r" b="b"/>
            <a:pathLst>
              <a:path w="605154" h="100964">
                <a:moveTo>
                  <a:pt x="43814" y="1672"/>
                </a:moveTo>
                <a:lnTo>
                  <a:pt x="0" y="1672"/>
                </a:lnTo>
                <a:lnTo>
                  <a:pt x="0" y="98741"/>
                </a:lnTo>
                <a:lnTo>
                  <a:pt x="43179" y="98741"/>
                </a:lnTo>
                <a:lnTo>
                  <a:pt x="48470" y="98212"/>
                </a:lnTo>
                <a:lnTo>
                  <a:pt x="56937" y="96053"/>
                </a:lnTo>
                <a:lnTo>
                  <a:pt x="60535" y="94444"/>
                </a:lnTo>
                <a:lnTo>
                  <a:pt x="63287" y="92328"/>
                </a:lnTo>
                <a:lnTo>
                  <a:pt x="66250" y="90211"/>
                </a:lnTo>
                <a:lnTo>
                  <a:pt x="68497" y="87290"/>
                </a:lnTo>
                <a:lnTo>
                  <a:pt x="12911" y="87290"/>
                </a:lnTo>
                <a:lnTo>
                  <a:pt x="12911" y="53911"/>
                </a:lnTo>
                <a:lnTo>
                  <a:pt x="67055" y="53911"/>
                </a:lnTo>
                <a:lnTo>
                  <a:pt x="65403" y="51752"/>
                </a:lnTo>
                <a:lnTo>
                  <a:pt x="60958" y="48809"/>
                </a:lnTo>
                <a:lnTo>
                  <a:pt x="55032" y="47095"/>
                </a:lnTo>
                <a:lnTo>
                  <a:pt x="59688" y="44830"/>
                </a:lnTo>
                <a:lnTo>
                  <a:pt x="62417" y="42459"/>
                </a:lnTo>
                <a:lnTo>
                  <a:pt x="12911" y="42459"/>
                </a:lnTo>
                <a:lnTo>
                  <a:pt x="12911" y="13123"/>
                </a:lnTo>
                <a:lnTo>
                  <a:pt x="64426" y="13123"/>
                </a:lnTo>
                <a:lnTo>
                  <a:pt x="62228" y="9588"/>
                </a:lnTo>
                <a:lnTo>
                  <a:pt x="58842" y="6582"/>
                </a:lnTo>
                <a:lnTo>
                  <a:pt x="54397" y="4614"/>
                </a:lnTo>
                <a:lnTo>
                  <a:pt x="49740" y="2645"/>
                </a:lnTo>
                <a:lnTo>
                  <a:pt x="43814" y="1672"/>
                </a:lnTo>
                <a:close/>
              </a:path>
              <a:path w="605154" h="100964">
                <a:moveTo>
                  <a:pt x="67055" y="53911"/>
                </a:moveTo>
                <a:lnTo>
                  <a:pt x="41485" y="53911"/>
                </a:lnTo>
                <a:lnTo>
                  <a:pt x="46354" y="54461"/>
                </a:lnTo>
                <a:lnTo>
                  <a:pt x="49528" y="55540"/>
                </a:lnTo>
                <a:lnTo>
                  <a:pt x="60112" y="66991"/>
                </a:lnTo>
                <a:lnTo>
                  <a:pt x="60112" y="73701"/>
                </a:lnTo>
                <a:lnTo>
                  <a:pt x="59477" y="76411"/>
                </a:lnTo>
                <a:lnTo>
                  <a:pt x="56937" y="81152"/>
                </a:lnTo>
                <a:lnTo>
                  <a:pt x="55243" y="82951"/>
                </a:lnTo>
                <a:lnTo>
                  <a:pt x="53127" y="84179"/>
                </a:lnTo>
                <a:lnTo>
                  <a:pt x="51222" y="85406"/>
                </a:lnTo>
                <a:lnTo>
                  <a:pt x="48682" y="86295"/>
                </a:lnTo>
                <a:lnTo>
                  <a:pt x="44025" y="87142"/>
                </a:lnTo>
                <a:lnTo>
                  <a:pt x="41274" y="87290"/>
                </a:lnTo>
                <a:lnTo>
                  <a:pt x="68497" y="87290"/>
                </a:lnTo>
                <a:lnTo>
                  <a:pt x="68599" y="87142"/>
                </a:lnTo>
                <a:lnTo>
                  <a:pt x="72388" y="79374"/>
                </a:lnTo>
                <a:lnTo>
                  <a:pt x="73446" y="75141"/>
                </a:lnTo>
                <a:lnTo>
                  <a:pt x="73446" y="64959"/>
                </a:lnTo>
                <a:lnTo>
                  <a:pt x="71753" y="60049"/>
                </a:lnTo>
                <a:lnTo>
                  <a:pt x="67055" y="53911"/>
                </a:lnTo>
                <a:close/>
              </a:path>
              <a:path w="605154" h="100964">
                <a:moveTo>
                  <a:pt x="64426" y="13123"/>
                </a:moveTo>
                <a:lnTo>
                  <a:pt x="39369" y="13123"/>
                </a:lnTo>
                <a:lnTo>
                  <a:pt x="44237" y="13567"/>
                </a:lnTo>
                <a:lnTo>
                  <a:pt x="46989" y="14477"/>
                </a:lnTo>
                <a:lnTo>
                  <a:pt x="56090" y="24785"/>
                </a:lnTo>
                <a:lnTo>
                  <a:pt x="56090" y="31411"/>
                </a:lnTo>
                <a:lnTo>
                  <a:pt x="39580" y="42459"/>
                </a:lnTo>
                <a:lnTo>
                  <a:pt x="62417" y="42459"/>
                </a:lnTo>
                <a:lnTo>
                  <a:pt x="63075" y="41888"/>
                </a:lnTo>
                <a:lnTo>
                  <a:pt x="65191" y="38226"/>
                </a:lnTo>
                <a:lnTo>
                  <a:pt x="67520" y="34543"/>
                </a:lnTo>
                <a:lnTo>
                  <a:pt x="68578" y="30649"/>
                </a:lnTo>
                <a:lnTo>
                  <a:pt x="68553" y="21949"/>
                </a:lnTo>
                <a:lnTo>
                  <a:pt x="67308" y="17758"/>
                </a:lnTo>
                <a:lnTo>
                  <a:pt x="64426" y="13123"/>
                </a:lnTo>
                <a:close/>
              </a:path>
              <a:path w="605154" h="100964">
                <a:moveTo>
                  <a:pt x="145623" y="1672"/>
                </a:moveTo>
                <a:lnTo>
                  <a:pt x="93978" y="1672"/>
                </a:lnTo>
                <a:lnTo>
                  <a:pt x="93978" y="98741"/>
                </a:lnTo>
                <a:lnTo>
                  <a:pt x="106889" y="98741"/>
                </a:lnTo>
                <a:lnTo>
                  <a:pt x="106889" y="55625"/>
                </a:lnTo>
                <a:lnTo>
                  <a:pt x="146312" y="55625"/>
                </a:lnTo>
                <a:lnTo>
                  <a:pt x="144142" y="54567"/>
                </a:lnTo>
                <a:lnTo>
                  <a:pt x="153455" y="53297"/>
                </a:lnTo>
                <a:lnTo>
                  <a:pt x="160440" y="50291"/>
                </a:lnTo>
                <a:lnTo>
                  <a:pt x="165881" y="44513"/>
                </a:lnTo>
                <a:lnTo>
                  <a:pt x="106889" y="44513"/>
                </a:lnTo>
                <a:lnTo>
                  <a:pt x="106889" y="12382"/>
                </a:lnTo>
                <a:lnTo>
                  <a:pt x="166768" y="12382"/>
                </a:lnTo>
                <a:lnTo>
                  <a:pt x="164884" y="9101"/>
                </a:lnTo>
                <a:lnTo>
                  <a:pt x="161286" y="6011"/>
                </a:lnTo>
                <a:lnTo>
                  <a:pt x="156630" y="4275"/>
                </a:lnTo>
                <a:lnTo>
                  <a:pt x="152185" y="2539"/>
                </a:lnTo>
                <a:lnTo>
                  <a:pt x="145623" y="1672"/>
                </a:lnTo>
                <a:close/>
              </a:path>
              <a:path w="605154" h="100964">
                <a:moveTo>
                  <a:pt x="146312" y="55625"/>
                </a:moveTo>
                <a:lnTo>
                  <a:pt x="125092" y="55625"/>
                </a:lnTo>
                <a:lnTo>
                  <a:pt x="127420" y="55794"/>
                </a:lnTo>
                <a:lnTo>
                  <a:pt x="128902" y="56091"/>
                </a:lnTo>
                <a:lnTo>
                  <a:pt x="130807" y="56578"/>
                </a:lnTo>
                <a:lnTo>
                  <a:pt x="132712" y="57445"/>
                </a:lnTo>
                <a:lnTo>
                  <a:pt x="134617" y="58673"/>
                </a:lnTo>
                <a:lnTo>
                  <a:pt x="136733" y="59922"/>
                </a:lnTo>
                <a:lnTo>
                  <a:pt x="138850" y="62081"/>
                </a:lnTo>
                <a:lnTo>
                  <a:pt x="141178" y="65171"/>
                </a:lnTo>
                <a:lnTo>
                  <a:pt x="143718" y="68261"/>
                </a:lnTo>
                <a:lnTo>
                  <a:pt x="146681" y="72728"/>
                </a:lnTo>
                <a:lnTo>
                  <a:pt x="150491" y="78548"/>
                </a:lnTo>
                <a:lnTo>
                  <a:pt x="163403" y="98741"/>
                </a:lnTo>
                <a:lnTo>
                  <a:pt x="179489" y="98741"/>
                </a:lnTo>
                <a:lnTo>
                  <a:pt x="162556" y="72325"/>
                </a:lnTo>
                <a:lnTo>
                  <a:pt x="159170" y="67161"/>
                </a:lnTo>
                <a:lnTo>
                  <a:pt x="155783" y="62864"/>
                </a:lnTo>
                <a:lnTo>
                  <a:pt x="151973" y="59414"/>
                </a:lnTo>
                <a:lnTo>
                  <a:pt x="150280" y="57826"/>
                </a:lnTo>
                <a:lnTo>
                  <a:pt x="147528" y="56218"/>
                </a:lnTo>
                <a:lnTo>
                  <a:pt x="146312" y="55625"/>
                </a:lnTo>
                <a:close/>
              </a:path>
              <a:path w="605154" h="100964">
                <a:moveTo>
                  <a:pt x="166768" y="12382"/>
                </a:moveTo>
                <a:lnTo>
                  <a:pt x="144777" y="12382"/>
                </a:lnTo>
                <a:lnTo>
                  <a:pt x="150068" y="13864"/>
                </a:lnTo>
                <a:lnTo>
                  <a:pt x="153243" y="16827"/>
                </a:lnTo>
                <a:lnTo>
                  <a:pt x="156630" y="19790"/>
                </a:lnTo>
                <a:lnTo>
                  <a:pt x="158323" y="23558"/>
                </a:lnTo>
                <a:lnTo>
                  <a:pt x="158323" y="31284"/>
                </a:lnTo>
                <a:lnTo>
                  <a:pt x="140332" y="44513"/>
                </a:lnTo>
                <a:lnTo>
                  <a:pt x="165881" y="44513"/>
                </a:lnTo>
                <a:lnTo>
                  <a:pt x="169329" y="40851"/>
                </a:lnTo>
                <a:lnTo>
                  <a:pt x="171658" y="35030"/>
                </a:lnTo>
                <a:lnTo>
                  <a:pt x="171658" y="22817"/>
                </a:lnTo>
                <a:lnTo>
                  <a:pt x="170176" y="17928"/>
                </a:lnTo>
                <a:lnTo>
                  <a:pt x="167424" y="13525"/>
                </a:lnTo>
                <a:lnTo>
                  <a:pt x="166768" y="12382"/>
                </a:lnTo>
                <a:close/>
              </a:path>
              <a:path w="605154" h="100964">
                <a:moveTo>
                  <a:pt x="235156" y="1672"/>
                </a:moveTo>
                <a:lnTo>
                  <a:pt x="221187" y="1672"/>
                </a:lnTo>
                <a:lnTo>
                  <a:pt x="183934" y="98741"/>
                </a:lnTo>
                <a:lnTo>
                  <a:pt x="197692" y="98741"/>
                </a:lnTo>
                <a:lnTo>
                  <a:pt x="208275" y="69341"/>
                </a:lnTo>
                <a:lnTo>
                  <a:pt x="262749" y="69341"/>
                </a:lnTo>
                <a:lnTo>
                  <a:pt x="258485" y="58885"/>
                </a:lnTo>
                <a:lnTo>
                  <a:pt x="211873" y="58885"/>
                </a:lnTo>
                <a:lnTo>
                  <a:pt x="222668" y="30395"/>
                </a:lnTo>
                <a:lnTo>
                  <a:pt x="224785" y="24256"/>
                </a:lnTo>
                <a:lnTo>
                  <a:pt x="226690" y="18076"/>
                </a:lnTo>
                <a:lnTo>
                  <a:pt x="227960" y="11853"/>
                </a:lnTo>
                <a:lnTo>
                  <a:pt x="239308" y="11853"/>
                </a:lnTo>
                <a:lnTo>
                  <a:pt x="235156" y="1672"/>
                </a:lnTo>
                <a:close/>
              </a:path>
              <a:path w="605154" h="100964">
                <a:moveTo>
                  <a:pt x="262749" y="69341"/>
                </a:moveTo>
                <a:lnTo>
                  <a:pt x="248914" y="69341"/>
                </a:lnTo>
                <a:lnTo>
                  <a:pt x="260132" y="98741"/>
                </a:lnTo>
                <a:lnTo>
                  <a:pt x="274737" y="98741"/>
                </a:lnTo>
                <a:lnTo>
                  <a:pt x="262749" y="69341"/>
                </a:lnTo>
                <a:close/>
              </a:path>
              <a:path w="605154" h="100964">
                <a:moveTo>
                  <a:pt x="239308" y="11853"/>
                </a:moveTo>
                <a:lnTo>
                  <a:pt x="227960" y="11853"/>
                </a:lnTo>
                <a:lnTo>
                  <a:pt x="229441" y="17123"/>
                </a:lnTo>
                <a:lnTo>
                  <a:pt x="231558" y="23833"/>
                </a:lnTo>
                <a:lnTo>
                  <a:pt x="234733" y="31982"/>
                </a:lnTo>
                <a:lnTo>
                  <a:pt x="244893" y="58885"/>
                </a:lnTo>
                <a:lnTo>
                  <a:pt x="258485" y="58885"/>
                </a:lnTo>
                <a:lnTo>
                  <a:pt x="239308" y="11853"/>
                </a:lnTo>
                <a:close/>
              </a:path>
              <a:path w="605154" h="100964">
                <a:moveTo>
                  <a:pt x="302888" y="1672"/>
                </a:moveTo>
                <a:lnTo>
                  <a:pt x="289977" y="1672"/>
                </a:lnTo>
                <a:lnTo>
                  <a:pt x="289977" y="98741"/>
                </a:lnTo>
                <a:lnTo>
                  <a:pt x="302888" y="98741"/>
                </a:lnTo>
                <a:lnTo>
                  <a:pt x="302888" y="1672"/>
                </a:lnTo>
                <a:close/>
              </a:path>
              <a:path w="605154" h="100964">
                <a:moveTo>
                  <a:pt x="378452" y="1672"/>
                </a:moveTo>
                <a:lnTo>
                  <a:pt x="326806" y="1672"/>
                </a:lnTo>
                <a:lnTo>
                  <a:pt x="326806" y="98741"/>
                </a:lnTo>
                <a:lnTo>
                  <a:pt x="339717" y="98741"/>
                </a:lnTo>
                <a:lnTo>
                  <a:pt x="339717" y="55625"/>
                </a:lnTo>
                <a:lnTo>
                  <a:pt x="379141" y="55625"/>
                </a:lnTo>
                <a:lnTo>
                  <a:pt x="376970" y="54567"/>
                </a:lnTo>
                <a:lnTo>
                  <a:pt x="386283" y="53297"/>
                </a:lnTo>
                <a:lnTo>
                  <a:pt x="393268" y="50291"/>
                </a:lnTo>
                <a:lnTo>
                  <a:pt x="398710" y="44513"/>
                </a:lnTo>
                <a:lnTo>
                  <a:pt x="339717" y="44513"/>
                </a:lnTo>
                <a:lnTo>
                  <a:pt x="339717" y="12382"/>
                </a:lnTo>
                <a:lnTo>
                  <a:pt x="399754" y="12382"/>
                </a:lnTo>
                <a:lnTo>
                  <a:pt x="397713" y="9101"/>
                </a:lnTo>
                <a:lnTo>
                  <a:pt x="394115" y="6011"/>
                </a:lnTo>
                <a:lnTo>
                  <a:pt x="389670" y="4275"/>
                </a:lnTo>
                <a:lnTo>
                  <a:pt x="385013" y="2539"/>
                </a:lnTo>
                <a:lnTo>
                  <a:pt x="378452" y="1672"/>
                </a:lnTo>
                <a:close/>
              </a:path>
              <a:path w="605154" h="100964">
                <a:moveTo>
                  <a:pt x="379141" y="55625"/>
                </a:moveTo>
                <a:lnTo>
                  <a:pt x="357920" y="55625"/>
                </a:lnTo>
                <a:lnTo>
                  <a:pt x="360249" y="55794"/>
                </a:lnTo>
                <a:lnTo>
                  <a:pt x="361730" y="56091"/>
                </a:lnTo>
                <a:lnTo>
                  <a:pt x="374007" y="65171"/>
                </a:lnTo>
                <a:lnTo>
                  <a:pt x="376547" y="68261"/>
                </a:lnTo>
                <a:lnTo>
                  <a:pt x="379510" y="72728"/>
                </a:lnTo>
                <a:lnTo>
                  <a:pt x="383320" y="78548"/>
                </a:lnTo>
                <a:lnTo>
                  <a:pt x="396231" y="98741"/>
                </a:lnTo>
                <a:lnTo>
                  <a:pt x="412318" y="98741"/>
                </a:lnTo>
                <a:lnTo>
                  <a:pt x="395385" y="72325"/>
                </a:lnTo>
                <a:lnTo>
                  <a:pt x="392210" y="67161"/>
                </a:lnTo>
                <a:lnTo>
                  <a:pt x="388611" y="62864"/>
                </a:lnTo>
                <a:lnTo>
                  <a:pt x="384802" y="59414"/>
                </a:lnTo>
                <a:lnTo>
                  <a:pt x="383108" y="57826"/>
                </a:lnTo>
                <a:lnTo>
                  <a:pt x="380357" y="56218"/>
                </a:lnTo>
                <a:lnTo>
                  <a:pt x="379141" y="55625"/>
                </a:lnTo>
                <a:close/>
              </a:path>
              <a:path w="605154" h="100964">
                <a:moveTo>
                  <a:pt x="399754" y="12382"/>
                </a:moveTo>
                <a:lnTo>
                  <a:pt x="377605" y="12382"/>
                </a:lnTo>
                <a:lnTo>
                  <a:pt x="382897" y="13864"/>
                </a:lnTo>
                <a:lnTo>
                  <a:pt x="386072" y="16827"/>
                </a:lnTo>
                <a:lnTo>
                  <a:pt x="389458" y="19790"/>
                </a:lnTo>
                <a:lnTo>
                  <a:pt x="391151" y="23558"/>
                </a:lnTo>
                <a:lnTo>
                  <a:pt x="391151" y="31284"/>
                </a:lnTo>
                <a:lnTo>
                  <a:pt x="390305" y="34183"/>
                </a:lnTo>
                <a:lnTo>
                  <a:pt x="386918" y="39539"/>
                </a:lnTo>
                <a:lnTo>
                  <a:pt x="384378" y="41465"/>
                </a:lnTo>
                <a:lnTo>
                  <a:pt x="380992" y="42692"/>
                </a:lnTo>
                <a:lnTo>
                  <a:pt x="377817" y="43899"/>
                </a:lnTo>
                <a:lnTo>
                  <a:pt x="373160" y="44513"/>
                </a:lnTo>
                <a:lnTo>
                  <a:pt x="398710" y="44513"/>
                </a:lnTo>
                <a:lnTo>
                  <a:pt x="402158" y="40851"/>
                </a:lnTo>
                <a:lnTo>
                  <a:pt x="404486" y="35030"/>
                </a:lnTo>
                <a:lnTo>
                  <a:pt x="404486" y="22817"/>
                </a:lnTo>
                <a:lnTo>
                  <a:pt x="403005" y="17928"/>
                </a:lnTo>
                <a:lnTo>
                  <a:pt x="400465" y="13525"/>
                </a:lnTo>
                <a:lnTo>
                  <a:pt x="399754" y="12382"/>
                </a:lnTo>
                <a:close/>
              </a:path>
              <a:path w="605154" h="100964">
                <a:moveTo>
                  <a:pt x="469678" y="0"/>
                </a:moveTo>
                <a:lnTo>
                  <a:pt x="433484" y="15493"/>
                </a:lnTo>
                <a:lnTo>
                  <a:pt x="423747" y="49466"/>
                </a:lnTo>
                <a:lnTo>
                  <a:pt x="424065" y="56317"/>
                </a:lnTo>
                <a:lnTo>
                  <a:pt x="443855" y="94021"/>
                </a:lnTo>
                <a:lnTo>
                  <a:pt x="469466" y="100413"/>
                </a:lnTo>
                <a:lnTo>
                  <a:pt x="476683" y="99893"/>
                </a:lnTo>
                <a:lnTo>
                  <a:pt x="483383" y="98334"/>
                </a:lnTo>
                <a:lnTo>
                  <a:pt x="489528" y="95734"/>
                </a:lnTo>
                <a:lnTo>
                  <a:pt x="495078" y="92095"/>
                </a:lnTo>
                <a:lnTo>
                  <a:pt x="497890" y="89407"/>
                </a:lnTo>
                <a:lnTo>
                  <a:pt x="462482" y="89407"/>
                </a:lnTo>
                <a:lnTo>
                  <a:pt x="456978" y="87883"/>
                </a:lnTo>
                <a:lnTo>
                  <a:pt x="446819" y="81787"/>
                </a:lnTo>
                <a:lnTo>
                  <a:pt x="443009" y="77194"/>
                </a:lnTo>
                <a:lnTo>
                  <a:pt x="440680" y="71034"/>
                </a:lnTo>
                <a:lnTo>
                  <a:pt x="438140" y="64875"/>
                </a:lnTo>
                <a:lnTo>
                  <a:pt x="437082" y="57657"/>
                </a:lnTo>
                <a:lnTo>
                  <a:pt x="437202" y="42132"/>
                </a:lnTo>
                <a:lnTo>
                  <a:pt x="437929" y="36787"/>
                </a:lnTo>
                <a:lnTo>
                  <a:pt x="442162" y="24743"/>
                </a:lnTo>
                <a:lnTo>
                  <a:pt x="445549" y="19938"/>
                </a:lnTo>
                <a:lnTo>
                  <a:pt x="455708" y="12784"/>
                </a:lnTo>
                <a:lnTo>
                  <a:pt x="461847" y="11006"/>
                </a:lnTo>
                <a:lnTo>
                  <a:pt x="498932" y="11006"/>
                </a:lnTo>
                <a:lnTo>
                  <a:pt x="494019" y="7429"/>
                </a:lnTo>
                <a:lnTo>
                  <a:pt x="488787" y="4179"/>
                </a:lnTo>
                <a:lnTo>
                  <a:pt x="482960" y="1857"/>
                </a:lnTo>
                <a:lnTo>
                  <a:pt x="476577" y="464"/>
                </a:lnTo>
                <a:lnTo>
                  <a:pt x="469678" y="0"/>
                </a:lnTo>
                <a:close/>
              </a:path>
              <a:path w="605154" h="100964">
                <a:moveTo>
                  <a:pt x="496771" y="64706"/>
                </a:moveTo>
                <a:lnTo>
                  <a:pt x="494866" y="72876"/>
                </a:lnTo>
                <a:lnTo>
                  <a:pt x="491691" y="79035"/>
                </a:lnTo>
                <a:lnTo>
                  <a:pt x="481531" y="87332"/>
                </a:lnTo>
                <a:lnTo>
                  <a:pt x="475605" y="89407"/>
                </a:lnTo>
                <a:lnTo>
                  <a:pt x="497890" y="89407"/>
                </a:lnTo>
                <a:lnTo>
                  <a:pt x="499919" y="87467"/>
                </a:lnTo>
                <a:lnTo>
                  <a:pt x="503967" y="81901"/>
                </a:lnTo>
                <a:lnTo>
                  <a:pt x="507222" y="75394"/>
                </a:lnTo>
                <a:lnTo>
                  <a:pt x="509682" y="67944"/>
                </a:lnTo>
                <a:lnTo>
                  <a:pt x="496771" y="64706"/>
                </a:lnTo>
                <a:close/>
              </a:path>
              <a:path w="605154" h="100964">
                <a:moveTo>
                  <a:pt x="498932" y="11006"/>
                </a:moveTo>
                <a:lnTo>
                  <a:pt x="475816" y="11006"/>
                </a:lnTo>
                <a:lnTo>
                  <a:pt x="481108" y="12615"/>
                </a:lnTo>
                <a:lnTo>
                  <a:pt x="485553" y="15832"/>
                </a:lnTo>
                <a:lnTo>
                  <a:pt x="489786" y="19049"/>
                </a:lnTo>
                <a:lnTo>
                  <a:pt x="492961" y="24193"/>
                </a:lnTo>
                <a:lnTo>
                  <a:pt x="495289" y="31262"/>
                </a:lnTo>
                <a:lnTo>
                  <a:pt x="507989" y="28278"/>
                </a:lnTo>
                <a:lnTo>
                  <a:pt x="505237" y="19325"/>
                </a:lnTo>
                <a:lnTo>
                  <a:pt x="500792" y="12361"/>
                </a:lnTo>
                <a:lnTo>
                  <a:pt x="498932" y="11006"/>
                </a:lnTo>
                <a:close/>
              </a:path>
              <a:path w="605154" h="100964">
                <a:moveTo>
                  <a:pt x="541643" y="1672"/>
                </a:moveTo>
                <a:lnTo>
                  <a:pt x="528732" y="1672"/>
                </a:lnTo>
                <a:lnTo>
                  <a:pt x="528732" y="98741"/>
                </a:lnTo>
                <a:lnTo>
                  <a:pt x="541643" y="98741"/>
                </a:lnTo>
                <a:lnTo>
                  <a:pt x="541643" y="52979"/>
                </a:lnTo>
                <a:lnTo>
                  <a:pt x="604930" y="52979"/>
                </a:lnTo>
                <a:lnTo>
                  <a:pt x="604930" y="41528"/>
                </a:lnTo>
                <a:lnTo>
                  <a:pt x="541643" y="41528"/>
                </a:lnTo>
                <a:lnTo>
                  <a:pt x="541643" y="1672"/>
                </a:lnTo>
                <a:close/>
              </a:path>
              <a:path w="605154" h="100964">
                <a:moveTo>
                  <a:pt x="604930" y="52979"/>
                </a:moveTo>
                <a:lnTo>
                  <a:pt x="592019" y="52979"/>
                </a:lnTo>
                <a:lnTo>
                  <a:pt x="592019" y="98741"/>
                </a:lnTo>
                <a:lnTo>
                  <a:pt x="604930" y="98741"/>
                </a:lnTo>
                <a:lnTo>
                  <a:pt x="604930" y="52979"/>
                </a:lnTo>
                <a:close/>
              </a:path>
              <a:path w="605154" h="100964">
                <a:moveTo>
                  <a:pt x="604930" y="1672"/>
                </a:moveTo>
                <a:lnTo>
                  <a:pt x="592019" y="1672"/>
                </a:lnTo>
                <a:lnTo>
                  <a:pt x="592019" y="41528"/>
                </a:lnTo>
                <a:lnTo>
                  <a:pt x="604930" y="41528"/>
                </a:lnTo>
                <a:lnTo>
                  <a:pt x="604930" y="1672"/>
                </a:lnTo>
                <a:close/>
              </a:path>
            </a:pathLst>
          </a:custGeom>
          <a:solidFill>
            <a:srgbClr val="FFFFFF"/>
          </a:solidFill>
        </p:spPr>
        <p:txBody>
          <a:bodyPr wrap="square" lIns="0" tIns="0" rIns="0" bIns="0" rtlCol="0"/>
          <a:lstStyle/>
          <a:p>
            <a:endParaRPr/>
          </a:p>
        </p:txBody>
      </p:sp>
      <p:sp>
        <p:nvSpPr>
          <p:cNvPr id="104" name="object 104"/>
          <p:cNvSpPr/>
          <p:nvPr/>
        </p:nvSpPr>
        <p:spPr>
          <a:xfrm>
            <a:off x="4664154" y="3553224"/>
            <a:ext cx="535940" cy="100330"/>
          </a:xfrm>
          <a:custGeom>
            <a:avLst/>
            <a:gdLst/>
            <a:ahLst/>
            <a:cxnLst/>
            <a:rect l="l" t="t" r="r" b="b"/>
            <a:pathLst>
              <a:path w="535939" h="100329">
                <a:moveTo>
                  <a:pt x="43179" y="1481"/>
                </a:moveTo>
                <a:lnTo>
                  <a:pt x="0" y="1481"/>
                </a:lnTo>
                <a:lnTo>
                  <a:pt x="0" y="98635"/>
                </a:lnTo>
                <a:lnTo>
                  <a:pt x="12911" y="98635"/>
                </a:lnTo>
                <a:lnTo>
                  <a:pt x="12911" y="59266"/>
                </a:lnTo>
                <a:lnTo>
                  <a:pt x="37675" y="59266"/>
                </a:lnTo>
                <a:lnTo>
                  <a:pt x="68798" y="47836"/>
                </a:lnTo>
                <a:lnTo>
                  <a:pt x="12911" y="47836"/>
                </a:lnTo>
                <a:lnTo>
                  <a:pt x="12911" y="13123"/>
                </a:lnTo>
                <a:lnTo>
                  <a:pt x="69514" y="13123"/>
                </a:lnTo>
                <a:lnTo>
                  <a:pt x="69213" y="12488"/>
                </a:lnTo>
                <a:lnTo>
                  <a:pt x="66673" y="9313"/>
                </a:lnTo>
                <a:lnTo>
                  <a:pt x="63498" y="6984"/>
                </a:lnTo>
                <a:lnTo>
                  <a:pt x="60112" y="4868"/>
                </a:lnTo>
                <a:lnTo>
                  <a:pt x="56090" y="3386"/>
                </a:lnTo>
                <a:lnTo>
                  <a:pt x="48047" y="1904"/>
                </a:lnTo>
                <a:lnTo>
                  <a:pt x="43179" y="1481"/>
                </a:lnTo>
                <a:close/>
              </a:path>
              <a:path w="535939" h="100329">
                <a:moveTo>
                  <a:pt x="69514" y="13123"/>
                </a:moveTo>
                <a:lnTo>
                  <a:pt x="43602" y="13123"/>
                </a:lnTo>
                <a:lnTo>
                  <a:pt x="47624" y="13334"/>
                </a:lnTo>
                <a:lnTo>
                  <a:pt x="49740" y="13969"/>
                </a:lnTo>
                <a:lnTo>
                  <a:pt x="53127" y="14816"/>
                </a:lnTo>
                <a:lnTo>
                  <a:pt x="55667" y="16721"/>
                </a:lnTo>
                <a:lnTo>
                  <a:pt x="57783" y="19684"/>
                </a:lnTo>
                <a:lnTo>
                  <a:pt x="59900" y="22436"/>
                </a:lnTo>
                <a:lnTo>
                  <a:pt x="60958" y="26034"/>
                </a:lnTo>
                <a:lnTo>
                  <a:pt x="60958" y="35559"/>
                </a:lnTo>
                <a:lnTo>
                  <a:pt x="59053" y="40004"/>
                </a:lnTo>
                <a:lnTo>
                  <a:pt x="55667" y="43179"/>
                </a:lnTo>
                <a:lnTo>
                  <a:pt x="52068" y="46142"/>
                </a:lnTo>
                <a:lnTo>
                  <a:pt x="46354" y="47836"/>
                </a:lnTo>
                <a:lnTo>
                  <a:pt x="68798" y="47836"/>
                </a:lnTo>
                <a:lnTo>
                  <a:pt x="71541" y="44872"/>
                </a:lnTo>
                <a:lnTo>
                  <a:pt x="74081" y="37888"/>
                </a:lnTo>
                <a:lnTo>
                  <a:pt x="74081" y="24764"/>
                </a:lnTo>
                <a:lnTo>
                  <a:pt x="73235" y="20531"/>
                </a:lnTo>
                <a:lnTo>
                  <a:pt x="71118" y="16509"/>
                </a:lnTo>
                <a:lnTo>
                  <a:pt x="69514" y="13123"/>
                </a:lnTo>
                <a:close/>
              </a:path>
              <a:path w="535939" h="100329">
                <a:moveTo>
                  <a:pt x="145623" y="0"/>
                </a:moveTo>
                <a:lnTo>
                  <a:pt x="105619" y="9948"/>
                </a:lnTo>
                <a:lnTo>
                  <a:pt x="89956" y="50587"/>
                </a:lnTo>
                <a:lnTo>
                  <a:pt x="90316" y="57569"/>
                </a:lnTo>
                <a:lnTo>
                  <a:pt x="113662" y="94190"/>
                </a:lnTo>
                <a:lnTo>
                  <a:pt x="146681" y="100329"/>
                </a:lnTo>
                <a:lnTo>
                  <a:pt x="153455" y="99059"/>
                </a:lnTo>
                <a:lnTo>
                  <a:pt x="167001" y="93979"/>
                </a:lnTo>
                <a:lnTo>
                  <a:pt x="173351" y="90169"/>
                </a:lnTo>
                <a:lnTo>
                  <a:pt x="175203" y="88687"/>
                </a:lnTo>
                <a:lnTo>
                  <a:pt x="132500" y="88687"/>
                </a:lnTo>
                <a:lnTo>
                  <a:pt x="126362" y="87417"/>
                </a:lnTo>
                <a:lnTo>
                  <a:pt x="120647" y="84454"/>
                </a:lnTo>
                <a:lnTo>
                  <a:pt x="114932" y="81702"/>
                </a:lnTo>
                <a:lnTo>
                  <a:pt x="110699" y="77257"/>
                </a:lnTo>
                <a:lnTo>
                  <a:pt x="107736" y="71542"/>
                </a:lnTo>
                <a:lnTo>
                  <a:pt x="104772" y="65616"/>
                </a:lnTo>
                <a:lnTo>
                  <a:pt x="103291" y="58419"/>
                </a:lnTo>
                <a:lnTo>
                  <a:pt x="103291" y="42756"/>
                </a:lnTo>
                <a:lnTo>
                  <a:pt x="104349" y="36194"/>
                </a:lnTo>
                <a:lnTo>
                  <a:pt x="106889" y="30268"/>
                </a:lnTo>
                <a:lnTo>
                  <a:pt x="108371" y="26669"/>
                </a:lnTo>
                <a:lnTo>
                  <a:pt x="110487" y="23494"/>
                </a:lnTo>
                <a:lnTo>
                  <a:pt x="113027" y="20743"/>
                </a:lnTo>
                <a:lnTo>
                  <a:pt x="115567" y="17779"/>
                </a:lnTo>
                <a:lnTo>
                  <a:pt x="119165" y="15451"/>
                </a:lnTo>
                <a:lnTo>
                  <a:pt x="123399" y="13546"/>
                </a:lnTo>
                <a:lnTo>
                  <a:pt x="127632" y="11853"/>
                </a:lnTo>
                <a:lnTo>
                  <a:pt x="132712" y="11006"/>
                </a:lnTo>
                <a:lnTo>
                  <a:pt x="169499" y="11006"/>
                </a:lnTo>
                <a:lnTo>
                  <a:pt x="167636" y="8678"/>
                </a:lnTo>
                <a:lnTo>
                  <a:pt x="163191" y="5503"/>
                </a:lnTo>
                <a:lnTo>
                  <a:pt x="157688" y="3386"/>
                </a:lnTo>
                <a:lnTo>
                  <a:pt x="151973" y="1058"/>
                </a:lnTo>
                <a:lnTo>
                  <a:pt x="145623" y="0"/>
                </a:lnTo>
                <a:close/>
              </a:path>
              <a:path w="535939" h="100329">
                <a:moveTo>
                  <a:pt x="179701" y="49106"/>
                </a:moveTo>
                <a:lnTo>
                  <a:pt x="138638" y="49106"/>
                </a:lnTo>
                <a:lnTo>
                  <a:pt x="138638" y="60536"/>
                </a:lnTo>
                <a:lnTo>
                  <a:pt x="167213" y="60536"/>
                </a:lnTo>
                <a:lnTo>
                  <a:pt x="167213" y="78739"/>
                </a:lnTo>
                <a:lnTo>
                  <a:pt x="164461" y="81067"/>
                </a:lnTo>
                <a:lnTo>
                  <a:pt x="160440" y="83396"/>
                </a:lnTo>
                <a:lnTo>
                  <a:pt x="149856" y="87629"/>
                </a:lnTo>
                <a:lnTo>
                  <a:pt x="144353" y="88687"/>
                </a:lnTo>
                <a:lnTo>
                  <a:pt x="175203" y="88687"/>
                </a:lnTo>
                <a:lnTo>
                  <a:pt x="179701" y="85089"/>
                </a:lnTo>
                <a:lnTo>
                  <a:pt x="179701" y="49106"/>
                </a:lnTo>
                <a:close/>
              </a:path>
              <a:path w="535939" h="100329">
                <a:moveTo>
                  <a:pt x="169499" y="11006"/>
                </a:moveTo>
                <a:lnTo>
                  <a:pt x="143507" y="11006"/>
                </a:lnTo>
                <a:lnTo>
                  <a:pt x="147951" y="11853"/>
                </a:lnTo>
                <a:lnTo>
                  <a:pt x="155995" y="15239"/>
                </a:lnTo>
                <a:lnTo>
                  <a:pt x="159170" y="17356"/>
                </a:lnTo>
                <a:lnTo>
                  <a:pt x="161286" y="20319"/>
                </a:lnTo>
                <a:lnTo>
                  <a:pt x="163403" y="23071"/>
                </a:lnTo>
                <a:lnTo>
                  <a:pt x="165308" y="26881"/>
                </a:lnTo>
                <a:lnTo>
                  <a:pt x="166789" y="31961"/>
                </a:lnTo>
                <a:lnTo>
                  <a:pt x="178219" y="28786"/>
                </a:lnTo>
                <a:lnTo>
                  <a:pt x="176526" y="22224"/>
                </a:lnTo>
                <a:lnTo>
                  <a:pt x="174198" y="16933"/>
                </a:lnTo>
                <a:lnTo>
                  <a:pt x="169499" y="11006"/>
                </a:lnTo>
                <a:close/>
              </a:path>
              <a:path w="535939" h="100329">
                <a:moveTo>
                  <a:pt x="216953" y="1481"/>
                </a:moveTo>
                <a:lnTo>
                  <a:pt x="204042" y="1481"/>
                </a:lnTo>
                <a:lnTo>
                  <a:pt x="204042" y="98635"/>
                </a:lnTo>
                <a:lnTo>
                  <a:pt x="216953" y="98635"/>
                </a:lnTo>
                <a:lnTo>
                  <a:pt x="216953" y="1481"/>
                </a:lnTo>
                <a:close/>
              </a:path>
              <a:path w="535939" h="100329">
                <a:moveTo>
                  <a:pt x="259709" y="1481"/>
                </a:moveTo>
                <a:lnTo>
                  <a:pt x="240236" y="1481"/>
                </a:lnTo>
                <a:lnTo>
                  <a:pt x="240236" y="98635"/>
                </a:lnTo>
                <a:lnTo>
                  <a:pt x="252724" y="98635"/>
                </a:lnTo>
                <a:lnTo>
                  <a:pt x="252724" y="16086"/>
                </a:lnTo>
                <a:lnTo>
                  <a:pt x="264564" y="16086"/>
                </a:lnTo>
                <a:lnTo>
                  <a:pt x="259709" y="1481"/>
                </a:lnTo>
                <a:close/>
              </a:path>
              <a:path w="535939" h="100329">
                <a:moveTo>
                  <a:pt x="264564" y="16086"/>
                </a:moveTo>
                <a:lnTo>
                  <a:pt x="252724" y="16086"/>
                </a:lnTo>
                <a:lnTo>
                  <a:pt x="280664" y="98635"/>
                </a:lnTo>
                <a:lnTo>
                  <a:pt x="292305" y="98635"/>
                </a:lnTo>
                <a:lnTo>
                  <a:pt x="297144" y="84666"/>
                </a:lnTo>
                <a:lnTo>
                  <a:pt x="287225" y="84666"/>
                </a:lnTo>
                <a:lnTo>
                  <a:pt x="286167" y="81491"/>
                </a:lnTo>
                <a:lnTo>
                  <a:pt x="284685" y="76622"/>
                </a:lnTo>
                <a:lnTo>
                  <a:pt x="264564" y="16086"/>
                </a:lnTo>
                <a:close/>
              </a:path>
              <a:path w="535939" h="100329">
                <a:moveTo>
                  <a:pt x="332944" y="17356"/>
                </a:moveTo>
                <a:lnTo>
                  <a:pt x="320456" y="17356"/>
                </a:lnTo>
                <a:lnTo>
                  <a:pt x="320456" y="98635"/>
                </a:lnTo>
                <a:lnTo>
                  <a:pt x="332944" y="98635"/>
                </a:lnTo>
                <a:lnTo>
                  <a:pt x="332944" y="17356"/>
                </a:lnTo>
                <a:close/>
              </a:path>
              <a:path w="535939" h="100329">
                <a:moveTo>
                  <a:pt x="332944" y="1481"/>
                </a:moveTo>
                <a:lnTo>
                  <a:pt x="315588" y="1481"/>
                </a:lnTo>
                <a:lnTo>
                  <a:pt x="289977" y="75987"/>
                </a:lnTo>
                <a:lnTo>
                  <a:pt x="288284" y="81067"/>
                </a:lnTo>
                <a:lnTo>
                  <a:pt x="287225" y="84666"/>
                </a:lnTo>
                <a:lnTo>
                  <a:pt x="297144" y="84666"/>
                </a:lnTo>
                <a:lnTo>
                  <a:pt x="320456" y="17356"/>
                </a:lnTo>
                <a:lnTo>
                  <a:pt x="332944" y="17356"/>
                </a:lnTo>
                <a:lnTo>
                  <a:pt x="332944" y="1481"/>
                </a:lnTo>
                <a:close/>
              </a:path>
              <a:path w="535939" h="100329">
                <a:moveTo>
                  <a:pt x="427557" y="1481"/>
                </a:moveTo>
                <a:lnTo>
                  <a:pt x="357285" y="1481"/>
                </a:lnTo>
                <a:lnTo>
                  <a:pt x="357285" y="98635"/>
                </a:lnTo>
                <a:lnTo>
                  <a:pt x="429674" y="98635"/>
                </a:lnTo>
                <a:lnTo>
                  <a:pt x="429674" y="87205"/>
                </a:lnTo>
                <a:lnTo>
                  <a:pt x="370197" y="87205"/>
                </a:lnTo>
                <a:lnTo>
                  <a:pt x="370197" y="54186"/>
                </a:lnTo>
                <a:lnTo>
                  <a:pt x="423959" y="54186"/>
                </a:lnTo>
                <a:lnTo>
                  <a:pt x="423959" y="42756"/>
                </a:lnTo>
                <a:lnTo>
                  <a:pt x="370197" y="42756"/>
                </a:lnTo>
                <a:lnTo>
                  <a:pt x="370197" y="13123"/>
                </a:lnTo>
                <a:lnTo>
                  <a:pt x="427557" y="13123"/>
                </a:lnTo>
                <a:lnTo>
                  <a:pt x="427557" y="1481"/>
                </a:lnTo>
                <a:close/>
              </a:path>
              <a:path w="535939" h="100329">
                <a:moveTo>
                  <a:pt x="502062" y="1481"/>
                </a:moveTo>
                <a:lnTo>
                  <a:pt x="450417" y="1481"/>
                </a:lnTo>
                <a:lnTo>
                  <a:pt x="450417" y="98635"/>
                </a:lnTo>
                <a:lnTo>
                  <a:pt x="463328" y="98635"/>
                </a:lnTo>
                <a:lnTo>
                  <a:pt x="463328" y="55456"/>
                </a:lnTo>
                <a:lnTo>
                  <a:pt x="502830" y="55456"/>
                </a:lnTo>
                <a:lnTo>
                  <a:pt x="500581" y="54397"/>
                </a:lnTo>
                <a:lnTo>
                  <a:pt x="509894" y="53127"/>
                </a:lnTo>
                <a:lnTo>
                  <a:pt x="516879" y="50164"/>
                </a:lnTo>
                <a:lnTo>
                  <a:pt x="522334" y="44449"/>
                </a:lnTo>
                <a:lnTo>
                  <a:pt x="463328" y="44449"/>
                </a:lnTo>
                <a:lnTo>
                  <a:pt x="463328" y="12276"/>
                </a:lnTo>
                <a:lnTo>
                  <a:pt x="523387" y="12276"/>
                </a:lnTo>
                <a:lnTo>
                  <a:pt x="521324" y="9101"/>
                </a:lnTo>
                <a:lnTo>
                  <a:pt x="517725" y="5926"/>
                </a:lnTo>
                <a:lnTo>
                  <a:pt x="513281" y="4233"/>
                </a:lnTo>
                <a:lnTo>
                  <a:pt x="508624" y="2539"/>
                </a:lnTo>
                <a:lnTo>
                  <a:pt x="502062" y="1481"/>
                </a:lnTo>
                <a:close/>
              </a:path>
              <a:path w="535939" h="100329">
                <a:moveTo>
                  <a:pt x="502830" y="55456"/>
                </a:moveTo>
                <a:lnTo>
                  <a:pt x="481531" y="55456"/>
                </a:lnTo>
                <a:lnTo>
                  <a:pt x="483860" y="55667"/>
                </a:lnTo>
                <a:lnTo>
                  <a:pt x="485341" y="56091"/>
                </a:lnTo>
                <a:lnTo>
                  <a:pt x="497618" y="65192"/>
                </a:lnTo>
                <a:lnTo>
                  <a:pt x="500158" y="68156"/>
                </a:lnTo>
                <a:lnTo>
                  <a:pt x="503121" y="72601"/>
                </a:lnTo>
                <a:lnTo>
                  <a:pt x="519842" y="98635"/>
                </a:lnTo>
                <a:lnTo>
                  <a:pt x="535928" y="98635"/>
                </a:lnTo>
                <a:lnTo>
                  <a:pt x="518995" y="72177"/>
                </a:lnTo>
                <a:lnTo>
                  <a:pt x="515821" y="67097"/>
                </a:lnTo>
                <a:lnTo>
                  <a:pt x="512222" y="62864"/>
                </a:lnTo>
                <a:lnTo>
                  <a:pt x="508412" y="59266"/>
                </a:lnTo>
                <a:lnTo>
                  <a:pt x="506719" y="57784"/>
                </a:lnTo>
                <a:lnTo>
                  <a:pt x="504179" y="56091"/>
                </a:lnTo>
                <a:lnTo>
                  <a:pt x="502830" y="55456"/>
                </a:lnTo>
                <a:close/>
              </a:path>
              <a:path w="535939" h="100329">
                <a:moveTo>
                  <a:pt x="523387" y="12276"/>
                </a:moveTo>
                <a:lnTo>
                  <a:pt x="501216" y="12276"/>
                </a:lnTo>
                <a:lnTo>
                  <a:pt x="506507" y="13758"/>
                </a:lnTo>
                <a:lnTo>
                  <a:pt x="509682" y="16721"/>
                </a:lnTo>
                <a:lnTo>
                  <a:pt x="513069" y="19684"/>
                </a:lnTo>
                <a:lnTo>
                  <a:pt x="514762" y="23494"/>
                </a:lnTo>
                <a:lnTo>
                  <a:pt x="514762" y="31114"/>
                </a:lnTo>
                <a:lnTo>
                  <a:pt x="504602" y="42544"/>
                </a:lnTo>
                <a:lnTo>
                  <a:pt x="501427" y="43814"/>
                </a:lnTo>
                <a:lnTo>
                  <a:pt x="496771" y="44449"/>
                </a:lnTo>
                <a:lnTo>
                  <a:pt x="522334" y="44449"/>
                </a:lnTo>
                <a:lnTo>
                  <a:pt x="525769" y="40851"/>
                </a:lnTo>
                <a:lnTo>
                  <a:pt x="528097" y="34924"/>
                </a:lnTo>
                <a:lnTo>
                  <a:pt x="528097" y="22648"/>
                </a:lnTo>
                <a:lnTo>
                  <a:pt x="526615" y="17779"/>
                </a:lnTo>
                <a:lnTo>
                  <a:pt x="524075" y="13334"/>
                </a:lnTo>
                <a:lnTo>
                  <a:pt x="523387" y="12276"/>
                </a:lnTo>
                <a:close/>
              </a:path>
            </a:pathLst>
          </a:custGeom>
          <a:solidFill>
            <a:srgbClr val="FFFFFF"/>
          </a:solidFill>
        </p:spPr>
        <p:txBody>
          <a:bodyPr wrap="square" lIns="0" tIns="0" rIns="0" bIns="0" rtlCol="0"/>
          <a:lstStyle/>
          <a:p>
            <a:endParaRPr/>
          </a:p>
        </p:txBody>
      </p:sp>
      <p:sp>
        <p:nvSpPr>
          <p:cNvPr id="105" name="object 105"/>
          <p:cNvSpPr/>
          <p:nvPr/>
        </p:nvSpPr>
        <p:spPr>
          <a:xfrm>
            <a:off x="4788612" y="3195722"/>
            <a:ext cx="283845" cy="100330"/>
          </a:xfrm>
          <a:custGeom>
            <a:avLst/>
            <a:gdLst/>
            <a:ahLst/>
            <a:cxnLst/>
            <a:rect l="l" t="t" r="r" b="b"/>
            <a:pathLst>
              <a:path w="283845" h="100329">
                <a:moveTo>
                  <a:pt x="51645" y="1693"/>
                </a:moveTo>
                <a:lnTo>
                  <a:pt x="0" y="1693"/>
                </a:lnTo>
                <a:lnTo>
                  <a:pt x="0" y="98847"/>
                </a:lnTo>
                <a:lnTo>
                  <a:pt x="12911" y="98847"/>
                </a:lnTo>
                <a:lnTo>
                  <a:pt x="12911" y="55667"/>
                </a:lnTo>
                <a:lnTo>
                  <a:pt x="52280" y="55667"/>
                </a:lnTo>
                <a:lnTo>
                  <a:pt x="50163" y="54609"/>
                </a:lnTo>
                <a:lnTo>
                  <a:pt x="59477" y="53339"/>
                </a:lnTo>
                <a:lnTo>
                  <a:pt x="66461" y="50376"/>
                </a:lnTo>
                <a:lnTo>
                  <a:pt x="70906" y="45507"/>
                </a:lnTo>
                <a:lnTo>
                  <a:pt x="71917" y="44449"/>
                </a:lnTo>
                <a:lnTo>
                  <a:pt x="12911" y="44449"/>
                </a:lnTo>
                <a:lnTo>
                  <a:pt x="12911" y="12488"/>
                </a:lnTo>
                <a:lnTo>
                  <a:pt x="72842" y="12488"/>
                </a:lnTo>
                <a:lnTo>
                  <a:pt x="70906" y="9101"/>
                </a:lnTo>
                <a:lnTo>
                  <a:pt x="67308" y="6138"/>
                </a:lnTo>
                <a:lnTo>
                  <a:pt x="62652" y="4233"/>
                </a:lnTo>
                <a:lnTo>
                  <a:pt x="58207" y="2539"/>
                </a:lnTo>
                <a:lnTo>
                  <a:pt x="51645" y="1693"/>
                </a:lnTo>
                <a:close/>
              </a:path>
              <a:path w="283845" h="100329">
                <a:moveTo>
                  <a:pt x="52280" y="55667"/>
                </a:moveTo>
                <a:lnTo>
                  <a:pt x="31114" y="55667"/>
                </a:lnTo>
                <a:lnTo>
                  <a:pt x="33442" y="55879"/>
                </a:lnTo>
                <a:lnTo>
                  <a:pt x="34924" y="56091"/>
                </a:lnTo>
                <a:lnTo>
                  <a:pt x="47200" y="65192"/>
                </a:lnTo>
                <a:lnTo>
                  <a:pt x="49740" y="68367"/>
                </a:lnTo>
                <a:lnTo>
                  <a:pt x="56513" y="78527"/>
                </a:lnTo>
                <a:lnTo>
                  <a:pt x="69425" y="98847"/>
                </a:lnTo>
                <a:lnTo>
                  <a:pt x="85511" y="98847"/>
                </a:lnTo>
                <a:lnTo>
                  <a:pt x="65191" y="67097"/>
                </a:lnTo>
                <a:lnTo>
                  <a:pt x="61805" y="62864"/>
                </a:lnTo>
                <a:lnTo>
                  <a:pt x="57995" y="59477"/>
                </a:lnTo>
                <a:lnTo>
                  <a:pt x="56302" y="57784"/>
                </a:lnTo>
                <a:lnTo>
                  <a:pt x="53550" y="56302"/>
                </a:lnTo>
                <a:lnTo>
                  <a:pt x="52280" y="55667"/>
                </a:lnTo>
                <a:close/>
              </a:path>
              <a:path w="283845" h="100329">
                <a:moveTo>
                  <a:pt x="72842" y="12488"/>
                </a:moveTo>
                <a:lnTo>
                  <a:pt x="50798" y="12488"/>
                </a:lnTo>
                <a:lnTo>
                  <a:pt x="56090" y="13969"/>
                </a:lnTo>
                <a:lnTo>
                  <a:pt x="59265" y="16933"/>
                </a:lnTo>
                <a:lnTo>
                  <a:pt x="62652" y="19896"/>
                </a:lnTo>
                <a:lnTo>
                  <a:pt x="64345" y="23494"/>
                </a:lnTo>
                <a:lnTo>
                  <a:pt x="64345" y="31326"/>
                </a:lnTo>
                <a:lnTo>
                  <a:pt x="63498" y="34289"/>
                </a:lnTo>
                <a:lnTo>
                  <a:pt x="61805" y="36829"/>
                </a:lnTo>
                <a:lnTo>
                  <a:pt x="60112" y="39581"/>
                </a:lnTo>
                <a:lnTo>
                  <a:pt x="57572" y="41486"/>
                </a:lnTo>
                <a:lnTo>
                  <a:pt x="50798" y="44026"/>
                </a:lnTo>
                <a:lnTo>
                  <a:pt x="46354" y="44449"/>
                </a:lnTo>
                <a:lnTo>
                  <a:pt x="71917" y="44449"/>
                </a:lnTo>
                <a:lnTo>
                  <a:pt x="75351" y="40851"/>
                </a:lnTo>
                <a:lnTo>
                  <a:pt x="77680" y="35136"/>
                </a:lnTo>
                <a:lnTo>
                  <a:pt x="77680" y="22859"/>
                </a:lnTo>
                <a:lnTo>
                  <a:pt x="76198" y="17991"/>
                </a:lnTo>
                <a:lnTo>
                  <a:pt x="73446" y="13546"/>
                </a:lnTo>
                <a:lnTo>
                  <a:pt x="72842" y="12488"/>
                </a:lnTo>
                <a:close/>
              </a:path>
              <a:path w="283845" h="100329">
                <a:moveTo>
                  <a:pt x="142660" y="0"/>
                </a:moveTo>
                <a:lnTo>
                  <a:pt x="134193" y="0"/>
                </a:lnTo>
                <a:lnTo>
                  <a:pt x="126362" y="1904"/>
                </a:lnTo>
                <a:lnTo>
                  <a:pt x="119165" y="5926"/>
                </a:lnTo>
                <a:lnTo>
                  <a:pt x="112181" y="9736"/>
                </a:lnTo>
                <a:lnTo>
                  <a:pt x="96941" y="49529"/>
                </a:lnTo>
                <a:lnTo>
                  <a:pt x="97258" y="56395"/>
                </a:lnTo>
                <a:lnTo>
                  <a:pt x="117049" y="93979"/>
                </a:lnTo>
                <a:lnTo>
                  <a:pt x="142448" y="100329"/>
                </a:lnTo>
                <a:lnTo>
                  <a:pt x="149787" y="99813"/>
                </a:lnTo>
                <a:lnTo>
                  <a:pt x="156550" y="98265"/>
                </a:lnTo>
                <a:lnTo>
                  <a:pt x="162718" y="95685"/>
                </a:lnTo>
                <a:lnTo>
                  <a:pt x="168271" y="92074"/>
                </a:lnTo>
                <a:lnTo>
                  <a:pt x="170941" y="89534"/>
                </a:lnTo>
                <a:lnTo>
                  <a:pt x="135675" y="89534"/>
                </a:lnTo>
                <a:lnTo>
                  <a:pt x="130172" y="87840"/>
                </a:lnTo>
                <a:lnTo>
                  <a:pt x="120012" y="81914"/>
                </a:lnTo>
                <a:lnTo>
                  <a:pt x="116202" y="77257"/>
                </a:lnTo>
                <a:lnTo>
                  <a:pt x="113874" y="71119"/>
                </a:lnTo>
                <a:lnTo>
                  <a:pt x="111334" y="64981"/>
                </a:lnTo>
                <a:lnTo>
                  <a:pt x="110276" y="57784"/>
                </a:lnTo>
                <a:lnTo>
                  <a:pt x="110388" y="42151"/>
                </a:lnTo>
                <a:lnTo>
                  <a:pt x="111122" y="36829"/>
                </a:lnTo>
                <a:lnTo>
                  <a:pt x="113239" y="30691"/>
                </a:lnTo>
                <a:lnTo>
                  <a:pt x="115144" y="24764"/>
                </a:lnTo>
                <a:lnTo>
                  <a:pt x="118742" y="19896"/>
                </a:lnTo>
                <a:lnTo>
                  <a:pt x="123822" y="16298"/>
                </a:lnTo>
                <a:lnTo>
                  <a:pt x="128690" y="12911"/>
                </a:lnTo>
                <a:lnTo>
                  <a:pt x="135040" y="11006"/>
                </a:lnTo>
                <a:lnTo>
                  <a:pt x="171860" y="11006"/>
                </a:lnTo>
                <a:lnTo>
                  <a:pt x="167213" y="7408"/>
                </a:lnTo>
                <a:lnTo>
                  <a:pt x="161977" y="4196"/>
                </a:lnTo>
                <a:lnTo>
                  <a:pt x="156127" y="1878"/>
                </a:lnTo>
                <a:lnTo>
                  <a:pt x="149681" y="472"/>
                </a:lnTo>
                <a:lnTo>
                  <a:pt x="142660" y="0"/>
                </a:lnTo>
                <a:close/>
              </a:path>
              <a:path w="283845" h="100329">
                <a:moveTo>
                  <a:pt x="169964" y="64769"/>
                </a:moveTo>
                <a:lnTo>
                  <a:pt x="148586" y="89534"/>
                </a:lnTo>
                <a:lnTo>
                  <a:pt x="170941" y="89534"/>
                </a:lnTo>
                <a:lnTo>
                  <a:pt x="173148" y="87417"/>
                </a:lnTo>
                <a:lnTo>
                  <a:pt x="177134" y="81914"/>
                </a:lnTo>
                <a:lnTo>
                  <a:pt x="180326" y="75405"/>
                </a:lnTo>
                <a:lnTo>
                  <a:pt x="182664" y="67944"/>
                </a:lnTo>
                <a:lnTo>
                  <a:pt x="169964" y="64769"/>
                </a:lnTo>
                <a:close/>
              </a:path>
              <a:path w="283845" h="100329">
                <a:moveTo>
                  <a:pt x="171860" y="11006"/>
                </a:moveTo>
                <a:lnTo>
                  <a:pt x="149010" y="11006"/>
                </a:lnTo>
                <a:lnTo>
                  <a:pt x="154301" y="12699"/>
                </a:lnTo>
                <a:lnTo>
                  <a:pt x="158746" y="15874"/>
                </a:lnTo>
                <a:lnTo>
                  <a:pt x="162979" y="19049"/>
                </a:lnTo>
                <a:lnTo>
                  <a:pt x="166154" y="24129"/>
                </a:lnTo>
                <a:lnTo>
                  <a:pt x="168483" y="31326"/>
                </a:lnTo>
                <a:lnTo>
                  <a:pt x="181182" y="28363"/>
                </a:lnTo>
                <a:lnTo>
                  <a:pt x="178431" y="19261"/>
                </a:lnTo>
                <a:lnTo>
                  <a:pt x="173774" y="12488"/>
                </a:lnTo>
                <a:lnTo>
                  <a:pt x="171860" y="11006"/>
                </a:lnTo>
                <a:close/>
              </a:path>
              <a:path w="283845" h="100329">
                <a:moveTo>
                  <a:pt x="243623" y="0"/>
                </a:moveTo>
                <a:lnTo>
                  <a:pt x="234945" y="0"/>
                </a:lnTo>
                <a:lnTo>
                  <a:pt x="227113" y="1904"/>
                </a:lnTo>
                <a:lnTo>
                  <a:pt x="220128" y="5926"/>
                </a:lnTo>
                <a:lnTo>
                  <a:pt x="212932" y="9736"/>
                </a:lnTo>
                <a:lnTo>
                  <a:pt x="197692" y="49529"/>
                </a:lnTo>
                <a:lnTo>
                  <a:pt x="198043" y="56395"/>
                </a:lnTo>
                <a:lnTo>
                  <a:pt x="217800" y="93979"/>
                </a:lnTo>
                <a:lnTo>
                  <a:pt x="243411" y="100329"/>
                </a:lnTo>
                <a:lnTo>
                  <a:pt x="250717" y="99813"/>
                </a:lnTo>
                <a:lnTo>
                  <a:pt x="257407" y="98265"/>
                </a:lnTo>
                <a:lnTo>
                  <a:pt x="263503" y="95685"/>
                </a:lnTo>
                <a:lnTo>
                  <a:pt x="269022" y="92074"/>
                </a:lnTo>
                <a:lnTo>
                  <a:pt x="271694" y="89534"/>
                </a:lnTo>
                <a:lnTo>
                  <a:pt x="236426" y="89534"/>
                </a:lnTo>
                <a:lnTo>
                  <a:pt x="230923" y="87840"/>
                </a:lnTo>
                <a:lnTo>
                  <a:pt x="220763" y="81914"/>
                </a:lnTo>
                <a:lnTo>
                  <a:pt x="216953" y="77257"/>
                </a:lnTo>
                <a:lnTo>
                  <a:pt x="212297" y="64981"/>
                </a:lnTo>
                <a:lnTo>
                  <a:pt x="211027" y="57784"/>
                </a:lnTo>
                <a:lnTo>
                  <a:pt x="211027" y="42968"/>
                </a:lnTo>
                <a:lnTo>
                  <a:pt x="235791" y="11006"/>
                </a:lnTo>
                <a:lnTo>
                  <a:pt x="272823" y="11006"/>
                </a:lnTo>
                <a:lnTo>
                  <a:pt x="268176" y="7408"/>
                </a:lnTo>
                <a:lnTo>
                  <a:pt x="262851" y="4196"/>
                </a:lnTo>
                <a:lnTo>
                  <a:pt x="257010" y="1878"/>
                </a:lnTo>
                <a:lnTo>
                  <a:pt x="250614" y="472"/>
                </a:lnTo>
                <a:lnTo>
                  <a:pt x="243623" y="0"/>
                </a:lnTo>
                <a:close/>
              </a:path>
              <a:path w="283845" h="100329">
                <a:moveTo>
                  <a:pt x="270716" y="64769"/>
                </a:moveTo>
                <a:lnTo>
                  <a:pt x="269022" y="72812"/>
                </a:lnTo>
                <a:lnTo>
                  <a:pt x="265636" y="78951"/>
                </a:lnTo>
                <a:lnTo>
                  <a:pt x="260556" y="83184"/>
                </a:lnTo>
                <a:lnTo>
                  <a:pt x="255688" y="87417"/>
                </a:lnTo>
                <a:lnTo>
                  <a:pt x="249549" y="89534"/>
                </a:lnTo>
                <a:lnTo>
                  <a:pt x="271694" y="89534"/>
                </a:lnTo>
                <a:lnTo>
                  <a:pt x="273903" y="87417"/>
                </a:lnTo>
                <a:lnTo>
                  <a:pt x="277912" y="81914"/>
                </a:lnTo>
                <a:lnTo>
                  <a:pt x="281166" y="75405"/>
                </a:lnTo>
                <a:lnTo>
                  <a:pt x="283627" y="67944"/>
                </a:lnTo>
                <a:lnTo>
                  <a:pt x="270716" y="64769"/>
                </a:lnTo>
                <a:close/>
              </a:path>
              <a:path w="283845" h="100329">
                <a:moveTo>
                  <a:pt x="272823" y="11006"/>
                </a:moveTo>
                <a:lnTo>
                  <a:pt x="249761" y="11006"/>
                </a:lnTo>
                <a:lnTo>
                  <a:pt x="255264" y="12699"/>
                </a:lnTo>
                <a:lnTo>
                  <a:pt x="263731" y="19049"/>
                </a:lnTo>
                <a:lnTo>
                  <a:pt x="267117" y="24129"/>
                </a:lnTo>
                <a:lnTo>
                  <a:pt x="269234" y="31326"/>
                </a:lnTo>
                <a:lnTo>
                  <a:pt x="281934" y="28363"/>
                </a:lnTo>
                <a:lnTo>
                  <a:pt x="279394" y="19261"/>
                </a:lnTo>
                <a:lnTo>
                  <a:pt x="274737" y="12488"/>
                </a:lnTo>
                <a:lnTo>
                  <a:pt x="272823" y="11006"/>
                </a:lnTo>
                <a:close/>
              </a:path>
            </a:pathLst>
          </a:custGeom>
          <a:solidFill>
            <a:srgbClr val="FFFFFF"/>
          </a:solidFill>
        </p:spPr>
        <p:txBody>
          <a:bodyPr wrap="square" lIns="0" tIns="0" rIns="0" bIns="0" rtlCol="0"/>
          <a:lstStyle/>
          <a:p>
            <a:endParaRPr/>
          </a:p>
        </p:txBody>
      </p:sp>
      <p:sp>
        <p:nvSpPr>
          <p:cNvPr id="106" name="object 106"/>
          <p:cNvSpPr/>
          <p:nvPr/>
        </p:nvSpPr>
        <p:spPr>
          <a:xfrm>
            <a:off x="4760672" y="2900873"/>
            <a:ext cx="337820" cy="100330"/>
          </a:xfrm>
          <a:custGeom>
            <a:avLst/>
            <a:gdLst/>
            <a:ahLst/>
            <a:cxnLst/>
            <a:rect l="l" t="t" r="r" b="b"/>
            <a:pathLst>
              <a:path w="337820" h="100330">
                <a:moveTo>
                  <a:pt x="12911" y="1693"/>
                </a:moveTo>
                <a:lnTo>
                  <a:pt x="0" y="1693"/>
                </a:lnTo>
                <a:lnTo>
                  <a:pt x="0" y="98847"/>
                </a:lnTo>
                <a:lnTo>
                  <a:pt x="12911" y="98847"/>
                </a:lnTo>
                <a:lnTo>
                  <a:pt x="12911" y="65192"/>
                </a:lnTo>
                <a:lnTo>
                  <a:pt x="28571" y="49741"/>
                </a:lnTo>
                <a:lnTo>
                  <a:pt x="12911" y="49741"/>
                </a:lnTo>
                <a:lnTo>
                  <a:pt x="12911" y="1693"/>
                </a:lnTo>
                <a:close/>
              </a:path>
              <a:path w="337820" h="100330">
                <a:moveTo>
                  <a:pt x="43909" y="49529"/>
                </a:moveTo>
                <a:lnTo>
                  <a:pt x="28786" y="49529"/>
                </a:lnTo>
                <a:lnTo>
                  <a:pt x="63287" y="98847"/>
                </a:lnTo>
                <a:lnTo>
                  <a:pt x="80220" y="98847"/>
                </a:lnTo>
                <a:lnTo>
                  <a:pt x="43909" y="49529"/>
                </a:lnTo>
                <a:close/>
              </a:path>
              <a:path w="337820" h="100330">
                <a:moveTo>
                  <a:pt x="78526" y="1693"/>
                </a:moveTo>
                <a:lnTo>
                  <a:pt x="60958" y="1693"/>
                </a:lnTo>
                <a:lnTo>
                  <a:pt x="12911" y="49741"/>
                </a:lnTo>
                <a:lnTo>
                  <a:pt x="28571" y="49741"/>
                </a:lnTo>
                <a:lnTo>
                  <a:pt x="28786" y="49529"/>
                </a:lnTo>
                <a:lnTo>
                  <a:pt x="43909" y="49529"/>
                </a:lnTo>
                <a:lnTo>
                  <a:pt x="37675" y="41063"/>
                </a:lnTo>
                <a:lnTo>
                  <a:pt x="78526" y="1693"/>
                </a:lnTo>
                <a:close/>
              </a:path>
              <a:path w="337820" h="100330">
                <a:moveTo>
                  <a:pt x="112604" y="1693"/>
                </a:moveTo>
                <a:lnTo>
                  <a:pt x="93343" y="1693"/>
                </a:lnTo>
                <a:lnTo>
                  <a:pt x="93343" y="98847"/>
                </a:lnTo>
                <a:lnTo>
                  <a:pt x="105619" y="98847"/>
                </a:lnTo>
                <a:lnTo>
                  <a:pt x="105619" y="16086"/>
                </a:lnTo>
                <a:lnTo>
                  <a:pt x="117429" y="16086"/>
                </a:lnTo>
                <a:lnTo>
                  <a:pt x="112604" y="1693"/>
                </a:lnTo>
                <a:close/>
              </a:path>
              <a:path w="337820" h="100330">
                <a:moveTo>
                  <a:pt x="117429" y="16086"/>
                </a:moveTo>
                <a:lnTo>
                  <a:pt x="105619" y="16086"/>
                </a:lnTo>
                <a:lnTo>
                  <a:pt x="133770" y="98847"/>
                </a:lnTo>
                <a:lnTo>
                  <a:pt x="145411" y="98847"/>
                </a:lnTo>
                <a:lnTo>
                  <a:pt x="150250" y="84877"/>
                </a:lnTo>
                <a:lnTo>
                  <a:pt x="140332" y="84877"/>
                </a:lnTo>
                <a:lnTo>
                  <a:pt x="139273" y="81702"/>
                </a:lnTo>
                <a:lnTo>
                  <a:pt x="137792" y="76834"/>
                </a:lnTo>
                <a:lnTo>
                  <a:pt x="117429" y="16086"/>
                </a:lnTo>
                <a:close/>
              </a:path>
              <a:path w="337820" h="100330">
                <a:moveTo>
                  <a:pt x="186051" y="17568"/>
                </a:moveTo>
                <a:lnTo>
                  <a:pt x="173563" y="17568"/>
                </a:lnTo>
                <a:lnTo>
                  <a:pt x="173563" y="98847"/>
                </a:lnTo>
                <a:lnTo>
                  <a:pt x="186051" y="98847"/>
                </a:lnTo>
                <a:lnTo>
                  <a:pt x="186051" y="17568"/>
                </a:lnTo>
                <a:close/>
              </a:path>
              <a:path w="337820" h="100330">
                <a:moveTo>
                  <a:pt x="186051" y="1693"/>
                </a:moveTo>
                <a:lnTo>
                  <a:pt x="168694" y="1693"/>
                </a:lnTo>
                <a:lnTo>
                  <a:pt x="143083" y="75987"/>
                </a:lnTo>
                <a:lnTo>
                  <a:pt x="141265" y="81702"/>
                </a:lnTo>
                <a:lnTo>
                  <a:pt x="140332" y="84877"/>
                </a:lnTo>
                <a:lnTo>
                  <a:pt x="150250" y="84877"/>
                </a:lnTo>
                <a:lnTo>
                  <a:pt x="173563" y="17568"/>
                </a:lnTo>
                <a:lnTo>
                  <a:pt x="186051" y="17568"/>
                </a:lnTo>
                <a:lnTo>
                  <a:pt x="186051" y="1693"/>
                </a:lnTo>
                <a:close/>
              </a:path>
              <a:path w="337820" h="100330">
                <a:moveTo>
                  <a:pt x="224997" y="1693"/>
                </a:moveTo>
                <a:lnTo>
                  <a:pt x="212297" y="1693"/>
                </a:lnTo>
                <a:lnTo>
                  <a:pt x="212297" y="98847"/>
                </a:lnTo>
                <a:lnTo>
                  <a:pt x="224997" y="98847"/>
                </a:lnTo>
                <a:lnTo>
                  <a:pt x="224997" y="1693"/>
                </a:lnTo>
                <a:close/>
              </a:path>
              <a:path w="337820" h="100330">
                <a:moveTo>
                  <a:pt x="300348" y="0"/>
                </a:moveTo>
                <a:lnTo>
                  <a:pt x="258016" y="13546"/>
                </a:lnTo>
                <a:lnTo>
                  <a:pt x="244970" y="50376"/>
                </a:lnTo>
                <a:lnTo>
                  <a:pt x="244901" y="59937"/>
                </a:lnTo>
                <a:lnTo>
                  <a:pt x="246798" y="68156"/>
                </a:lnTo>
                <a:lnTo>
                  <a:pt x="250608" y="75776"/>
                </a:lnTo>
                <a:lnTo>
                  <a:pt x="254206" y="83396"/>
                </a:lnTo>
                <a:lnTo>
                  <a:pt x="291458" y="100329"/>
                </a:lnTo>
                <a:lnTo>
                  <a:pt x="299925" y="100329"/>
                </a:lnTo>
                <a:lnTo>
                  <a:pt x="307756" y="98424"/>
                </a:lnTo>
                <a:lnTo>
                  <a:pt x="322150" y="90380"/>
                </a:lnTo>
                <a:lnTo>
                  <a:pt x="322966" y="89534"/>
                </a:lnTo>
                <a:lnTo>
                  <a:pt x="291247" y="89534"/>
                </a:lnTo>
                <a:lnTo>
                  <a:pt x="284510" y="88899"/>
                </a:lnTo>
                <a:lnTo>
                  <a:pt x="258823" y="59937"/>
                </a:lnTo>
                <a:lnTo>
                  <a:pt x="258228" y="51646"/>
                </a:lnTo>
                <a:lnTo>
                  <a:pt x="258826" y="41483"/>
                </a:lnTo>
                <a:lnTo>
                  <a:pt x="282357" y="11006"/>
                </a:lnTo>
                <a:lnTo>
                  <a:pt x="323164" y="11006"/>
                </a:lnTo>
                <a:lnTo>
                  <a:pt x="322785" y="10583"/>
                </a:lnTo>
                <a:lnTo>
                  <a:pt x="315800" y="6349"/>
                </a:lnTo>
                <a:lnTo>
                  <a:pt x="308603" y="2116"/>
                </a:lnTo>
                <a:lnTo>
                  <a:pt x="300348" y="0"/>
                </a:lnTo>
                <a:close/>
              </a:path>
              <a:path w="337820" h="100330">
                <a:moveTo>
                  <a:pt x="323164" y="11006"/>
                </a:moveTo>
                <a:lnTo>
                  <a:pt x="298020" y="11006"/>
                </a:lnTo>
                <a:lnTo>
                  <a:pt x="303735" y="12699"/>
                </a:lnTo>
                <a:lnTo>
                  <a:pt x="313895" y="19049"/>
                </a:lnTo>
                <a:lnTo>
                  <a:pt x="317916" y="23706"/>
                </a:lnTo>
                <a:lnTo>
                  <a:pt x="320567" y="29871"/>
                </a:lnTo>
                <a:lnTo>
                  <a:pt x="323208" y="35559"/>
                </a:lnTo>
                <a:lnTo>
                  <a:pt x="324318" y="41483"/>
                </a:lnTo>
                <a:lnTo>
                  <a:pt x="324397" y="51646"/>
                </a:lnTo>
                <a:lnTo>
                  <a:pt x="323916" y="59190"/>
                </a:lnTo>
                <a:lnTo>
                  <a:pt x="298228" y="88866"/>
                </a:lnTo>
                <a:lnTo>
                  <a:pt x="291247" y="89534"/>
                </a:lnTo>
                <a:lnTo>
                  <a:pt x="322966" y="89534"/>
                </a:lnTo>
                <a:lnTo>
                  <a:pt x="337813" y="50376"/>
                </a:lnTo>
                <a:lnTo>
                  <a:pt x="337455" y="43272"/>
                </a:lnTo>
                <a:lnTo>
                  <a:pt x="336384" y="36565"/>
                </a:lnTo>
                <a:lnTo>
                  <a:pt x="334598" y="30254"/>
                </a:lnTo>
                <a:lnTo>
                  <a:pt x="332098" y="24341"/>
                </a:lnTo>
                <a:lnTo>
                  <a:pt x="328288" y="16721"/>
                </a:lnTo>
                <a:lnTo>
                  <a:pt x="323164" y="11006"/>
                </a:lnTo>
                <a:close/>
              </a:path>
            </a:pathLst>
          </a:custGeom>
          <a:solidFill>
            <a:srgbClr val="FFFFFF"/>
          </a:solidFill>
        </p:spPr>
        <p:txBody>
          <a:bodyPr wrap="square" lIns="0" tIns="0" rIns="0" bIns="0" rtlCol="0"/>
          <a:lstStyle/>
          <a:p>
            <a:endParaRPr/>
          </a:p>
        </p:txBody>
      </p:sp>
      <p:sp>
        <p:nvSpPr>
          <p:cNvPr id="107" name="object 107"/>
          <p:cNvSpPr/>
          <p:nvPr/>
        </p:nvSpPr>
        <p:spPr>
          <a:xfrm>
            <a:off x="4663731" y="2052096"/>
            <a:ext cx="523864" cy="743790"/>
          </a:xfrm>
          <a:prstGeom prst="rect">
            <a:avLst/>
          </a:prstGeom>
          <a:blipFill>
            <a:blip r:embed="rId16" cstate="print"/>
            <a:stretch>
              <a:fillRect/>
            </a:stretch>
          </a:blipFill>
        </p:spPr>
        <p:txBody>
          <a:bodyPr wrap="square" lIns="0" tIns="0" rIns="0" bIns="0" rtlCol="0"/>
          <a:lstStyle/>
          <a:p>
            <a:endParaRPr/>
          </a:p>
        </p:txBody>
      </p:sp>
      <p:sp>
        <p:nvSpPr>
          <p:cNvPr id="108" name="object 108"/>
          <p:cNvSpPr/>
          <p:nvPr/>
        </p:nvSpPr>
        <p:spPr>
          <a:xfrm>
            <a:off x="4719398" y="1854189"/>
            <a:ext cx="416559" cy="116839"/>
          </a:xfrm>
          <a:custGeom>
            <a:avLst/>
            <a:gdLst/>
            <a:ahLst/>
            <a:cxnLst/>
            <a:rect l="l" t="t" r="r" b="b"/>
            <a:pathLst>
              <a:path w="416560" h="116839">
                <a:moveTo>
                  <a:pt x="21166" y="39158"/>
                </a:moveTo>
                <a:lnTo>
                  <a:pt x="10794" y="39158"/>
                </a:lnTo>
                <a:lnTo>
                  <a:pt x="4656" y="41698"/>
                </a:lnTo>
                <a:lnTo>
                  <a:pt x="0" y="46989"/>
                </a:lnTo>
                <a:lnTo>
                  <a:pt x="0" y="60536"/>
                </a:lnTo>
                <a:lnTo>
                  <a:pt x="3809" y="56937"/>
                </a:lnTo>
                <a:lnTo>
                  <a:pt x="6773" y="54609"/>
                </a:lnTo>
                <a:lnTo>
                  <a:pt x="9313" y="53339"/>
                </a:lnTo>
                <a:lnTo>
                  <a:pt x="11853" y="52281"/>
                </a:lnTo>
                <a:lnTo>
                  <a:pt x="14393" y="51646"/>
                </a:lnTo>
                <a:lnTo>
                  <a:pt x="67731" y="51646"/>
                </a:lnTo>
                <a:lnTo>
                  <a:pt x="67731" y="48047"/>
                </a:lnTo>
                <a:lnTo>
                  <a:pt x="33865" y="42544"/>
                </a:lnTo>
                <a:lnTo>
                  <a:pt x="29632" y="41063"/>
                </a:lnTo>
                <a:lnTo>
                  <a:pt x="26881" y="40216"/>
                </a:lnTo>
                <a:lnTo>
                  <a:pt x="23917" y="39369"/>
                </a:lnTo>
                <a:lnTo>
                  <a:pt x="21166" y="39158"/>
                </a:lnTo>
                <a:close/>
              </a:path>
              <a:path w="416560" h="116839">
                <a:moveTo>
                  <a:pt x="67731" y="51646"/>
                </a:moveTo>
                <a:lnTo>
                  <a:pt x="20742" y="51646"/>
                </a:lnTo>
                <a:lnTo>
                  <a:pt x="25187" y="52704"/>
                </a:lnTo>
                <a:lnTo>
                  <a:pt x="30479" y="55032"/>
                </a:lnTo>
                <a:lnTo>
                  <a:pt x="35559" y="57361"/>
                </a:lnTo>
                <a:lnTo>
                  <a:pt x="39369" y="58842"/>
                </a:lnTo>
                <a:lnTo>
                  <a:pt x="41909" y="59477"/>
                </a:lnTo>
                <a:lnTo>
                  <a:pt x="44237" y="60112"/>
                </a:lnTo>
                <a:lnTo>
                  <a:pt x="46777" y="60536"/>
                </a:lnTo>
                <a:lnTo>
                  <a:pt x="53127" y="60536"/>
                </a:lnTo>
                <a:lnTo>
                  <a:pt x="56302" y="59901"/>
                </a:lnTo>
                <a:lnTo>
                  <a:pt x="59265" y="58631"/>
                </a:lnTo>
                <a:lnTo>
                  <a:pt x="62017" y="57572"/>
                </a:lnTo>
                <a:lnTo>
                  <a:pt x="64980" y="55667"/>
                </a:lnTo>
                <a:lnTo>
                  <a:pt x="67731" y="52916"/>
                </a:lnTo>
                <a:lnTo>
                  <a:pt x="67731" y="51646"/>
                </a:lnTo>
                <a:close/>
              </a:path>
              <a:path w="416560" h="116839">
                <a:moveTo>
                  <a:pt x="67731" y="38946"/>
                </a:moveTo>
                <a:lnTo>
                  <a:pt x="65403" y="41486"/>
                </a:lnTo>
                <a:lnTo>
                  <a:pt x="62652" y="43602"/>
                </a:lnTo>
                <a:lnTo>
                  <a:pt x="59688" y="45296"/>
                </a:lnTo>
                <a:lnTo>
                  <a:pt x="56513" y="47201"/>
                </a:lnTo>
                <a:lnTo>
                  <a:pt x="53550" y="48047"/>
                </a:lnTo>
                <a:lnTo>
                  <a:pt x="67731" y="48047"/>
                </a:lnTo>
                <a:lnTo>
                  <a:pt x="67731" y="38946"/>
                </a:lnTo>
                <a:close/>
              </a:path>
              <a:path w="416560" h="116839">
                <a:moveTo>
                  <a:pt x="121705" y="0"/>
                </a:moveTo>
                <a:lnTo>
                  <a:pt x="104772" y="0"/>
                </a:lnTo>
                <a:lnTo>
                  <a:pt x="97999" y="2328"/>
                </a:lnTo>
                <a:lnTo>
                  <a:pt x="87839" y="12064"/>
                </a:lnTo>
                <a:lnTo>
                  <a:pt x="85299" y="17991"/>
                </a:lnTo>
                <a:lnTo>
                  <a:pt x="85355" y="29844"/>
                </a:lnTo>
                <a:lnTo>
                  <a:pt x="86358" y="33654"/>
                </a:lnTo>
                <a:lnTo>
                  <a:pt x="88898" y="37041"/>
                </a:lnTo>
                <a:lnTo>
                  <a:pt x="91226" y="40428"/>
                </a:lnTo>
                <a:lnTo>
                  <a:pt x="94824" y="42968"/>
                </a:lnTo>
                <a:lnTo>
                  <a:pt x="99904" y="44872"/>
                </a:lnTo>
                <a:lnTo>
                  <a:pt x="93978" y="46354"/>
                </a:lnTo>
                <a:lnTo>
                  <a:pt x="89321" y="49317"/>
                </a:lnTo>
                <a:lnTo>
                  <a:pt x="82971" y="57784"/>
                </a:lnTo>
                <a:lnTo>
                  <a:pt x="81278" y="63076"/>
                </a:lnTo>
                <a:lnTo>
                  <a:pt x="81368" y="78104"/>
                </a:lnTo>
                <a:lnTo>
                  <a:pt x="84241" y="84877"/>
                </a:lnTo>
                <a:lnTo>
                  <a:pt x="96094" y="96307"/>
                </a:lnTo>
                <a:lnTo>
                  <a:pt x="103714" y="99059"/>
                </a:lnTo>
                <a:lnTo>
                  <a:pt x="122975" y="99059"/>
                </a:lnTo>
                <a:lnTo>
                  <a:pt x="130595" y="96307"/>
                </a:lnTo>
                <a:lnTo>
                  <a:pt x="136522" y="90592"/>
                </a:lnTo>
                <a:lnTo>
                  <a:pt x="137889" y="89322"/>
                </a:lnTo>
                <a:lnTo>
                  <a:pt x="97576" y="82549"/>
                </a:lnTo>
                <a:lnTo>
                  <a:pt x="96094" y="79374"/>
                </a:lnTo>
                <a:lnTo>
                  <a:pt x="94401" y="76199"/>
                </a:lnTo>
                <a:lnTo>
                  <a:pt x="93554" y="72812"/>
                </a:lnTo>
                <a:lnTo>
                  <a:pt x="93641" y="63711"/>
                </a:lnTo>
                <a:lnTo>
                  <a:pt x="95459" y="59266"/>
                </a:lnTo>
                <a:lnTo>
                  <a:pt x="102867" y="51857"/>
                </a:lnTo>
                <a:lnTo>
                  <a:pt x="107524" y="49952"/>
                </a:lnTo>
                <a:lnTo>
                  <a:pt x="137580" y="49952"/>
                </a:lnTo>
                <a:lnTo>
                  <a:pt x="132923" y="46777"/>
                </a:lnTo>
                <a:lnTo>
                  <a:pt x="126997" y="44872"/>
                </a:lnTo>
                <a:lnTo>
                  <a:pt x="131865" y="42968"/>
                </a:lnTo>
                <a:lnTo>
                  <a:pt x="135463" y="40428"/>
                </a:lnTo>
                <a:lnTo>
                  <a:pt x="135609" y="40216"/>
                </a:lnTo>
                <a:lnTo>
                  <a:pt x="108582" y="40216"/>
                </a:lnTo>
                <a:lnTo>
                  <a:pt x="104772" y="38734"/>
                </a:lnTo>
                <a:lnTo>
                  <a:pt x="101809" y="35983"/>
                </a:lnTo>
                <a:lnTo>
                  <a:pt x="98846" y="33019"/>
                </a:lnTo>
                <a:lnTo>
                  <a:pt x="97446" y="29421"/>
                </a:lnTo>
                <a:lnTo>
                  <a:pt x="97364" y="20531"/>
                </a:lnTo>
                <a:lnTo>
                  <a:pt x="98846" y="17144"/>
                </a:lnTo>
                <a:lnTo>
                  <a:pt x="102021" y="14181"/>
                </a:lnTo>
                <a:lnTo>
                  <a:pt x="104984" y="11218"/>
                </a:lnTo>
                <a:lnTo>
                  <a:pt x="108794" y="9736"/>
                </a:lnTo>
                <a:lnTo>
                  <a:pt x="136089" y="9736"/>
                </a:lnTo>
                <a:lnTo>
                  <a:pt x="133558" y="7408"/>
                </a:lnTo>
                <a:lnTo>
                  <a:pt x="128479" y="2539"/>
                </a:lnTo>
                <a:lnTo>
                  <a:pt x="121705" y="0"/>
                </a:lnTo>
                <a:close/>
              </a:path>
              <a:path w="416560" h="116839">
                <a:moveTo>
                  <a:pt x="137580" y="49952"/>
                </a:moveTo>
                <a:lnTo>
                  <a:pt x="118742" y="49952"/>
                </a:lnTo>
                <a:lnTo>
                  <a:pt x="123610" y="51857"/>
                </a:lnTo>
                <a:lnTo>
                  <a:pt x="131230" y="59477"/>
                </a:lnTo>
                <a:lnTo>
                  <a:pt x="133048" y="63922"/>
                </a:lnTo>
                <a:lnTo>
                  <a:pt x="133135" y="75564"/>
                </a:lnTo>
                <a:lnTo>
                  <a:pt x="131230" y="80221"/>
                </a:lnTo>
                <a:lnTo>
                  <a:pt x="127632" y="83819"/>
                </a:lnTo>
                <a:lnTo>
                  <a:pt x="123822" y="87417"/>
                </a:lnTo>
                <a:lnTo>
                  <a:pt x="119165" y="89322"/>
                </a:lnTo>
                <a:lnTo>
                  <a:pt x="137889" y="89322"/>
                </a:lnTo>
                <a:lnTo>
                  <a:pt x="142448" y="85089"/>
                </a:lnTo>
                <a:lnTo>
                  <a:pt x="145411" y="78104"/>
                </a:lnTo>
                <a:lnTo>
                  <a:pt x="145411" y="63711"/>
                </a:lnTo>
                <a:lnTo>
                  <a:pt x="143718" y="58631"/>
                </a:lnTo>
                <a:lnTo>
                  <a:pt x="140755" y="54186"/>
                </a:lnTo>
                <a:lnTo>
                  <a:pt x="137580" y="49952"/>
                </a:lnTo>
                <a:close/>
              </a:path>
              <a:path w="416560" h="116839">
                <a:moveTo>
                  <a:pt x="136089" y="9736"/>
                </a:moveTo>
                <a:lnTo>
                  <a:pt x="117684" y="9736"/>
                </a:lnTo>
                <a:lnTo>
                  <a:pt x="121494" y="11218"/>
                </a:lnTo>
                <a:lnTo>
                  <a:pt x="124669" y="14181"/>
                </a:lnTo>
                <a:lnTo>
                  <a:pt x="127632" y="17356"/>
                </a:lnTo>
                <a:lnTo>
                  <a:pt x="128939" y="20531"/>
                </a:lnTo>
                <a:lnTo>
                  <a:pt x="129026" y="29633"/>
                </a:lnTo>
                <a:lnTo>
                  <a:pt x="127632" y="33019"/>
                </a:lnTo>
                <a:lnTo>
                  <a:pt x="124669" y="35983"/>
                </a:lnTo>
                <a:lnTo>
                  <a:pt x="121705" y="38734"/>
                </a:lnTo>
                <a:lnTo>
                  <a:pt x="117895" y="40216"/>
                </a:lnTo>
                <a:lnTo>
                  <a:pt x="135609" y="40216"/>
                </a:lnTo>
                <a:lnTo>
                  <a:pt x="137792" y="37041"/>
                </a:lnTo>
                <a:lnTo>
                  <a:pt x="140120" y="33866"/>
                </a:lnTo>
                <a:lnTo>
                  <a:pt x="141390" y="29844"/>
                </a:lnTo>
                <a:lnTo>
                  <a:pt x="141390" y="18414"/>
                </a:lnTo>
                <a:lnTo>
                  <a:pt x="138850" y="12276"/>
                </a:lnTo>
                <a:lnTo>
                  <a:pt x="136089" y="9736"/>
                </a:lnTo>
                <a:close/>
              </a:path>
              <a:path w="416560" h="116839">
                <a:moveTo>
                  <a:pt x="179066" y="83819"/>
                </a:moveTo>
                <a:lnTo>
                  <a:pt x="165519" y="83819"/>
                </a:lnTo>
                <a:lnTo>
                  <a:pt x="165519" y="97577"/>
                </a:lnTo>
                <a:lnTo>
                  <a:pt x="172293" y="97577"/>
                </a:lnTo>
                <a:lnTo>
                  <a:pt x="172293" y="101599"/>
                </a:lnTo>
                <a:lnTo>
                  <a:pt x="164884" y="111547"/>
                </a:lnTo>
                <a:lnTo>
                  <a:pt x="168059" y="116627"/>
                </a:lnTo>
                <a:lnTo>
                  <a:pt x="179066" y="102445"/>
                </a:lnTo>
                <a:lnTo>
                  <a:pt x="179066" y="83819"/>
                </a:lnTo>
                <a:close/>
              </a:path>
              <a:path w="416560" h="116839">
                <a:moveTo>
                  <a:pt x="210392" y="70907"/>
                </a:moveTo>
                <a:lnTo>
                  <a:pt x="197904" y="71966"/>
                </a:lnTo>
                <a:lnTo>
                  <a:pt x="198750" y="80221"/>
                </a:lnTo>
                <a:lnTo>
                  <a:pt x="201925" y="86782"/>
                </a:lnTo>
                <a:lnTo>
                  <a:pt x="207640" y="91650"/>
                </a:lnTo>
                <a:lnTo>
                  <a:pt x="213143" y="96730"/>
                </a:lnTo>
                <a:lnTo>
                  <a:pt x="220340" y="99059"/>
                </a:lnTo>
                <a:lnTo>
                  <a:pt x="229230" y="99059"/>
                </a:lnTo>
                <a:lnTo>
                  <a:pt x="236889" y="98341"/>
                </a:lnTo>
                <a:lnTo>
                  <a:pt x="243676" y="96175"/>
                </a:lnTo>
                <a:lnTo>
                  <a:pt x="249589" y="92540"/>
                </a:lnTo>
                <a:lnTo>
                  <a:pt x="252755" y="89322"/>
                </a:lnTo>
                <a:lnTo>
                  <a:pt x="224362" y="89322"/>
                </a:lnTo>
                <a:lnTo>
                  <a:pt x="220340" y="87840"/>
                </a:lnTo>
                <a:lnTo>
                  <a:pt x="216953" y="84666"/>
                </a:lnTo>
                <a:lnTo>
                  <a:pt x="213567" y="81702"/>
                </a:lnTo>
                <a:lnTo>
                  <a:pt x="211450" y="77046"/>
                </a:lnTo>
                <a:lnTo>
                  <a:pt x="210392" y="70907"/>
                </a:lnTo>
                <a:close/>
              </a:path>
              <a:path w="416560" h="116839">
                <a:moveTo>
                  <a:pt x="255264" y="43602"/>
                </a:moveTo>
                <a:lnTo>
                  <a:pt x="235156" y="43602"/>
                </a:lnTo>
                <a:lnTo>
                  <a:pt x="240236" y="45719"/>
                </a:lnTo>
                <a:lnTo>
                  <a:pt x="244046" y="49529"/>
                </a:lnTo>
                <a:lnTo>
                  <a:pt x="247856" y="53551"/>
                </a:lnTo>
                <a:lnTo>
                  <a:pt x="249761" y="58842"/>
                </a:lnTo>
                <a:lnTo>
                  <a:pt x="249761" y="72812"/>
                </a:lnTo>
                <a:lnTo>
                  <a:pt x="247644" y="78527"/>
                </a:lnTo>
                <a:lnTo>
                  <a:pt x="239813" y="87205"/>
                </a:lnTo>
                <a:lnTo>
                  <a:pt x="234945" y="89322"/>
                </a:lnTo>
                <a:lnTo>
                  <a:pt x="252755" y="89322"/>
                </a:lnTo>
                <a:lnTo>
                  <a:pt x="254629" y="87417"/>
                </a:lnTo>
                <a:lnTo>
                  <a:pt x="259709" y="81067"/>
                </a:lnTo>
                <a:lnTo>
                  <a:pt x="262249" y="73447"/>
                </a:lnTo>
                <a:lnTo>
                  <a:pt x="262249" y="55456"/>
                </a:lnTo>
                <a:lnTo>
                  <a:pt x="259497" y="47836"/>
                </a:lnTo>
                <a:lnTo>
                  <a:pt x="255264" y="43602"/>
                </a:lnTo>
                <a:close/>
              </a:path>
              <a:path w="416560" h="116839">
                <a:moveTo>
                  <a:pt x="257804" y="1693"/>
                </a:moveTo>
                <a:lnTo>
                  <a:pt x="209545" y="1693"/>
                </a:lnTo>
                <a:lnTo>
                  <a:pt x="200020" y="51646"/>
                </a:lnTo>
                <a:lnTo>
                  <a:pt x="211238" y="53127"/>
                </a:lnTo>
                <a:lnTo>
                  <a:pt x="213143" y="50376"/>
                </a:lnTo>
                <a:lnTo>
                  <a:pt x="215472" y="48047"/>
                </a:lnTo>
                <a:lnTo>
                  <a:pt x="218647" y="46354"/>
                </a:lnTo>
                <a:lnTo>
                  <a:pt x="221610" y="44449"/>
                </a:lnTo>
                <a:lnTo>
                  <a:pt x="225208" y="43602"/>
                </a:lnTo>
                <a:lnTo>
                  <a:pt x="255264" y="43602"/>
                </a:lnTo>
                <a:lnTo>
                  <a:pt x="253571" y="41909"/>
                </a:lnTo>
                <a:lnTo>
                  <a:pt x="250918" y="39158"/>
                </a:lnTo>
                <a:lnTo>
                  <a:pt x="213778" y="39158"/>
                </a:lnTo>
                <a:lnTo>
                  <a:pt x="219070" y="13123"/>
                </a:lnTo>
                <a:lnTo>
                  <a:pt x="257804" y="13123"/>
                </a:lnTo>
                <a:lnTo>
                  <a:pt x="257804" y="1693"/>
                </a:lnTo>
                <a:close/>
              </a:path>
              <a:path w="416560" h="116839">
                <a:moveTo>
                  <a:pt x="240660" y="33231"/>
                </a:moveTo>
                <a:lnTo>
                  <a:pt x="225843" y="33231"/>
                </a:lnTo>
                <a:lnTo>
                  <a:pt x="219705" y="35136"/>
                </a:lnTo>
                <a:lnTo>
                  <a:pt x="213778" y="39158"/>
                </a:lnTo>
                <a:lnTo>
                  <a:pt x="250918" y="39158"/>
                </a:lnTo>
                <a:lnTo>
                  <a:pt x="247856" y="35983"/>
                </a:lnTo>
                <a:lnTo>
                  <a:pt x="240660" y="33231"/>
                </a:lnTo>
                <a:close/>
              </a:path>
              <a:path w="416560" h="116839">
                <a:moveTo>
                  <a:pt x="312625" y="0"/>
                </a:moveTo>
                <a:lnTo>
                  <a:pt x="279182" y="21801"/>
                </a:lnTo>
                <a:lnTo>
                  <a:pt x="275584" y="49529"/>
                </a:lnTo>
                <a:lnTo>
                  <a:pt x="276182" y="62351"/>
                </a:lnTo>
                <a:lnTo>
                  <a:pt x="298020" y="99059"/>
                </a:lnTo>
                <a:lnTo>
                  <a:pt x="314318" y="99059"/>
                </a:lnTo>
                <a:lnTo>
                  <a:pt x="320245" y="97154"/>
                </a:lnTo>
                <a:lnTo>
                  <a:pt x="329558" y="89534"/>
                </a:lnTo>
                <a:lnTo>
                  <a:pt x="329702" y="89322"/>
                </a:lnTo>
                <a:lnTo>
                  <a:pt x="301830" y="89322"/>
                </a:lnTo>
                <a:lnTo>
                  <a:pt x="297173" y="86782"/>
                </a:lnTo>
                <a:lnTo>
                  <a:pt x="287860" y="49529"/>
                </a:lnTo>
                <a:lnTo>
                  <a:pt x="288254" y="38542"/>
                </a:lnTo>
                <a:lnTo>
                  <a:pt x="301618" y="9948"/>
                </a:lnTo>
                <a:lnTo>
                  <a:pt x="329357" y="9948"/>
                </a:lnTo>
                <a:lnTo>
                  <a:pt x="328288" y="8254"/>
                </a:lnTo>
                <a:lnTo>
                  <a:pt x="324901" y="5291"/>
                </a:lnTo>
                <a:lnTo>
                  <a:pt x="321091" y="3174"/>
                </a:lnTo>
                <a:lnTo>
                  <a:pt x="317070" y="1058"/>
                </a:lnTo>
                <a:lnTo>
                  <a:pt x="312625" y="0"/>
                </a:lnTo>
                <a:close/>
              </a:path>
              <a:path w="416560" h="116839">
                <a:moveTo>
                  <a:pt x="329357" y="9948"/>
                </a:moveTo>
                <a:lnTo>
                  <a:pt x="312836" y="9948"/>
                </a:lnTo>
                <a:lnTo>
                  <a:pt x="317493" y="12488"/>
                </a:lnTo>
                <a:lnTo>
                  <a:pt x="321091" y="17779"/>
                </a:lnTo>
                <a:lnTo>
                  <a:pt x="323591" y="22740"/>
                </a:lnTo>
                <a:lnTo>
                  <a:pt x="325377" y="29686"/>
                </a:lnTo>
                <a:lnTo>
                  <a:pt x="326440" y="38542"/>
                </a:lnTo>
                <a:lnTo>
                  <a:pt x="326806" y="49529"/>
                </a:lnTo>
                <a:lnTo>
                  <a:pt x="326449" y="60565"/>
                </a:lnTo>
                <a:lnTo>
                  <a:pt x="312836" y="89322"/>
                </a:lnTo>
                <a:lnTo>
                  <a:pt x="329702" y="89322"/>
                </a:lnTo>
                <a:lnTo>
                  <a:pt x="338871" y="49529"/>
                </a:lnTo>
                <a:lnTo>
                  <a:pt x="338749" y="38542"/>
                </a:lnTo>
                <a:lnTo>
                  <a:pt x="338236" y="32384"/>
                </a:lnTo>
                <a:lnTo>
                  <a:pt x="335273" y="20954"/>
                </a:lnTo>
                <a:lnTo>
                  <a:pt x="333368" y="16086"/>
                </a:lnTo>
                <a:lnTo>
                  <a:pt x="330828" y="12276"/>
                </a:lnTo>
                <a:lnTo>
                  <a:pt x="329357" y="9948"/>
                </a:lnTo>
                <a:close/>
              </a:path>
              <a:path w="416560" h="116839">
                <a:moveTo>
                  <a:pt x="390305" y="0"/>
                </a:moveTo>
                <a:lnTo>
                  <a:pt x="356862" y="21801"/>
                </a:lnTo>
                <a:lnTo>
                  <a:pt x="353264" y="49529"/>
                </a:lnTo>
                <a:lnTo>
                  <a:pt x="353862" y="62351"/>
                </a:lnTo>
                <a:lnTo>
                  <a:pt x="375700" y="99059"/>
                </a:lnTo>
                <a:lnTo>
                  <a:pt x="391998" y="99059"/>
                </a:lnTo>
                <a:lnTo>
                  <a:pt x="397925" y="97154"/>
                </a:lnTo>
                <a:lnTo>
                  <a:pt x="407238" y="89534"/>
                </a:lnTo>
                <a:lnTo>
                  <a:pt x="407382" y="89322"/>
                </a:lnTo>
                <a:lnTo>
                  <a:pt x="379510" y="89322"/>
                </a:lnTo>
                <a:lnTo>
                  <a:pt x="374853" y="86782"/>
                </a:lnTo>
                <a:lnTo>
                  <a:pt x="365540" y="49529"/>
                </a:lnTo>
                <a:lnTo>
                  <a:pt x="365934" y="38542"/>
                </a:lnTo>
                <a:lnTo>
                  <a:pt x="379298" y="9948"/>
                </a:lnTo>
                <a:lnTo>
                  <a:pt x="407037" y="9948"/>
                </a:lnTo>
                <a:lnTo>
                  <a:pt x="405968" y="8254"/>
                </a:lnTo>
                <a:lnTo>
                  <a:pt x="402581" y="5291"/>
                </a:lnTo>
                <a:lnTo>
                  <a:pt x="398771" y="3174"/>
                </a:lnTo>
                <a:lnTo>
                  <a:pt x="394750" y="1058"/>
                </a:lnTo>
                <a:lnTo>
                  <a:pt x="390305" y="0"/>
                </a:lnTo>
                <a:close/>
              </a:path>
              <a:path w="416560" h="116839">
                <a:moveTo>
                  <a:pt x="407037" y="9948"/>
                </a:moveTo>
                <a:lnTo>
                  <a:pt x="390516" y="9948"/>
                </a:lnTo>
                <a:lnTo>
                  <a:pt x="395173" y="12488"/>
                </a:lnTo>
                <a:lnTo>
                  <a:pt x="398771" y="17779"/>
                </a:lnTo>
                <a:lnTo>
                  <a:pt x="401272" y="22740"/>
                </a:lnTo>
                <a:lnTo>
                  <a:pt x="403057" y="29686"/>
                </a:lnTo>
                <a:lnTo>
                  <a:pt x="404120" y="38542"/>
                </a:lnTo>
                <a:lnTo>
                  <a:pt x="404486" y="49529"/>
                </a:lnTo>
                <a:lnTo>
                  <a:pt x="404129" y="60565"/>
                </a:lnTo>
                <a:lnTo>
                  <a:pt x="390516" y="89322"/>
                </a:lnTo>
                <a:lnTo>
                  <a:pt x="407382" y="89322"/>
                </a:lnTo>
                <a:lnTo>
                  <a:pt x="416551" y="49529"/>
                </a:lnTo>
                <a:lnTo>
                  <a:pt x="416429" y="38542"/>
                </a:lnTo>
                <a:lnTo>
                  <a:pt x="415916" y="32384"/>
                </a:lnTo>
                <a:lnTo>
                  <a:pt x="412953" y="20954"/>
                </a:lnTo>
                <a:lnTo>
                  <a:pt x="411048" y="16086"/>
                </a:lnTo>
                <a:lnTo>
                  <a:pt x="408508" y="12276"/>
                </a:lnTo>
                <a:lnTo>
                  <a:pt x="407037" y="9948"/>
                </a:lnTo>
                <a:close/>
              </a:path>
            </a:pathLst>
          </a:custGeom>
          <a:solidFill>
            <a:srgbClr val="000000"/>
          </a:solidFill>
        </p:spPr>
        <p:txBody>
          <a:bodyPr wrap="square" lIns="0" tIns="0" rIns="0" bIns="0" rtlCol="0"/>
          <a:lstStyle/>
          <a:p>
            <a:endParaRPr/>
          </a:p>
        </p:txBody>
      </p:sp>
      <p:sp>
        <p:nvSpPr>
          <p:cNvPr id="109" name="object 109"/>
          <p:cNvSpPr/>
          <p:nvPr/>
        </p:nvSpPr>
        <p:spPr>
          <a:xfrm>
            <a:off x="347411" y="1320158"/>
            <a:ext cx="2678054" cy="283419"/>
          </a:xfrm>
          <a:prstGeom prst="rect">
            <a:avLst/>
          </a:prstGeom>
          <a:blipFill>
            <a:blip r:embed="rId17" cstate="print"/>
            <a:stretch>
              <a:fillRect/>
            </a:stretch>
          </a:blipFill>
        </p:spPr>
        <p:txBody>
          <a:bodyPr wrap="square" lIns="0" tIns="0" rIns="0" bIns="0" rtlCol="0"/>
          <a:lstStyle/>
          <a:p>
            <a:endParaRPr/>
          </a:p>
        </p:txBody>
      </p:sp>
      <p:sp>
        <p:nvSpPr>
          <p:cNvPr id="110" name="object 110"/>
          <p:cNvSpPr/>
          <p:nvPr/>
        </p:nvSpPr>
        <p:spPr>
          <a:xfrm>
            <a:off x="2613782" y="5094167"/>
            <a:ext cx="1276746" cy="124056"/>
          </a:xfrm>
          <a:prstGeom prst="rect">
            <a:avLst/>
          </a:prstGeom>
          <a:blipFill>
            <a:blip r:embed="rId18" cstate="print"/>
            <a:stretch>
              <a:fillRect/>
            </a:stretch>
          </a:blipFill>
        </p:spPr>
        <p:txBody>
          <a:bodyPr wrap="square" lIns="0" tIns="0" rIns="0" bIns="0" rtlCol="0"/>
          <a:lstStyle/>
          <a:p>
            <a:endParaRPr/>
          </a:p>
        </p:txBody>
      </p:sp>
      <p:sp>
        <p:nvSpPr>
          <p:cNvPr id="111" name="object 111"/>
          <p:cNvSpPr/>
          <p:nvPr/>
        </p:nvSpPr>
        <p:spPr>
          <a:xfrm>
            <a:off x="2736334" y="5248598"/>
            <a:ext cx="1038626" cy="100329"/>
          </a:xfrm>
          <a:prstGeom prst="rect">
            <a:avLst/>
          </a:prstGeom>
          <a:blipFill>
            <a:blip r:embed="rId19" cstate="print"/>
            <a:stretch>
              <a:fillRect/>
            </a:stretch>
          </a:blipFill>
        </p:spPr>
        <p:txBody>
          <a:bodyPr wrap="square" lIns="0" tIns="0" rIns="0" bIns="0" rtlCol="0"/>
          <a:lstStyle/>
          <a:p>
            <a:endParaRPr/>
          </a:p>
        </p:txBody>
      </p:sp>
      <p:sp>
        <p:nvSpPr>
          <p:cNvPr id="112" name="object 112"/>
          <p:cNvSpPr/>
          <p:nvPr/>
        </p:nvSpPr>
        <p:spPr>
          <a:xfrm>
            <a:off x="2195791" y="5744779"/>
            <a:ext cx="118745" cy="118745"/>
          </a:xfrm>
          <a:custGeom>
            <a:avLst/>
            <a:gdLst/>
            <a:ahLst/>
            <a:cxnLst/>
            <a:rect l="l" t="t" r="r" b="b"/>
            <a:pathLst>
              <a:path w="118744" h="118745">
                <a:moveTo>
                  <a:pt x="0" y="118458"/>
                </a:moveTo>
                <a:lnTo>
                  <a:pt x="118456" y="118458"/>
                </a:lnTo>
                <a:lnTo>
                  <a:pt x="118456" y="0"/>
                </a:lnTo>
                <a:lnTo>
                  <a:pt x="0" y="0"/>
                </a:lnTo>
                <a:lnTo>
                  <a:pt x="0" y="118458"/>
                </a:lnTo>
                <a:close/>
              </a:path>
            </a:pathLst>
          </a:custGeom>
          <a:solidFill>
            <a:srgbClr val="A2BBD2"/>
          </a:solidFill>
        </p:spPr>
        <p:txBody>
          <a:bodyPr wrap="square" lIns="0" tIns="0" rIns="0" bIns="0" rtlCol="0"/>
          <a:lstStyle/>
          <a:p>
            <a:endParaRPr/>
          </a:p>
        </p:txBody>
      </p:sp>
      <p:sp>
        <p:nvSpPr>
          <p:cNvPr id="113" name="object 113"/>
          <p:cNvSpPr/>
          <p:nvPr/>
        </p:nvSpPr>
        <p:spPr>
          <a:xfrm>
            <a:off x="2353479" y="5750011"/>
            <a:ext cx="940373" cy="127286"/>
          </a:xfrm>
          <a:prstGeom prst="rect">
            <a:avLst/>
          </a:prstGeom>
          <a:blipFill>
            <a:blip r:embed="rId20" cstate="print"/>
            <a:stretch>
              <a:fillRect/>
            </a:stretch>
          </a:blipFill>
        </p:spPr>
        <p:txBody>
          <a:bodyPr wrap="square" lIns="0" tIns="0" rIns="0" bIns="0" rtlCol="0"/>
          <a:lstStyle/>
          <a:p>
            <a:endParaRPr/>
          </a:p>
        </p:txBody>
      </p:sp>
      <p:sp>
        <p:nvSpPr>
          <p:cNvPr id="114" name="object 114"/>
          <p:cNvSpPr/>
          <p:nvPr/>
        </p:nvSpPr>
        <p:spPr>
          <a:xfrm>
            <a:off x="3414077" y="5744779"/>
            <a:ext cx="118745" cy="118745"/>
          </a:xfrm>
          <a:custGeom>
            <a:avLst/>
            <a:gdLst/>
            <a:ahLst/>
            <a:cxnLst/>
            <a:rect l="l" t="t" r="r" b="b"/>
            <a:pathLst>
              <a:path w="118745" h="118745">
                <a:moveTo>
                  <a:pt x="0" y="118458"/>
                </a:moveTo>
                <a:lnTo>
                  <a:pt x="118456" y="118458"/>
                </a:lnTo>
                <a:lnTo>
                  <a:pt x="118456" y="0"/>
                </a:lnTo>
                <a:lnTo>
                  <a:pt x="0" y="0"/>
                </a:lnTo>
                <a:lnTo>
                  <a:pt x="0" y="118458"/>
                </a:lnTo>
                <a:close/>
              </a:path>
            </a:pathLst>
          </a:custGeom>
          <a:solidFill>
            <a:srgbClr val="2C465A"/>
          </a:solidFill>
        </p:spPr>
        <p:txBody>
          <a:bodyPr wrap="square" lIns="0" tIns="0" rIns="0" bIns="0" rtlCol="0"/>
          <a:lstStyle/>
          <a:p>
            <a:endParaRPr/>
          </a:p>
        </p:txBody>
      </p:sp>
      <p:sp>
        <p:nvSpPr>
          <p:cNvPr id="115" name="object 115"/>
          <p:cNvSpPr/>
          <p:nvPr/>
        </p:nvSpPr>
        <p:spPr>
          <a:xfrm>
            <a:off x="3572400" y="5750011"/>
            <a:ext cx="737870" cy="127635"/>
          </a:xfrm>
          <a:custGeom>
            <a:avLst/>
            <a:gdLst/>
            <a:ahLst/>
            <a:cxnLst/>
            <a:rect l="l" t="t" r="r" b="b"/>
            <a:pathLst>
              <a:path w="737870" h="127635">
                <a:moveTo>
                  <a:pt x="65403" y="1650"/>
                </a:moveTo>
                <a:lnTo>
                  <a:pt x="0" y="1650"/>
                </a:lnTo>
                <a:lnTo>
                  <a:pt x="0" y="98743"/>
                </a:lnTo>
                <a:lnTo>
                  <a:pt x="12699" y="98743"/>
                </a:lnTo>
                <a:lnTo>
                  <a:pt x="12699" y="54637"/>
                </a:lnTo>
                <a:lnTo>
                  <a:pt x="58418" y="54637"/>
                </a:lnTo>
                <a:lnTo>
                  <a:pt x="58418" y="43179"/>
                </a:lnTo>
                <a:lnTo>
                  <a:pt x="12699" y="43179"/>
                </a:lnTo>
                <a:lnTo>
                  <a:pt x="12699" y="13123"/>
                </a:lnTo>
                <a:lnTo>
                  <a:pt x="65403" y="13123"/>
                </a:lnTo>
                <a:lnTo>
                  <a:pt x="65403" y="1650"/>
                </a:lnTo>
                <a:close/>
              </a:path>
              <a:path w="737870" h="127635">
                <a:moveTo>
                  <a:pt x="94824" y="28405"/>
                </a:moveTo>
                <a:lnTo>
                  <a:pt x="82759" y="28405"/>
                </a:lnTo>
                <a:lnTo>
                  <a:pt x="82848" y="77837"/>
                </a:lnTo>
                <a:lnTo>
                  <a:pt x="83183" y="80775"/>
                </a:lnTo>
                <a:lnTo>
                  <a:pt x="116202" y="100333"/>
                </a:lnTo>
                <a:lnTo>
                  <a:pt x="123822" y="96360"/>
                </a:lnTo>
                <a:lnTo>
                  <a:pt x="128012" y="90067"/>
                </a:lnTo>
                <a:lnTo>
                  <a:pt x="105619" y="90067"/>
                </a:lnTo>
                <a:lnTo>
                  <a:pt x="102656" y="89174"/>
                </a:lnTo>
                <a:lnTo>
                  <a:pt x="100327" y="87385"/>
                </a:lnTo>
                <a:lnTo>
                  <a:pt x="97787" y="85597"/>
                </a:lnTo>
                <a:lnTo>
                  <a:pt x="96306" y="83135"/>
                </a:lnTo>
                <a:lnTo>
                  <a:pt x="95459" y="80000"/>
                </a:lnTo>
                <a:lnTo>
                  <a:pt x="95036" y="77837"/>
                </a:lnTo>
                <a:lnTo>
                  <a:pt x="94824" y="73644"/>
                </a:lnTo>
                <a:lnTo>
                  <a:pt x="94824" y="28405"/>
                </a:lnTo>
                <a:close/>
              </a:path>
              <a:path w="737870" h="127635">
                <a:moveTo>
                  <a:pt x="139908" y="88412"/>
                </a:moveTo>
                <a:lnTo>
                  <a:pt x="129114" y="88412"/>
                </a:lnTo>
                <a:lnTo>
                  <a:pt x="129114" y="98743"/>
                </a:lnTo>
                <a:lnTo>
                  <a:pt x="139908" y="98743"/>
                </a:lnTo>
                <a:lnTo>
                  <a:pt x="139908" y="88412"/>
                </a:lnTo>
                <a:close/>
              </a:path>
              <a:path w="737870" h="127635">
                <a:moveTo>
                  <a:pt x="139908" y="28405"/>
                </a:moveTo>
                <a:lnTo>
                  <a:pt x="127844" y="28405"/>
                </a:lnTo>
                <a:lnTo>
                  <a:pt x="127844" y="72099"/>
                </a:lnTo>
                <a:lnTo>
                  <a:pt x="127209" y="76679"/>
                </a:lnTo>
                <a:lnTo>
                  <a:pt x="124669" y="82993"/>
                </a:lnTo>
                <a:lnTo>
                  <a:pt x="122552" y="85487"/>
                </a:lnTo>
                <a:lnTo>
                  <a:pt x="116202" y="89151"/>
                </a:lnTo>
                <a:lnTo>
                  <a:pt x="112816" y="90067"/>
                </a:lnTo>
                <a:lnTo>
                  <a:pt x="128012" y="90067"/>
                </a:lnTo>
                <a:lnTo>
                  <a:pt x="129114" y="88412"/>
                </a:lnTo>
                <a:lnTo>
                  <a:pt x="139908" y="88412"/>
                </a:lnTo>
                <a:lnTo>
                  <a:pt x="139908" y="28405"/>
                </a:lnTo>
                <a:close/>
              </a:path>
              <a:path w="737870" h="127635">
                <a:moveTo>
                  <a:pt x="172504" y="1650"/>
                </a:moveTo>
                <a:lnTo>
                  <a:pt x="160440" y="1650"/>
                </a:lnTo>
                <a:lnTo>
                  <a:pt x="160440" y="98743"/>
                </a:lnTo>
                <a:lnTo>
                  <a:pt x="172504" y="98743"/>
                </a:lnTo>
                <a:lnTo>
                  <a:pt x="172504" y="1650"/>
                </a:lnTo>
                <a:close/>
              </a:path>
              <a:path w="737870" h="127635">
                <a:moveTo>
                  <a:pt x="203407" y="1650"/>
                </a:moveTo>
                <a:lnTo>
                  <a:pt x="191554" y="1650"/>
                </a:lnTo>
                <a:lnTo>
                  <a:pt x="191554" y="98743"/>
                </a:lnTo>
                <a:lnTo>
                  <a:pt x="203407" y="98743"/>
                </a:lnTo>
                <a:lnTo>
                  <a:pt x="203407" y="1650"/>
                </a:lnTo>
                <a:close/>
              </a:path>
              <a:path w="737870" h="127635">
                <a:moveTo>
                  <a:pt x="220975" y="114637"/>
                </a:moveTo>
                <a:lnTo>
                  <a:pt x="222457" y="125830"/>
                </a:lnTo>
                <a:lnTo>
                  <a:pt x="225208" y="126802"/>
                </a:lnTo>
                <a:lnTo>
                  <a:pt x="227748" y="127286"/>
                </a:lnTo>
                <a:lnTo>
                  <a:pt x="233886" y="127286"/>
                </a:lnTo>
                <a:lnTo>
                  <a:pt x="237061" y="126370"/>
                </a:lnTo>
                <a:lnTo>
                  <a:pt x="242564" y="122706"/>
                </a:lnTo>
                <a:lnTo>
                  <a:pt x="245104" y="119825"/>
                </a:lnTo>
                <a:lnTo>
                  <a:pt x="247322" y="115698"/>
                </a:lnTo>
                <a:lnTo>
                  <a:pt x="225843" y="115698"/>
                </a:lnTo>
                <a:lnTo>
                  <a:pt x="223727" y="115344"/>
                </a:lnTo>
                <a:lnTo>
                  <a:pt x="220975" y="114637"/>
                </a:lnTo>
                <a:close/>
              </a:path>
              <a:path w="737870" h="127635">
                <a:moveTo>
                  <a:pt x="229018" y="28405"/>
                </a:moveTo>
                <a:lnTo>
                  <a:pt x="216107" y="28405"/>
                </a:lnTo>
                <a:lnTo>
                  <a:pt x="242776" y="98877"/>
                </a:lnTo>
                <a:lnTo>
                  <a:pt x="242353" y="100157"/>
                </a:lnTo>
                <a:lnTo>
                  <a:pt x="241930" y="101127"/>
                </a:lnTo>
                <a:lnTo>
                  <a:pt x="241718" y="101789"/>
                </a:lnTo>
                <a:lnTo>
                  <a:pt x="238966" y="109473"/>
                </a:lnTo>
                <a:lnTo>
                  <a:pt x="238120" y="110664"/>
                </a:lnTo>
                <a:lnTo>
                  <a:pt x="237061" y="112254"/>
                </a:lnTo>
                <a:lnTo>
                  <a:pt x="235791" y="113490"/>
                </a:lnTo>
                <a:lnTo>
                  <a:pt x="234310" y="114373"/>
                </a:lnTo>
                <a:lnTo>
                  <a:pt x="232616" y="115255"/>
                </a:lnTo>
                <a:lnTo>
                  <a:pt x="230500" y="115698"/>
                </a:lnTo>
                <a:lnTo>
                  <a:pt x="247322" y="115698"/>
                </a:lnTo>
                <a:lnTo>
                  <a:pt x="248703" y="112982"/>
                </a:lnTo>
                <a:lnTo>
                  <a:pt x="251031" y="107663"/>
                </a:lnTo>
                <a:lnTo>
                  <a:pt x="253783" y="99935"/>
                </a:lnTo>
                <a:lnTo>
                  <a:pt x="259233" y="85432"/>
                </a:lnTo>
                <a:lnTo>
                  <a:pt x="248703" y="85432"/>
                </a:lnTo>
                <a:lnTo>
                  <a:pt x="247221" y="79736"/>
                </a:lnTo>
                <a:lnTo>
                  <a:pt x="245528" y="74307"/>
                </a:lnTo>
                <a:lnTo>
                  <a:pt x="243623" y="69140"/>
                </a:lnTo>
                <a:lnTo>
                  <a:pt x="229018" y="28405"/>
                </a:lnTo>
                <a:close/>
              </a:path>
              <a:path w="737870" h="127635">
                <a:moveTo>
                  <a:pt x="280664" y="28405"/>
                </a:moveTo>
                <a:lnTo>
                  <a:pt x="268599" y="28405"/>
                </a:lnTo>
                <a:lnTo>
                  <a:pt x="251666" y="74616"/>
                </a:lnTo>
                <a:lnTo>
                  <a:pt x="250184" y="79958"/>
                </a:lnTo>
                <a:lnTo>
                  <a:pt x="248703" y="85432"/>
                </a:lnTo>
                <a:lnTo>
                  <a:pt x="259233" y="85432"/>
                </a:lnTo>
                <a:lnTo>
                  <a:pt x="280664" y="28405"/>
                </a:lnTo>
                <a:close/>
              </a:path>
              <a:path w="737870" h="127635">
                <a:moveTo>
                  <a:pt x="346279" y="37676"/>
                </a:moveTo>
                <a:lnTo>
                  <a:pt x="334426" y="37676"/>
                </a:lnTo>
                <a:lnTo>
                  <a:pt x="334426" y="98743"/>
                </a:lnTo>
                <a:lnTo>
                  <a:pt x="346279" y="98743"/>
                </a:lnTo>
                <a:lnTo>
                  <a:pt x="346279" y="37676"/>
                </a:lnTo>
                <a:close/>
              </a:path>
              <a:path w="737870" h="127635">
                <a:moveTo>
                  <a:pt x="360037" y="28405"/>
                </a:moveTo>
                <a:lnTo>
                  <a:pt x="323843" y="28405"/>
                </a:lnTo>
                <a:lnTo>
                  <a:pt x="323843" y="37676"/>
                </a:lnTo>
                <a:lnTo>
                  <a:pt x="360037" y="37676"/>
                </a:lnTo>
                <a:lnTo>
                  <a:pt x="360037" y="28405"/>
                </a:lnTo>
                <a:close/>
              </a:path>
              <a:path w="737870" h="127635">
                <a:moveTo>
                  <a:pt x="357285" y="0"/>
                </a:moveTo>
                <a:lnTo>
                  <a:pt x="348607" y="0"/>
                </a:lnTo>
                <a:lnTo>
                  <a:pt x="344586" y="952"/>
                </a:lnTo>
                <a:lnTo>
                  <a:pt x="341834" y="2878"/>
                </a:lnTo>
                <a:lnTo>
                  <a:pt x="338871" y="4804"/>
                </a:lnTo>
                <a:lnTo>
                  <a:pt x="336754" y="7302"/>
                </a:lnTo>
                <a:lnTo>
                  <a:pt x="335214" y="11705"/>
                </a:lnTo>
                <a:lnTo>
                  <a:pt x="334849" y="12699"/>
                </a:lnTo>
                <a:lnTo>
                  <a:pt x="334426" y="16213"/>
                </a:lnTo>
                <a:lnTo>
                  <a:pt x="334426" y="28405"/>
                </a:lnTo>
                <a:lnTo>
                  <a:pt x="346279" y="28405"/>
                </a:lnTo>
                <a:lnTo>
                  <a:pt x="346279" y="17674"/>
                </a:lnTo>
                <a:lnTo>
                  <a:pt x="347126" y="14795"/>
                </a:lnTo>
                <a:lnTo>
                  <a:pt x="350089" y="11705"/>
                </a:lnTo>
                <a:lnTo>
                  <a:pt x="352629" y="10921"/>
                </a:lnTo>
                <a:lnTo>
                  <a:pt x="363336" y="10921"/>
                </a:lnTo>
                <a:lnTo>
                  <a:pt x="365117" y="1185"/>
                </a:lnTo>
                <a:lnTo>
                  <a:pt x="360884" y="402"/>
                </a:lnTo>
                <a:lnTo>
                  <a:pt x="357285" y="0"/>
                </a:lnTo>
                <a:close/>
              </a:path>
              <a:path w="737870" h="127635">
                <a:moveTo>
                  <a:pt x="363336" y="10921"/>
                </a:moveTo>
                <a:lnTo>
                  <a:pt x="358344" y="10921"/>
                </a:lnTo>
                <a:lnTo>
                  <a:pt x="360672" y="11154"/>
                </a:lnTo>
                <a:lnTo>
                  <a:pt x="363212" y="11599"/>
                </a:lnTo>
                <a:lnTo>
                  <a:pt x="363336" y="10921"/>
                </a:lnTo>
                <a:close/>
              </a:path>
              <a:path w="737870" h="127635">
                <a:moveTo>
                  <a:pt x="382050" y="28405"/>
                </a:moveTo>
                <a:lnTo>
                  <a:pt x="370197" y="28405"/>
                </a:lnTo>
                <a:lnTo>
                  <a:pt x="370241" y="77837"/>
                </a:lnTo>
                <a:lnTo>
                  <a:pt x="370409" y="80775"/>
                </a:lnTo>
                <a:lnTo>
                  <a:pt x="394115" y="100333"/>
                </a:lnTo>
                <a:lnTo>
                  <a:pt x="400865" y="99588"/>
                </a:lnTo>
                <a:lnTo>
                  <a:pt x="406841" y="97353"/>
                </a:lnTo>
                <a:lnTo>
                  <a:pt x="412063" y="93628"/>
                </a:lnTo>
                <a:lnTo>
                  <a:pt x="415127" y="90067"/>
                </a:lnTo>
                <a:lnTo>
                  <a:pt x="393056" y="90067"/>
                </a:lnTo>
                <a:lnTo>
                  <a:pt x="389881" y="89174"/>
                </a:lnTo>
                <a:lnTo>
                  <a:pt x="382050" y="73644"/>
                </a:lnTo>
                <a:lnTo>
                  <a:pt x="382050" y="28405"/>
                </a:lnTo>
                <a:close/>
              </a:path>
              <a:path w="737870" h="127635">
                <a:moveTo>
                  <a:pt x="427134" y="88412"/>
                </a:moveTo>
                <a:lnTo>
                  <a:pt x="416551" y="88412"/>
                </a:lnTo>
                <a:lnTo>
                  <a:pt x="416551" y="98743"/>
                </a:lnTo>
                <a:lnTo>
                  <a:pt x="427134" y="98743"/>
                </a:lnTo>
                <a:lnTo>
                  <a:pt x="427134" y="88412"/>
                </a:lnTo>
                <a:close/>
              </a:path>
              <a:path w="737870" h="127635">
                <a:moveTo>
                  <a:pt x="427134" y="28405"/>
                </a:moveTo>
                <a:lnTo>
                  <a:pt x="415281" y="28405"/>
                </a:lnTo>
                <a:lnTo>
                  <a:pt x="415281" y="72099"/>
                </a:lnTo>
                <a:lnTo>
                  <a:pt x="414646" y="76679"/>
                </a:lnTo>
                <a:lnTo>
                  <a:pt x="400041" y="90067"/>
                </a:lnTo>
                <a:lnTo>
                  <a:pt x="415127" y="90067"/>
                </a:lnTo>
                <a:lnTo>
                  <a:pt x="416551" y="88412"/>
                </a:lnTo>
                <a:lnTo>
                  <a:pt x="427134" y="88412"/>
                </a:lnTo>
                <a:lnTo>
                  <a:pt x="427134" y="28405"/>
                </a:lnTo>
                <a:close/>
              </a:path>
              <a:path w="737870" h="127635">
                <a:moveTo>
                  <a:pt x="458883" y="28405"/>
                </a:moveTo>
                <a:lnTo>
                  <a:pt x="448089" y="28405"/>
                </a:lnTo>
                <a:lnTo>
                  <a:pt x="448089" y="98743"/>
                </a:lnTo>
                <a:lnTo>
                  <a:pt x="459942" y="98743"/>
                </a:lnTo>
                <a:lnTo>
                  <a:pt x="460014" y="51095"/>
                </a:lnTo>
                <a:lnTo>
                  <a:pt x="461847" y="45211"/>
                </a:lnTo>
                <a:lnTo>
                  <a:pt x="465445" y="41994"/>
                </a:lnTo>
                <a:lnTo>
                  <a:pt x="469255" y="38755"/>
                </a:lnTo>
                <a:lnTo>
                  <a:pt x="470191" y="38417"/>
                </a:lnTo>
                <a:lnTo>
                  <a:pt x="458883" y="38417"/>
                </a:lnTo>
                <a:lnTo>
                  <a:pt x="458883" y="28405"/>
                </a:lnTo>
                <a:close/>
              </a:path>
              <a:path w="737870" h="127635">
                <a:moveTo>
                  <a:pt x="502372" y="37147"/>
                </a:moveTo>
                <a:lnTo>
                  <a:pt x="481955" y="37147"/>
                </a:lnTo>
                <a:lnTo>
                  <a:pt x="484706" y="37866"/>
                </a:lnTo>
                <a:lnTo>
                  <a:pt x="489363" y="40745"/>
                </a:lnTo>
                <a:lnTo>
                  <a:pt x="491056" y="42671"/>
                </a:lnTo>
                <a:lnTo>
                  <a:pt x="492749" y="47476"/>
                </a:lnTo>
                <a:lnTo>
                  <a:pt x="493384" y="51095"/>
                </a:lnTo>
                <a:lnTo>
                  <a:pt x="493384" y="98743"/>
                </a:lnTo>
                <a:lnTo>
                  <a:pt x="505237" y="98743"/>
                </a:lnTo>
                <a:lnTo>
                  <a:pt x="505237" y="49974"/>
                </a:lnTo>
                <a:lnTo>
                  <a:pt x="505026" y="46121"/>
                </a:lnTo>
                <a:lnTo>
                  <a:pt x="504602" y="43899"/>
                </a:lnTo>
                <a:lnTo>
                  <a:pt x="503756" y="40512"/>
                </a:lnTo>
                <a:lnTo>
                  <a:pt x="502697" y="37570"/>
                </a:lnTo>
                <a:lnTo>
                  <a:pt x="502372" y="37147"/>
                </a:lnTo>
                <a:close/>
              </a:path>
              <a:path w="737870" h="127635">
                <a:moveTo>
                  <a:pt x="485341" y="26817"/>
                </a:moveTo>
                <a:lnTo>
                  <a:pt x="471371" y="26817"/>
                </a:lnTo>
                <a:lnTo>
                  <a:pt x="463963" y="30691"/>
                </a:lnTo>
                <a:lnTo>
                  <a:pt x="458883" y="38417"/>
                </a:lnTo>
                <a:lnTo>
                  <a:pt x="470191" y="38417"/>
                </a:lnTo>
                <a:lnTo>
                  <a:pt x="473700" y="37147"/>
                </a:lnTo>
                <a:lnTo>
                  <a:pt x="502372" y="37147"/>
                </a:lnTo>
                <a:lnTo>
                  <a:pt x="500792" y="35094"/>
                </a:lnTo>
                <a:lnTo>
                  <a:pt x="499099" y="32638"/>
                </a:lnTo>
                <a:lnTo>
                  <a:pt x="496348" y="30627"/>
                </a:lnTo>
                <a:lnTo>
                  <a:pt x="492961" y="29103"/>
                </a:lnTo>
                <a:lnTo>
                  <a:pt x="489363" y="27579"/>
                </a:lnTo>
                <a:lnTo>
                  <a:pt x="485341" y="26817"/>
                </a:lnTo>
                <a:close/>
              </a:path>
              <a:path w="737870" h="127635">
                <a:moveTo>
                  <a:pt x="555401" y="26817"/>
                </a:moveTo>
                <a:lnTo>
                  <a:pt x="522594" y="50249"/>
                </a:lnTo>
                <a:lnTo>
                  <a:pt x="521535" y="56624"/>
                </a:lnTo>
                <a:lnTo>
                  <a:pt x="521535" y="70840"/>
                </a:lnTo>
                <a:lnTo>
                  <a:pt x="522805" y="77209"/>
                </a:lnTo>
                <a:lnTo>
                  <a:pt x="527885" y="88291"/>
                </a:lnTo>
                <a:lnTo>
                  <a:pt x="531484" y="92607"/>
                </a:lnTo>
                <a:lnTo>
                  <a:pt x="536352" y="95697"/>
                </a:lnTo>
                <a:lnTo>
                  <a:pt x="541008" y="98788"/>
                </a:lnTo>
                <a:lnTo>
                  <a:pt x="546088" y="100333"/>
                </a:lnTo>
                <a:lnTo>
                  <a:pt x="560270" y="100333"/>
                </a:lnTo>
                <a:lnTo>
                  <a:pt x="566831" y="96845"/>
                </a:lnTo>
                <a:lnTo>
                  <a:pt x="571045" y="90531"/>
                </a:lnTo>
                <a:lnTo>
                  <a:pt x="547782" y="90531"/>
                </a:lnTo>
                <a:lnTo>
                  <a:pt x="543116" y="88291"/>
                </a:lnTo>
                <a:lnTo>
                  <a:pt x="535505" y="79382"/>
                </a:lnTo>
                <a:lnTo>
                  <a:pt x="533600" y="72651"/>
                </a:lnTo>
                <a:lnTo>
                  <a:pt x="533600" y="54328"/>
                </a:lnTo>
                <a:lnTo>
                  <a:pt x="535505" y="47497"/>
                </a:lnTo>
                <a:lnTo>
                  <a:pt x="539103" y="43179"/>
                </a:lnTo>
                <a:lnTo>
                  <a:pt x="542490" y="38861"/>
                </a:lnTo>
                <a:lnTo>
                  <a:pt x="546935" y="36681"/>
                </a:lnTo>
                <a:lnTo>
                  <a:pt x="582494" y="36681"/>
                </a:lnTo>
                <a:lnTo>
                  <a:pt x="582494" y="36491"/>
                </a:lnTo>
                <a:lnTo>
                  <a:pt x="570641" y="36491"/>
                </a:lnTo>
                <a:lnTo>
                  <a:pt x="568524" y="33612"/>
                </a:lnTo>
                <a:lnTo>
                  <a:pt x="565773" y="31284"/>
                </a:lnTo>
                <a:lnTo>
                  <a:pt x="562598" y="29506"/>
                </a:lnTo>
                <a:lnTo>
                  <a:pt x="559211" y="27706"/>
                </a:lnTo>
                <a:lnTo>
                  <a:pt x="555401" y="26817"/>
                </a:lnTo>
                <a:close/>
              </a:path>
              <a:path w="737870" h="127635">
                <a:moveTo>
                  <a:pt x="582494" y="89868"/>
                </a:moveTo>
                <a:lnTo>
                  <a:pt x="571488" y="89868"/>
                </a:lnTo>
                <a:lnTo>
                  <a:pt x="571488" y="98743"/>
                </a:lnTo>
                <a:lnTo>
                  <a:pt x="582494" y="98743"/>
                </a:lnTo>
                <a:lnTo>
                  <a:pt x="582494" y="89868"/>
                </a:lnTo>
                <a:close/>
              </a:path>
              <a:path w="737870" h="127635">
                <a:moveTo>
                  <a:pt x="582494" y="36681"/>
                </a:moveTo>
                <a:lnTo>
                  <a:pt x="557730" y="36681"/>
                </a:lnTo>
                <a:lnTo>
                  <a:pt x="562386" y="38946"/>
                </a:lnTo>
                <a:lnTo>
                  <a:pt x="565984" y="43454"/>
                </a:lnTo>
                <a:lnTo>
                  <a:pt x="569794" y="47942"/>
                </a:lnTo>
                <a:lnTo>
                  <a:pt x="571488" y="55013"/>
                </a:lnTo>
                <a:lnTo>
                  <a:pt x="571488" y="73380"/>
                </a:lnTo>
                <a:lnTo>
                  <a:pt x="569794" y="79880"/>
                </a:lnTo>
                <a:lnTo>
                  <a:pt x="566196" y="84141"/>
                </a:lnTo>
                <a:lnTo>
                  <a:pt x="562386" y="88401"/>
                </a:lnTo>
                <a:lnTo>
                  <a:pt x="558153" y="90531"/>
                </a:lnTo>
                <a:lnTo>
                  <a:pt x="571045" y="90531"/>
                </a:lnTo>
                <a:lnTo>
                  <a:pt x="571488" y="89868"/>
                </a:lnTo>
                <a:lnTo>
                  <a:pt x="582494" y="89868"/>
                </a:lnTo>
                <a:lnTo>
                  <a:pt x="582494" y="36681"/>
                </a:lnTo>
                <a:close/>
              </a:path>
              <a:path w="737870" h="127635">
                <a:moveTo>
                  <a:pt x="582494" y="1650"/>
                </a:moveTo>
                <a:lnTo>
                  <a:pt x="570641" y="1650"/>
                </a:lnTo>
                <a:lnTo>
                  <a:pt x="570641" y="36491"/>
                </a:lnTo>
                <a:lnTo>
                  <a:pt x="582494" y="36491"/>
                </a:lnTo>
                <a:lnTo>
                  <a:pt x="582494" y="1650"/>
                </a:lnTo>
                <a:close/>
              </a:path>
              <a:path w="737870" h="127635">
                <a:moveTo>
                  <a:pt x="641760" y="26817"/>
                </a:moveTo>
                <a:lnTo>
                  <a:pt x="604606" y="42019"/>
                </a:lnTo>
                <a:lnTo>
                  <a:pt x="599427" y="64174"/>
                </a:lnTo>
                <a:lnTo>
                  <a:pt x="599986" y="72272"/>
                </a:lnTo>
                <a:lnTo>
                  <a:pt x="633081" y="100333"/>
                </a:lnTo>
                <a:lnTo>
                  <a:pt x="641125" y="100333"/>
                </a:lnTo>
                <a:lnTo>
                  <a:pt x="647898" y="98345"/>
                </a:lnTo>
                <a:lnTo>
                  <a:pt x="653189" y="94372"/>
                </a:lnTo>
                <a:lnTo>
                  <a:pt x="658101" y="90531"/>
                </a:lnTo>
                <a:lnTo>
                  <a:pt x="627155" y="90531"/>
                </a:lnTo>
                <a:lnTo>
                  <a:pt x="622287" y="88478"/>
                </a:lnTo>
                <a:lnTo>
                  <a:pt x="618265" y="84373"/>
                </a:lnTo>
                <a:lnTo>
                  <a:pt x="614455" y="80267"/>
                </a:lnTo>
                <a:lnTo>
                  <a:pt x="612127" y="74351"/>
                </a:lnTo>
                <a:lnTo>
                  <a:pt x="611704" y="66623"/>
                </a:lnTo>
                <a:lnTo>
                  <a:pt x="664196" y="66623"/>
                </a:lnTo>
                <a:lnTo>
                  <a:pt x="664196" y="63446"/>
                </a:lnTo>
                <a:lnTo>
                  <a:pt x="663748" y="56823"/>
                </a:lnTo>
                <a:lnTo>
                  <a:pt x="612550" y="56823"/>
                </a:lnTo>
                <a:lnTo>
                  <a:pt x="612762" y="50693"/>
                </a:lnTo>
                <a:lnTo>
                  <a:pt x="614878" y="45783"/>
                </a:lnTo>
                <a:lnTo>
                  <a:pt x="618789" y="42019"/>
                </a:lnTo>
                <a:lnTo>
                  <a:pt x="622287" y="38459"/>
                </a:lnTo>
                <a:lnTo>
                  <a:pt x="626943" y="36618"/>
                </a:lnTo>
                <a:lnTo>
                  <a:pt x="655446" y="36618"/>
                </a:lnTo>
                <a:lnTo>
                  <a:pt x="655306" y="36427"/>
                </a:lnTo>
                <a:lnTo>
                  <a:pt x="649379" y="30014"/>
                </a:lnTo>
                <a:lnTo>
                  <a:pt x="641760" y="26817"/>
                </a:lnTo>
                <a:close/>
              </a:path>
              <a:path w="737870" h="127635">
                <a:moveTo>
                  <a:pt x="651496" y="76095"/>
                </a:moveTo>
                <a:lnTo>
                  <a:pt x="637315" y="90531"/>
                </a:lnTo>
                <a:lnTo>
                  <a:pt x="658101" y="90531"/>
                </a:lnTo>
                <a:lnTo>
                  <a:pt x="658269" y="90400"/>
                </a:lnTo>
                <a:lnTo>
                  <a:pt x="661874" y="84793"/>
                </a:lnTo>
                <a:lnTo>
                  <a:pt x="663984" y="77617"/>
                </a:lnTo>
                <a:lnTo>
                  <a:pt x="651496" y="76095"/>
                </a:lnTo>
                <a:close/>
              </a:path>
              <a:path w="737870" h="127635">
                <a:moveTo>
                  <a:pt x="655446" y="36618"/>
                </a:moveTo>
                <a:lnTo>
                  <a:pt x="638585" y="36618"/>
                </a:lnTo>
                <a:lnTo>
                  <a:pt x="643453" y="38925"/>
                </a:lnTo>
                <a:lnTo>
                  <a:pt x="647263" y="43518"/>
                </a:lnTo>
                <a:lnTo>
                  <a:pt x="649591" y="46460"/>
                </a:lnTo>
                <a:lnTo>
                  <a:pt x="651284" y="50905"/>
                </a:lnTo>
                <a:lnTo>
                  <a:pt x="651708" y="56823"/>
                </a:lnTo>
                <a:lnTo>
                  <a:pt x="663748" y="56823"/>
                </a:lnTo>
                <a:lnTo>
                  <a:pt x="663640" y="55225"/>
                </a:lnTo>
                <a:lnTo>
                  <a:pt x="661973" y="47980"/>
                </a:lnTo>
                <a:lnTo>
                  <a:pt x="659195" y="41713"/>
                </a:lnTo>
                <a:lnTo>
                  <a:pt x="655446" y="36618"/>
                </a:lnTo>
                <a:close/>
              </a:path>
              <a:path w="737870" h="127635">
                <a:moveTo>
                  <a:pt x="710761" y="26817"/>
                </a:moveTo>
                <a:lnTo>
                  <a:pt x="677954" y="50249"/>
                </a:lnTo>
                <a:lnTo>
                  <a:pt x="676896" y="56624"/>
                </a:lnTo>
                <a:lnTo>
                  <a:pt x="676896" y="70840"/>
                </a:lnTo>
                <a:lnTo>
                  <a:pt x="678165" y="77209"/>
                </a:lnTo>
                <a:lnTo>
                  <a:pt x="683245" y="88291"/>
                </a:lnTo>
                <a:lnTo>
                  <a:pt x="686844" y="92607"/>
                </a:lnTo>
                <a:lnTo>
                  <a:pt x="691712" y="95698"/>
                </a:lnTo>
                <a:lnTo>
                  <a:pt x="696368" y="98788"/>
                </a:lnTo>
                <a:lnTo>
                  <a:pt x="701448" y="100333"/>
                </a:lnTo>
                <a:lnTo>
                  <a:pt x="715630" y="100333"/>
                </a:lnTo>
                <a:lnTo>
                  <a:pt x="722191" y="96845"/>
                </a:lnTo>
                <a:lnTo>
                  <a:pt x="726406" y="90531"/>
                </a:lnTo>
                <a:lnTo>
                  <a:pt x="703142" y="90531"/>
                </a:lnTo>
                <a:lnTo>
                  <a:pt x="698476" y="88291"/>
                </a:lnTo>
                <a:lnTo>
                  <a:pt x="690865" y="79382"/>
                </a:lnTo>
                <a:lnTo>
                  <a:pt x="689172" y="72651"/>
                </a:lnTo>
                <a:lnTo>
                  <a:pt x="689172" y="54328"/>
                </a:lnTo>
                <a:lnTo>
                  <a:pt x="690865" y="47497"/>
                </a:lnTo>
                <a:lnTo>
                  <a:pt x="694463" y="43179"/>
                </a:lnTo>
                <a:lnTo>
                  <a:pt x="697850" y="38861"/>
                </a:lnTo>
                <a:lnTo>
                  <a:pt x="702295" y="36681"/>
                </a:lnTo>
                <a:lnTo>
                  <a:pt x="737854" y="36681"/>
                </a:lnTo>
                <a:lnTo>
                  <a:pt x="737854" y="36491"/>
                </a:lnTo>
                <a:lnTo>
                  <a:pt x="726001" y="36491"/>
                </a:lnTo>
                <a:lnTo>
                  <a:pt x="723885" y="33612"/>
                </a:lnTo>
                <a:lnTo>
                  <a:pt x="721133" y="31284"/>
                </a:lnTo>
                <a:lnTo>
                  <a:pt x="717958" y="29506"/>
                </a:lnTo>
                <a:lnTo>
                  <a:pt x="714571" y="27706"/>
                </a:lnTo>
                <a:lnTo>
                  <a:pt x="710761" y="26817"/>
                </a:lnTo>
                <a:close/>
              </a:path>
              <a:path w="737870" h="127635">
                <a:moveTo>
                  <a:pt x="737854" y="89868"/>
                </a:moveTo>
                <a:lnTo>
                  <a:pt x="726848" y="89868"/>
                </a:lnTo>
                <a:lnTo>
                  <a:pt x="726848" y="98743"/>
                </a:lnTo>
                <a:lnTo>
                  <a:pt x="737854" y="98743"/>
                </a:lnTo>
                <a:lnTo>
                  <a:pt x="737854" y="89868"/>
                </a:lnTo>
                <a:close/>
              </a:path>
              <a:path w="737870" h="127635">
                <a:moveTo>
                  <a:pt x="737854" y="36681"/>
                </a:moveTo>
                <a:lnTo>
                  <a:pt x="713090" y="36681"/>
                </a:lnTo>
                <a:lnTo>
                  <a:pt x="717746" y="38946"/>
                </a:lnTo>
                <a:lnTo>
                  <a:pt x="721345" y="43454"/>
                </a:lnTo>
                <a:lnTo>
                  <a:pt x="725155" y="47942"/>
                </a:lnTo>
                <a:lnTo>
                  <a:pt x="726848" y="55013"/>
                </a:lnTo>
                <a:lnTo>
                  <a:pt x="726848" y="73380"/>
                </a:lnTo>
                <a:lnTo>
                  <a:pt x="725155" y="79880"/>
                </a:lnTo>
                <a:lnTo>
                  <a:pt x="721556" y="84141"/>
                </a:lnTo>
                <a:lnTo>
                  <a:pt x="717746" y="88401"/>
                </a:lnTo>
                <a:lnTo>
                  <a:pt x="713513" y="90531"/>
                </a:lnTo>
                <a:lnTo>
                  <a:pt x="726406" y="90531"/>
                </a:lnTo>
                <a:lnTo>
                  <a:pt x="726848" y="89868"/>
                </a:lnTo>
                <a:lnTo>
                  <a:pt x="737854" y="89868"/>
                </a:lnTo>
                <a:lnTo>
                  <a:pt x="737854" y="36681"/>
                </a:lnTo>
                <a:close/>
              </a:path>
              <a:path w="737870" h="127635">
                <a:moveTo>
                  <a:pt x="737854" y="1650"/>
                </a:moveTo>
                <a:lnTo>
                  <a:pt x="726001" y="1650"/>
                </a:lnTo>
                <a:lnTo>
                  <a:pt x="726001" y="36491"/>
                </a:lnTo>
                <a:lnTo>
                  <a:pt x="737854" y="36491"/>
                </a:lnTo>
                <a:lnTo>
                  <a:pt x="737854" y="1650"/>
                </a:lnTo>
                <a:close/>
              </a:path>
            </a:pathLst>
          </a:custGeom>
          <a:solidFill>
            <a:srgbClr val="000000"/>
          </a:solidFill>
        </p:spPr>
        <p:txBody>
          <a:bodyPr wrap="square" lIns="0" tIns="0" rIns="0" bIns="0" rtlCol="0"/>
          <a:lstStyle/>
          <a:p>
            <a:endParaRPr/>
          </a:p>
        </p:txBody>
      </p:sp>
      <p:sp>
        <p:nvSpPr>
          <p:cNvPr id="116" name="object 116"/>
          <p:cNvSpPr txBox="1"/>
          <p:nvPr/>
        </p:nvSpPr>
        <p:spPr>
          <a:xfrm>
            <a:off x="317398" y="6126276"/>
            <a:ext cx="5453380" cy="452120"/>
          </a:xfrm>
          <a:prstGeom prst="rect">
            <a:avLst/>
          </a:prstGeom>
        </p:spPr>
        <p:txBody>
          <a:bodyPr vert="horz" wrap="square" lIns="0" tIns="12065" rIns="0" bIns="0" rtlCol="0">
            <a:spAutoFit/>
          </a:bodyPr>
          <a:lstStyle/>
          <a:p>
            <a:pPr marL="12700" marR="5080">
              <a:lnSpc>
                <a:spcPct val="100000"/>
              </a:lnSpc>
              <a:spcBef>
                <a:spcPts val="95"/>
              </a:spcBef>
            </a:pPr>
            <a:r>
              <a:rPr sz="700" spc="-5" dirty="0">
                <a:latin typeface="Arial"/>
                <a:cs typeface="Arial"/>
              </a:rPr>
              <a:t>Note: 1. ~5K patients </a:t>
            </a:r>
            <a:r>
              <a:rPr sz="700" spc="-10" dirty="0">
                <a:latin typeface="Arial"/>
                <a:cs typeface="Arial"/>
              </a:rPr>
              <a:t>are treated </a:t>
            </a:r>
            <a:r>
              <a:rPr sz="700" spc="-5" dirty="0">
                <a:latin typeface="Arial"/>
                <a:cs typeface="Arial"/>
              </a:rPr>
              <a:t>in very small private hospitals or small civil/district hospitals 2. Other major hospital includes </a:t>
            </a:r>
            <a:r>
              <a:rPr sz="700" b="1" spc="-5" dirty="0">
                <a:latin typeface="Arial"/>
                <a:cs typeface="Arial"/>
              </a:rPr>
              <a:t>~30  </a:t>
            </a:r>
            <a:r>
              <a:rPr sz="700" b="1" spc="-10" dirty="0">
                <a:latin typeface="Arial"/>
                <a:cs typeface="Arial"/>
              </a:rPr>
              <a:t>hospitals </a:t>
            </a:r>
            <a:r>
              <a:rPr sz="700" b="1" spc="-5" dirty="0">
                <a:latin typeface="Arial"/>
                <a:cs typeface="Arial"/>
              </a:rPr>
              <a:t>like </a:t>
            </a:r>
            <a:r>
              <a:rPr sz="700" b="1" spc="-10" dirty="0">
                <a:latin typeface="Arial"/>
                <a:cs typeface="Arial"/>
              </a:rPr>
              <a:t>AIIMS Bhubaneshwar, Safdarjung, </a:t>
            </a:r>
            <a:r>
              <a:rPr sz="700" b="1" spc="-5" dirty="0">
                <a:latin typeface="Arial"/>
                <a:cs typeface="Arial"/>
              </a:rPr>
              <a:t>Nizam’s </a:t>
            </a:r>
            <a:r>
              <a:rPr sz="700" b="1" spc="-10" dirty="0">
                <a:latin typeface="Arial"/>
                <a:cs typeface="Arial"/>
              </a:rPr>
              <a:t>Institute, Bhagwan Mahaveer, </a:t>
            </a:r>
            <a:r>
              <a:rPr sz="700" b="1" spc="-5" dirty="0">
                <a:latin typeface="Arial"/>
                <a:cs typeface="Arial"/>
              </a:rPr>
              <a:t>SCB </a:t>
            </a:r>
            <a:r>
              <a:rPr sz="700" b="1" spc="-10" dirty="0">
                <a:latin typeface="Arial"/>
                <a:cs typeface="Arial"/>
              </a:rPr>
              <a:t>Cuttack, etc</a:t>
            </a:r>
            <a:r>
              <a:rPr sz="700" spc="-10" dirty="0">
                <a:latin typeface="Arial"/>
                <a:cs typeface="Arial"/>
              </a:rPr>
              <a:t>. </a:t>
            </a:r>
            <a:r>
              <a:rPr sz="700" spc="-5" dirty="0">
                <a:latin typeface="Arial"/>
                <a:cs typeface="Arial"/>
              </a:rPr>
              <a:t>– Details in </a:t>
            </a:r>
            <a:r>
              <a:rPr sz="700" spc="-10" dirty="0">
                <a:latin typeface="Arial"/>
                <a:cs typeface="Arial"/>
              </a:rPr>
              <a:t>Appendix; </a:t>
            </a:r>
            <a:r>
              <a:rPr sz="700" spc="-5" dirty="0">
                <a:latin typeface="Arial"/>
                <a:cs typeface="Arial"/>
              </a:rPr>
              <a:t>3.  </a:t>
            </a:r>
            <a:r>
              <a:rPr sz="700" spc="-10" dirty="0">
                <a:latin typeface="Arial"/>
                <a:cs typeface="Arial"/>
              </a:rPr>
              <a:t>Minor </a:t>
            </a:r>
            <a:r>
              <a:rPr sz="700" spc="-5" dirty="0">
                <a:latin typeface="Arial"/>
                <a:cs typeface="Arial"/>
              </a:rPr>
              <a:t>hospitals includes smaller charitable/private hospitals providing subsidized treatment such as </a:t>
            </a:r>
            <a:r>
              <a:rPr sz="700" spc="-10" dirty="0">
                <a:latin typeface="Arial"/>
                <a:cs typeface="Arial"/>
              </a:rPr>
              <a:t>KEM, </a:t>
            </a:r>
            <a:r>
              <a:rPr sz="700" spc="-5" dirty="0">
                <a:latin typeface="Arial"/>
                <a:cs typeface="Arial"/>
              </a:rPr>
              <a:t>Nair Hospital in </a:t>
            </a:r>
            <a:r>
              <a:rPr sz="700" spc="-10" dirty="0">
                <a:latin typeface="Arial"/>
                <a:cs typeface="Arial"/>
              </a:rPr>
              <a:t>Mumbai  </a:t>
            </a:r>
            <a:r>
              <a:rPr sz="700" spc="-5" dirty="0">
                <a:latin typeface="Arial"/>
                <a:cs typeface="Arial"/>
              </a:rPr>
              <a:t>Source: </a:t>
            </a:r>
            <a:r>
              <a:rPr sz="700" spc="-10" dirty="0">
                <a:latin typeface="Arial"/>
                <a:cs typeface="Arial"/>
              </a:rPr>
              <a:t>Expert </a:t>
            </a:r>
            <a:r>
              <a:rPr sz="700" spc="-5" dirty="0">
                <a:latin typeface="Arial"/>
                <a:cs typeface="Arial"/>
              </a:rPr>
              <a:t>calls, </a:t>
            </a:r>
            <a:r>
              <a:rPr sz="700" spc="-10" dirty="0">
                <a:latin typeface="Arial"/>
                <a:cs typeface="Arial"/>
              </a:rPr>
              <a:t>secondary</a:t>
            </a:r>
            <a:r>
              <a:rPr sz="700" spc="114" dirty="0">
                <a:latin typeface="Arial"/>
                <a:cs typeface="Arial"/>
              </a:rPr>
              <a:t> </a:t>
            </a:r>
            <a:r>
              <a:rPr sz="700" spc="-10" dirty="0">
                <a:latin typeface="Arial"/>
                <a:cs typeface="Arial"/>
              </a:rPr>
              <a:t>research</a:t>
            </a:r>
            <a:endParaRPr sz="700">
              <a:latin typeface="Arial"/>
              <a:cs typeface="Arial"/>
            </a:endParaRPr>
          </a:p>
        </p:txBody>
      </p:sp>
      <p:sp>
        <p:nvSpPr>
          <p:cNvPr id="117" name="object 117"/>
          <p:cNvSpPr/>
          <p:nvPr/>
        </p:nvSpPr>
        <p:spPr>
          <a:xfrm>
            <a:off x="6313170" y="1597913"/>
            <a:ext cx="0" cy="4297045"/>
          </a:xfrm>
          <a:custGeom>
            <a:avLst/>
            <a:gdLst/>
            <a:ahLst/>
            <a:cxnLst/>
            <a:rect l="l" t="t" r="r" b="b"/>
            <a:pathLst>
              <a:path h="4297045">
                <a:moveTo>
                  <a:pt x="0" y="0"/>
                </a:moveTo>
                <a:lnTo>
                  <a:pt x="0" y="4296575"/>
                </a:lnTo>
              </a:path>
            </a:pathLst>
          </a:custGeom>
          <a:ln w="19812">
            <a:solidFill>
              <a:srgbClr val="5C5C5C"/>
            </a:solidFill>
            <a:prstDash val="sysDot"/>
          </a:ln>
        </p:spPr>
        <p:txBody>
          <a:bodyPr wrap="square" lIns="0" tIns="0" rIns="0" bIns="0" rtlCol="0"/>
          <a:lstStyle/>
          <a:p>
            <a:endParaRPr/>
          </a:p>
        </p:txBody>
      </p:sp>
      <p:sp>
        <p:nvSpPr>
          <p:cNvPr id="118" name="object 118"/>
          <p:cNvSpPr/>
          <p:nvPr/>
        </p:nvSpPr>
        <p:spPr>
          <a:xfrm>
            <a:off x="17525" y="279654"/>
            <a:ext cx="318770" cy="318770"/>
          </a:xfrm>
          <a:custGeom>
            <a:avLst/>
            <a:gdLst/>
            <a:ahLst/>
            <a:cxnLst/>
            <a:rect l="l" t="t" r="r" b="b"/>
            <a:pathLst>
              <a:path w="318770" h="318770">
                <a:moveTo>
                  <a:pt x="0" y="159258"/>
                </a:moveTo>
                <a:lnTo>
                  <a:pt x="8119" y="108898"/>
                </a:lnTo>
                <a:lnTo>
                  <a:pt x="30727" y="65178"/>
                </a:lnTo>
                <a:lnTo>
                  <a:pt x="65202" y="30711"/>
                </a:lnTo>
                <a:lnTo>
                  <a:pt x="108919" y="8113"/>
                </a:lnTo>
                <a:lnTo>
                  <a:pt x="159258" y="0"/>
                </a:lnTo>
                <a:lnTo>
                  <a:pt x="209597" y="8113"/>
                </a:lnTo>
                <a:lnTo>
                  <a:pt x="253315" y="30711"/>
                </a:lnTo>
                <a:lnTo>
                  <a:pt x="287789" y="65178"/>
                </a:lnTo>
                <a:lnTo>
                  <a:pt x="310397" y="108898"/>
                </a:lnTo>
                <a:lnTo>
                  <a:pt x="318516" y="159258"/>
                </a:lnTo>
                <a:lnTo>
                  <a:pt x="310397" y="209617"/>
                </a:lnTo>
                <a:lnTo>
                  <a:pt x="287789" y="253337"/>
                </a:lnTo>
                <a:lnTo>
                  <a:pt x="253315" y="287804"/>
                </a:lnTo>
                <a:lnTo>
                  <a:pt x="209597" y="310402"/>
                </a:lnTo>
                <a:lnTo>
                  <a:pt x="159258" y="318516"/>
                </a:lnTo>
                <a:lnTo>
                  <a:pt x="108919" y="310402"/>
                </a:lnTo>
                <a:lnTo>
                  <a:pt x="65202" y="287804"/>
                </a:lnTo>
                <a:lnTo>
                  <a:pt x="30727" y="253337"/>
                </a:lnTo>
                <a:lnTo>
                  <a:pt x="8119" y="209617"/>
                </a:lnTo>
                <a:lnTo>
                  <a:pt x="0" y="159258"/>
                </a:lnTo>
                <a:close/>
              </a:path>
            </a:pathLst>
          </a:custGeom>
          <a:ln w="19812">
            <a:solidFill>
              <a:srgbClr val="CC0000"/>
            </a:solidFill>
          </a:ln>
        </p:spPr>
        <p:txBody>
          <a:bodyPr wrap="square" lIns="0" tIns="0" rIns="0" bIns="0" rtlCol="0"/>
          <a:lstStyle/>
          <a:p>
            <a:endParaRPr/>
          </a:p>
        </p:txBody>
      </p:sp>
      <p:sp>
        <p:nvSpPr>
          <p:cNvPr id="119" name="object 119"/>
          <p:cNvSpPr txBox="1"/>
          <p:nvPr/>
        </p:nvSpPr>
        <p:spPr>
          <a:xfrm>
            <a:off x="92760" y="299466"/>
            <a:ext cx="172085" cy="269240"/>
          </a:xfrm>
          <a:prstGeom prst="rect">
            <a:avLst/>
          </a:prstGeom>
        </p:spPr>
        <p:txBody>
          <a:bodyPr vert="horz" wrap="square" lIns="0" tIns="12065" rIns="0" bIns="0" rtlCol="0">
            <a:spAutoFit/>
          </a:bodyPr>
          <a:lstStyle/>
          <a:p>
            <a:pPr marL="12700">
              <a:lnSpc>
                <a:spcPct val="100000"/>
              </a:lnSpc>
              <a:spcBef>
                <a:spcPts val="95"/>
              </a:spcBef>
            </a:pPr>
            <a:r>
              <a:rPr sz="1600" b="1" spc="-5" dirty="0">
                <a:solidFill>
                  <a:srgbClr val="CC0000"/>
                </a:solidFill>
                <a:latin typeface="Arial"/>
                <a:cs typeface="Arial"/>
              </a:rPr>
              <a:t>A</a:t>
            </a:r>
            <a:endParaRPr sz="1600">
              <a:latin typeface="Arial"/>
              <a:cs typeface="Arial"/>
            </a:endParaRPr>
          </a:p>
        </p:txBody>
      </p:sp>
      <p:sp>
        <p:nvSpPr>
          <p:cNvPr id="120" name="object 120"/>
          <p:cNvSpPr txBox="1">
            <a:spLocks noGrp="1"/>
          </p:cNvSpPr>
          <p:nvPr>
            <p:ph type="sldNum" sz="quarter" idx="7"/>
          </p:nvPr>
        </p:nvSpPr>
        <p:spPr>
          <a:prstGeom prst="rect">
            <a:avLst/>
          </a:prstGeom>
        </p:spPr>
        <p:txBody>
          <a:bodyPr vert="horz" wrap="square" lIns="0" tIns="1905" rIns="0" bIns="0" rtlCol="0">
            <a:spAutoFit/>
          </a:bodyPr>
          <a:lstStyle/>
          <a:p>
            <a:pPr marL="25400">
              <a:lnSpc>
                <a:spcPct val="100000"/>
              </a:lnSpc>
              <a:spcBef>
                <a:spcPts val="15"/>
              </a:spcBef>
            </a:pPr>
            <a:fld id="{81D60167-4931-47E6-BA6A-407CBD079E47}" type="slidenum">
              <a:rPr spc="-5" dirty="0"/>
              <a:pPr marL="25400">
                <a:lnSpc>
                  <a:spcPct val="100000"/>
                </a:lnSpc>
                <a:spcBef>
                  <a:spcPts val="15"/>
                </a:spcBef>
              </a:pPr>
              <a:t>14</a:t>
            </a:fld>
            <a:endParaRPr spc="-5"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6598919"/>
            <a:ext cx="11857355" cy="0"/>
          </a:xfrm>
          <a:custGeom>
            <a:avLst/>
            <a:gdLst/>
            <a:ahLst/>
            <a:cxnLst/>
            <a:rect l="l" t="t" r="r" b="b"/>
            <a:pathLst>
              <a:path w="11857355">
                <a:moveTo>
                  <a:pt x="0" y="0"/>
                </a:moveTo>
                <a:lnTo>
                  <a:pt x="11856974" y="0"/>
                </a:lnTo>
              </a:path>
            </a:pathLst>
          </a:custGeom>
          <a:ln w="9144">
            <a:solidFill>
              <a:srgbClr val="B4B4B4"/>
            </a:solidFill>
          </a:ln>
        </p:spPr>
        <p:txBody>
          <a:bodyPr wrap="square" lIns="0" tIns="0" rIns="0" bIns="0" rtlCol="0"/>
          <a:lstStyle/>
          <a:p>
            <a:endParaRPr/>
          </a:p>
        </p:txBody>
      </p:sp>
      <p:sp>
        <p:nvSpPr>
          <p:cNvPr id="3" name="object 3"/>
          <p:cNvSpPr/>
          <p:nvPr/>
        </p:nvSpPr>
        <p:spPr>
          <a:xfrm>
            <a:off x="761" y="874013"/>
            <a:ext cx="11857355" cy="0"/>
          </a:xfrm>
          <a:custGeom>
            <a:avLst/>
            <a:gdLst/>
            <a:ahLst/>
            <a:cxnLst/>
            <a:rect l="l" t="t" r="r" b="b"/>
            <a:pathLst>
              <a:path w="11857355">
                <a:moveTo>
                  <a:pt x="0" y="0"/>
                </a:moveTo>
                <a:lnTo>
                  <a:pt x="11856974" y="0"/>
                </a:lnTo>
              </a:path>
            </a:pathLst>
          </a:custGeom>
          <a:ln w="19812">
            <a:solidFill>
              <a:srgbClr val="CC0000"/>
            </a:solidFill>
          </a:ln>
        </p:spPr>
        <p:txBody>
          <a:bodyPr wrap="square" lIns="0" tIns="0" rIns="0" bIns="0" rtlCol="0"/>
          <a:lstStyle/>
          <a:p>
            <a:endParaRPr/>
          </a:p>
        </p:txBody>
      </p:sp>
      <p:sp>
        <p:nvSpPr>
          <p:cNvPr id="4" name="object 4"/>
          <p:cNvSpPr txBox="1">
            <a:spLocks noGrp="1"/>
          </p:cNvSpPr>
          <p:nvPr>
            <p:ph type="title"/>
          </p:nvPr>
        </p:nvSpPr>
        <p:spPr>
          <a:xfrm>
            <a:off x="358241" y="52527"/>
            <a:ext cx="11412855" cy="757555"/>
          </a:xfrm>
          <a:prstGeom prst="rect">
            <a:avLst/>
          </a:prstGeom>
        </p:spPr>
        <p:txBody>
          <a:bodyPr vert="horz" wrap="square" lIns="0" tIns="12700" rIns="0" bIns="0" rtlCol="0">
            <a:spAutoFit/>
          </a:bodyPr>
          <a:lstStyle/>
          <a:p>
            <a:pPr marL="12700">
              <a:lnSpc>
                <a:spcPct val="100000"/>
              </a:lnSpc>
              <a:spcBef>
                <a:spcPts val="100"/>
              </a:spcBef>
            </a:pPr>
            <a:r>
              <a:rPr dirty="0">
                <a:solidFill>
                  <a:srgbClr val="00B050"/>
                </a:solidFill>
              </a:rPr>
              <a:t>12 major centers </a:t>
            </a:r>
            <a:r>
              <a:rPr spc="-5" dirty="0">
                <a:solidFill>
                  <a:srgbClr val="00B050"/>
                </a:solidFill>
              </a:rPr>
              <a:t>catering </a:t>
            </a:r>
            <a:r>
              <a:rPr dirty="0">
                <a:solidFill>
                  <a:srgbClr val="00B050"/>
                </a:solidFill>
              </a:rPr>
              <a:t>to </a:t>
            </a:r>
            <a:r>
              <a:rPr spc="-5" dirty="0">
                <a:solidFill>
                  <a:srgbClr val="00B050"/>
                </a:solidFill>
              </a:rPr>
              <a:t>low-income category patients expected</a:t>
            </a:r>
            <a:r>
              <a:rPr spc="165" dirty="0">
                <a:solidFill>
                  <a:srgbClr val="00B050"/>
                </a:solidFill>
              </a:rPr>
              <a:t> </a:t>
            </a:r>
            <a:r>
              <a:rPr dirty="0">
                <a:solidFill>
                  <a:srgbClr val="00B050"/>
                </a:solidFill>
              </a:rPr>
              <a:t>to</a:t>
            </a:r>
          </a:p>
          <a:p>
            <a:pPr marL="12700">
              <a:lnSpc>
                <a:spcPct val="100000"/>
              </a:lnSpc>
              <a:spcBef>
                <a:spcPts val="5"/>
              </a:spcBef>
            </a:pPr>
            <a:r>
              <a:rPr dirty="0">
                <a:solidFill>
                  <a:srgbClr val="00B050"/>
                </a:solidFill>
              </a:rPr>
              <a:t>come </a:t>
            </a:r>
            <a:r>
              <a:rPr spc="-5" dirty="0">
                <a:solidFill>
                  <a:srgbClr val="00B050"/>
                </a:solidFill>
              </a:rPr>
              <a:t>up in </a:t>
            </a:r>
            <a:r>
              <a:rPr dirty="0">
                <a:solidFill>
                  <a:srgbClr val="00B050"/>
                </a:solidFill>
              </a:rPr>
              <a:t>the </a:t>
            </a:r>
            <a:r>
              <a:rPr spc="-10" dirty="0">
                <a:solidFill>
                  <a:srgbClr val="00B050"/>
                </a:solidFill>
              </a:rPr>
              <a:t>next </a:t>
            </a:r>
            <a:r>
              <a:rPr dirty="0">
                <a:solidFill>
                  <a:srgbClr val="00B050"/>
                </a:solidFill>
              </a:rPr>
              <a:t>5 years </a:t>
            </a:r>
            <a:r>
              <a:rPr spc="-5" dirty="0">
                <a:solidFill>
                  <a:srgbClr val="00B050"/>
                </a:solidFill>
              </a:rPr>
              <a:t>with </a:t>
            </a:r>
            <a:r>
              <a:rPr dirty="0">
                <a:solidFill>
                  <a:srgbClr val="00B050"/>
                </a:solidFill>
              </a:rPr>
              <a:t>a </a:t>
            </a:r>
            <a:r>
              <a:rPr spc="-5" dirty="0">
                <a:solidFill>
                  <a:srgbClr val="00B050"/>
                </a:solidFill>
              </a:rPr>
              <a:t>capacity </a:t>
            </a:r>
            <a:r>
              <a:rPr dirty="0">
                <a:solidFill>
                  <a:srgbClr val="00B050"/>
                </a:solidFill>
              </a:rPr>
              <a:t>to treat ~2,500</a:t>
            </a:r>
            <a:r>
              <a:rPr spc="-10" dirty="0">
                <a:solidFill>
                  <a:srgbClr val="00B050"/>
                </a:solidFill>
              </a:rPr>
              <a:t> </a:t>
            </a:r>
            <a:r>
              <a:rPr spc="-5" dirty="0">
                <a:solidFill>
                  <a:srgbClr val="00B050"/>
                </a:solidFill>
              </a:rPr>
              <a:t>patients…</a:t>
            </a:r>
          </a:p>
        </p:txBody>
      </p:sp>
      <p:sp>
        <p:nvSpPr>
          <p:cNvPr id="5" name="object 5"/>
          <p:cNvSpPr txBox="1"/>
          <p:nvPr/>
        </p:nvSpPr>
        <p:spPr>
          <a:xfrm>
            <a:off x="9689338" y="963548"/>
            <a:ext cx="2128520" cy="208279"/>
          </a:xfrm>
          <a:prstGeom prst="rect">
            <a:avLst/>
          </a:prstGeom>
        </p:spPr>
        <p:txBody>
          <a:bodyPr vert="horz" wrap="square" lIns="0" tIns="12700" rIns="0" bIns="0" rtlCol="0">
            <a:spAutoFit/>
          </a:bodyPr>
          <a:lstStyle/>
          <a:p>
            <a:pPr marL="12700">
              <a:lnSpc>
                <a:spcPct val="100000"/>
              </a:lnSpc>
              <a:spcBef>
                <a:spcPts val="100"/>
              </a:spcBef>
              <a:tabLst>
                <a:tab pos="622300" algn="l"/>
              </a:tabLst>
            </a:pPr>
            <a:r>
              <a:rPr sz="1200" b="1" spc="-5" dirty="0">
                <a:latin typeface="Arial"/>
                <a:cs typeface="Arial"/>
              </a:rPr>
              <a:t>N</a:t>
            </a:r>
            <a:r>
              <a:rPr sz="1200" b="1" spc="120" dirty="0">
                <a:latin typeface="Arial"/>
                <a:cs typeface="Arial"/>
              </a:rPr>
              <a:t> </a:t>
            </a:r>
            <a:r>
              <a:rPr sz="1200" b="1" dirty="0">
                <a:latin typeface="Arial"/>
                <a:cs typeface="Arial"/>
              </a:rPr>
              <a:t>O</a:t>
            </a:r>
            <a:r>
              <a:rPr sz="1200" b="1" spc="130" dirty="0">
                <a:latin typeface="Arial"/>
                <a:cs typeface="Arial"/>
              </a:rPr>
              <a:t> </a:t>
            </a:r>
            <a:r>
              <a:rPr sz="1200" b="1" spc="-5" dirty="0">
                <a:latin typeface="Arial"/>
                <a:cs typeface="Arial"/>
              </a:rPr>
              <a:t>N	</a:t>
            </a:r>
            <a:r>
              <a:rPr sz="1200" b="1" dirty="0">
                <a:latin typeface="Arial"/>
                <a:cs typeface="Arial"/>
              </a:rPr>
              <a:t>E</a:t>
            </a:r>
            <a:r>
              <a:rPr sz="1200" b="1" spc="114" dirty="0">
                <a:latin typeface="Arial"/>
                <a:cs typeface="Arial"/>
              </a:rPr>
              <a:t> </a:t>
            </a:r>
            <a:r>
              <a:rPr sz="1200" b="1" dirty="0">
                <a:latin typeface="Arial"/>
                <a:cs typeface="Arial"/>
              </a:rPr>
              <a:t>X</a:t>
            </a:r>
            <a:r>
              <a:rPr sz="1200" b="1" spc="114" dirty="0">
                <a:latin typeface="Arial"/>
                <a:cs typeface="Arial"/>
              </a:rPr>
              <a:t> </a:t>
            </a:r>
            <a:r>
              <a:rPr sz="1200" b="1" spc="-5" dirty="0">
                <a:latin typeface="Arial"/>
                <a:cs typeface="Arial"/>
              </a:rPr>
              <a:t>H</a:t>
            </a:r>
            <a:r>
              <a:rPr sz="1200" b="1" spc="110" dirty="0">
                <a:latin typeface="Arial"/>
                <a:cs typeface="Arial"/>
              </a:rPr>
              <a:t> </a:t>
            </a:r>
            <a:r>
              <a:rPr sz="1200" b="1" spc="-5" dirty="0">
                <a:latin typeface="Arial"/>
                <a:cs typeface="Arial"/>
              </a:rPr>
              <a:t>A</a:t>
            </a:r>
            <a:r>
              <a:rPr sz="1200" b="1" spc="75" dirty="0">
                <a:latin typeface="Arial"/>
                <a:cs typeface="Arial"/>
              </a:rPr>
              <a:t> </a:t>
            </a:r>
            <a:r>
              <a:rPr sz="1200" b="1" spc="-5" dirty="0">
                <a:latin typeface="Arial"/>
                <a:cs typeface="Arial"/>
              </a:rPr>
              <a:t>U</a:t>
            </a:r>
            <a:r>
              <a:rPr sz="1200" b="1" spc="114" dirty="0">
                <a:latin typeface="Arial"/>
                <a:cs typeface="Arial"/>
              </a:rPr>
              <a:t> </a:t>
            </a:r>
            <a:r>
              <a:rPr sz="1200" b="1" dirty="0">
                <a:latin typeface="Arial"/>
                <a:cs typeface="Arial"/>
              </a:rPr>
              <a:t>S</a:t>
            </a:r>
            <a:r>
              <a:rPr sz="1200" b="1" spc="114" dirty="0">
                <a:latin typeface="Arial"/>
                <a:cs typeface="Arial"/>
              </a:rPr>
              <a:t> </a:t>
            </a:r>
            <a:r>
              <a:rPr sz="1200" b="1" dirty="0">
                <a:latin typeface="Arial"/>
                <a:cs typeface="Arial"/>
              </a:rPr>
              <a:t>T</a:t>
            </a:r>
            <a:r>
              <a:rPr sz="1200" b="1" spc="110" dirty="0">
                <a:latin typeface="Arial"/>
                <a:cs typeface="Arial"/>
              </a:rPr>
              <a:t> </a:t>
            </a:r>
            <a:r>
              <a:rPr sz="1200" b="1" dirty="0">
                <a:latin typeface="Arial"/>
                <a:cs typeface="Arial"/>
              </a:rPr>
              <a:t>I</a:t>
            </a:r>
            <a:r>
              <a:rPr sz="1200" b="1" spc="114" dirty="0">
                <a:latin typeface="Arial"/>
                <a:cs typeface="Arial"/>
              </a:rPr>
              <a:t> </a:t>
            </a:r>
            <a:r>
              <a:rPr sz="1200" b="1" dirty="0">
                <a:latin typeface="Arial"/>
                <a:cs typeface="Arial"/>
              </a:rPr>
              <a:t>V</a:t>
            </a:r>
            <a:r>
              <a:rPr sz="1200" b="1" spc="114" dirty="0">
                <a:latin typeface="Arial"/>
                <a:cs typeface="Arial"/>
              </a:rPr>
              <a:t> </a:t>
            </a:r>
            <a:r>
              <a:rPr sz="1200" b="1" dirty="0">
                <a:latin typeface="Arial"/>
                <a:cs typeface="Arial"/>
              </a:rPr>
              <a:t>E</a:t>
            </a:r>
            <a:endParaRPr sz="1200">
              <a:latin typeface="Arial"/>
              <a:cs typeface="Arial"/>
            </a:endParaRPr>
          </a:p>
        </p:txBody>
      </p:sp>
      <p:sp>
        <p:nvSpPr>
          <p:cNvPr id="6" name="object 6"/>
          <p:cNvSpPr/>
          <p:nvPr/>
        </p:nvSpPr>
        <p:spPr>
          <a:xfrm>
            <a:off x="9589261" y="957961"/>
            <a:ext cx="49530" cy="230504"/>
          </a:xfrm>
          <a:custGeom>
            <a:avLst/>
            <a:gdLst/>
            <a:ahLst/>
            <a:cxnLst/>
            <a:rect l="l" t="t" r="r" b="b"/>
            <a:pathLst>
              <a:path w="49529" h="230505">
                <a:moveTo>
                  <a:pt x="49022" y="0"/>
                </a:moveTo>
                <a:lnTo>
                  <a:pt x="0" y="230377"/>
                </a:lnTo>
              </a:path>
            </a:pathLst>
          </a:custGeom>
          <a:ln w="19050">
            <a:solidFill>
              <a:srgbClr val="000000"/>
            </a:solidFill>
          </a:ln>
        </p:spPr>
        <p:txBody>
          <a:bodyPr wrap="square" lIns="0" tIns="0" rIns="0" bIns="0" rtlCol="0"/>
          <a:lstStyle/>
          <a:p>
            <a:endParaRPr/>
          </a:p>
        </p:txBody>
      </p:sp>
      <p:sp>
        <p:nvSpPr>
          <p:cNvPr id="7" name="object 7"/>
          <p:cNvSpPr txBox="1"/>
          <p:nvPr/>
        </p:nvSpPr>
        <p:spPr>
          <a:xfrm>
            <a:off x="317398" y="6307632"/>
            <a:ext cx="3928110" cy="147955"/>
          </a:xfrm>
          <a:prstGeom prst="rect">
            <a:avLst/>
          </a:prstGeom>
        </p:spPr>
        <p:txBody>
          <a:bodyPr vert="horz" wrap="square" lIns="0" tIns="12700" rIns="0" bIns="0" rtlCol="0">
            <a:spAutoFit/>
          </a:bodyPr>
          <a:lstStyle/>
          <a:p>
            <a:pPr marL="12700">
              <a:lnSpc>
                <a:spcPct val="100000"/>
              </a:lnSpc>
              <a:spcBef>
                <a:spcPts val="100"/>
              </a:spcBef>
            </a:pPr>
            <a:r>
              <a:rPr sz="800" spc="-5" dirty="0">
                <a:latin typeface="Arial"/>
                <a:cs typeface="Arial"/>
              </a:rPr>
              <a:t>Note: *TMC- </a:t>
            </a:r>
            <a:r>
              <a:rPr sz="800" dirty="0">
                <a:latin typeface="Arial"/>
                <a:cs typeface="Arial"/>
              </a:rPr>
              <a:t>Tata Memorial </a:t>
            </a:r>
            <a:r>
              <a:rPr sz="800" spc="-5" dirty="0">
                <a:latin typeface="Arial"/>
                <a:cs typeface="Arial"/>
              </a:rPr>
              <a:t>Centre- Grant- in- </a:t>
            </a:r>
            <a:r>
              <a:rPr sz="800" dirty="0">
                <a:latin typeface="Arial"/>
                <a:cs typeface="Arial"/>
              </a:rPr>
              <a:t>Aid institution </a:t>
            </a:r>
            <a:r>
              <a:rPr sz="800" spc="-5" dirty="0">
                <a:latin typeface="Arial"/>
                <a:cs typeface="Arial"/>
              </a:rPr>
              <a:t>under </a:t>
            </a:r>
            <a:r>
              <a:rPr sz="800" dirty="0">
                <a:latin typeface="Arial"/>
                <a:cs typeface="Arial"/>
              </a:rPr>
              <a:t>DAE, </a:t>
            </a:r>
            <a:r>
              <a:rPr sz="800" spc="-5" dirty="0">
                <a:latin typeface="Arial"/>
                <a:cs typeface="Arial"/>
              </a:rPr>
              <a:t>Govt. of</a:t>
            </a:r>
            <a:r>
              <a:rPr sz="800" spc="140" dirty="0">
                <a:latin typeface="Arial"/>
                <a:cs typeface="Arial"/>
              </a:rPr>
              <a:t> </a:t>
            </a:r>
            <a:r>
              <a:rPr sz="800" spc="-5" dirty="0">
                <a:latin typeface="Arial"/>
                <a:cs typeface="Arial"/>
              </a:rPr>
              <a:t>India</a:t>
            </a:r>
            <a:endParaRPr sz="800">
              <a:latin typeface="Arial"/>
              <a:cs typeface="Arial"/>
            </a:endParaRPr>
          </a:p>
        </p:txBody>
      </p:sp>
      <p:sp>
        <p:nvSpPr>
          <p:cNvPr id="8" name="object 8"/>
          <p:cNvSpPr/>
          <p:nvPr/>
        </p:nvSpPr>
        <p:spPr>
          <a:xfrm>
            <a:off x="983741" y="1829561"/>
            <a:ext cx="1125855" cy="0"/>
          </a:xfrm>
          <a:custGeom>
            <a:avLst/>
            <a:gdLst/>
            <a:ahLst/>
            <a:cxnLst/>
            <a:rect l="l" t="t" r="r" b="b"/>
            <a:pathLst>
              <a:path w="1125855">
                <a:moveTo>
                  <a:pt x="0" y="0"/>
                </a:moveTo>
                <a:lnTo>
                  <a:pt x="1125728" y="0"/>
                </a:lnTo>
              </a:path>
            </a:pathLst>
          </a:custGeom>
          <a:ln w="19812">
            <a:solidFill>
              <a:srgbClr val="CC0000"/>
            </a:solidFill>
          </a:ln>
        </p:spPr>
        <p:txBody>
          <a:bodyPr wrap="square" lIns="0" tIns="0" rIns="0" bIns="0" rtlCol="0"/>
          <a:lstStyle/>
          <a:p>
            <a:endParaRPr/>
          </a:p>
        </p:txBody>
      </p:sp>
      <p:graphicFrame>
        <p:nvGraphicFramePr>
          <p:cNvPr id="9" name="object 9"/>
          <p:cNvGraphicFramePr>
            <a:graphicFrameLocks noGrp="1"/>
          </p:cNvGraphicFramePr>
          <p:nvPr/>
        </p:nvGraphicFramePr>
        <p:xfrm>
          <a:off x="334962" y="1829561"/>
          <a:ext cx="11529058" cy="4380230"/>
        </p:xfrm>
        <a:graphic>
          <a:graphicData uri="http://schemas.openxmlformats.org/drawingml/2006/table">
            <a:tbl>
              <a:tblPr firstRow="1" bandRow="1">
                <a:tableStyleId>{2D5ABB26-0587-4C30-8999-92F81FD0307C}</a:tableStyleId>
              </a:tblPr>
              <a:tblGrid>
                <a:gridCol w="648970">
                  <a:extLst>
                    <a:ext uri="{9D8B030D-6E8A-4147-A177-3AD203B41FA5}">
                      <a16:colId xmlns:a16="http://schemas.microsoft.com/office/drawing/2014/main" val="20000"/>
                    </a:ext>
                  </a:extLst>
                </a:gridCol>
                <a:gridCol w="1724660">
                  <a:extLst>
                    <a:ext uri="{9D8B030D-6E8A-4147-A177-3AD203B41FA5}">
                      <a16:colId xmlns:a16="http://schemas.microsoft.com/office/drawing/2014/main" val="20001"/>
                    </a:ext>
                  </a:extLst>
                </a:gridCol>
                <a:gridCol w="920115">
                  <a:extLst>
                    <a:ext uri="{9D8B030D-6E8A-4147-A177-3AD203B41FA5}">
                      <a16:colId xmlns:a16="http://schemas.microsoft.com/office/drawing/2014/main" val="20002"/>
                    </a:ext>
                  </a:extLst>
                </a:gridCol>
                <a:gridCol w="562610">
                  <a:extLst>
                    <a:ext uri="{9D8B030D-6E8A-4147-A177-3AD203B41FA5}">
                      <a16:colId xmlns:a16="http://schemas.microsoft.com/office/drawing/2014/main" val="20003"/>
                    </a:ext>
                  </a:extLst>
                </a:gridCol>
                <a:gridCol w="1402080">
                  <a:extLst>
                    <a:ext uri="{9D8B030D-6E8A-4147-A177-3AD203B41FA5}">
                      <a16:colId xmlns:a16="http://schemas.microsoft.com/office/drawing/2014/main" val="20004"/>
                    </a:ext>
                  </a:extLst>
                </a:gridCol>
                <a:gridCol w="1827529">
                  <a:extLst>
                    <a:ext uri="{9D8B030D-6E8A-4147-A177-3AD203B41FA5}">
                      <a16:colId xmlns:a16="http://schemas.microsoft.com/office/drawing/2014/main" val="20005"/>
                    </a:ext>
                  </a:extLst>
                </a:gridCol>
                <a:gridCol w="1050925">
                  <a:extLst>
                    <a:ext uri="{9D8B030D-6E8A-4147-A177-3AD203B41FA5}">
                      <a16:colId xmlns:a16="http://schemas.microsoft.com/office/drawing/2014/main" val="20006"/>
                    </a:ext>
                  </a:extLst>
                </a:gridCol>
                <a:gridCol w="342265">
                  <a:extLst>
                    <a:ext uri="{9D8B030D-6E8A-4147-A177-3AD203B41FA5}">
                      <a16:colId xmlns:a16="http://schemas.microsoft.com/office/drawing/2014/main" val="20007"/>
                    </a:ext>
                  </a:extLst>
                </a:gridCol>
                <a:gridCol w="1414779">
                  <a:extLst>
                    <a:ext uri="{9D8B030D-6E8A-4147-A177-3AD203B41FA5}">
                      <a16:colId xmlns:a16="http://schemas.microsoft.com/office/drawing/2014/main" val="20008"/>
                    </a:ext>
                  </a:extLst>
                </a:gridCol>
                <a:gridCol w="1635125">
                  <a:extLst>
                    <a:ext uri="{9D8B030D-6E8A-4147-A177-3AD203B41FA5}">
                      <a16:colId xmlns:a16="http://schemas.microsoft.com/office/drawing/2014/main" val="20009"/>
                    </a:ext>
                  </a:extLst>
                </a:gridCol>
              </a:tblGrid>
              <a:tr h="690245">
                <a:tc>
                  <a:txBody>
                    <a:bodyPr/>
                    <a:lstStyle/>
                    <a:p>
                      <a:pPr>
                        <a:lnSpc>
                          <a:spcPct val="100000"/>
                        </a:lnSpc>
                      </a:pPr>
                      <a:endParaRPr sz="1300">
                        <a:latin typeface="Times New Roman"/>
                        <a:cs typeface="Times New Roman"/>
                      </a:endParaRPr>
                    </a:p>
                    <a:p>
                      <a:pPr>
                        <a:lnSpc>
                          <a:spcPct val="100000"/>
                        </a:lnSpc>
                        <a:spcBef>
                          <a:spcPts val="40"/>
                        </a:spcBef>
                      </a:pPr>
                      <a:endParaRPr sz="1800">
                        <a:latin typeface="Times New Roman"/>
                        <a:cs typeface="Times New Roman"/>
                      </a:endParaRPr>
                    </a:p>
                    <a:p>
                      <a:pPr marR="171450" algn="r">
                        <a:lnSpc>
                          <a:spcPct val="100000"/>
                        </a:lnSpc>
                      </a:pPr>
                      <a:r>
                        <a:rPr sz="1200" b="1" spc="-20" dirty="0">
                          <a:solidFill>
                            <a:srgbClr val="CC0000"/>
                          </a:solidFill>
                          <a:latin typeface="Arial"/>
                          <a:cs typeface="Arial"/>
                        </a:rPr>
                        <a:t>Sr.</a:t>
                      </a:r>
                      <a:r>
                        <a:rPr sz="1200" b="1" spc="-110" dirty="0">
                          <a:solidFill>
                            <a:srgbClr val="CC0000"/>
                          </a:solidFill>
                          <a:latin typeface="Arial"/>
                          <a:cs typeface="Arial"/>
                        </a:rPr>
                        <a:t> </a:t>
                      </a:r>
                      <a:r>
                        <a:rPr sz="1200" b="1" dirty="0">
                          <a:solidFill>
                            <a:srgbClr val="CC0000"/>
                          </a:solidFill>
                          <a:latin typeface="Arial"/>
                          <a:cs typeface="Arial"/>
                        </a:rPr>
                        <a:t>no</a:t>
                      </a:r>
                      <a:endParaRPr sz="1200">
                        <a:latin typeface="Arial"/>
                        <a:cs typeface="Arial"/>
                      </a:endParaRPr>
                    </a:p>
                  </a:txBody>
                  <a:tcPr marL="0" marR="0" marT="0" marB="0">
                    <a:lnB w="19050">
                      <a:solidFill>
                        <a:srgbClr val="000000"/>
                      </a:solidFill>
                      <a:prstDash val="solid"/>
                    </a:lnB>
                  </a:tcPr>
                </a:tc>
                <a:tc>
                  <a:txBody>
                    <a:bodyPr/>
                    <a:lstStyle/>
                    <a:p>
                      <a:pPr>
                        <a:lnSpc>
                          <a:spcPct val="100000"/>
                        </a:lnSpc>
                      </a:pPr>
                      <a:endParaRPr sz="1300">
                        <a:latin typeface="Times New Roman"/>
                        <a:cs typeface="Times New Roman"/>
                      </a:endParaRPr>
                    </a:p>
                    <a:p>
                      <a:pPr>
                        <a:lnSpc>
                          <a:spcPct val="100000"/>
                        </a:lnSpc>
                        <a:spcBef>
                          <a:spcPts val="40"/>
                        </a:spcBef>
                      </a:pPr>
                      <a:endParaRPr sz="1800">
                        <a:latin typeface="Times New Roman"/>
                        <a:cs typeface="Times New Roman"/>
                      </a:endParaRPr>
                    </a:p>
                    <a:p>
                      <a:pPr marL="135890">
                        <a:lnSpc>
                          <a:spcPct val="100000"/>
                        </a:lnSpc>
                      </a:pPr>
                      <a:r>
                        <a:rPr sz="1200" b="1" spc="-5" dirty="0">
                          <a:solidFill>
                            <a:srgbClr val="CC0000"/>
                          </a:solidFill>
                          <a:latin typeface="Arial"/>
                          <a:cs typeface="Arial"/>
                        </a:rPr>
                        <a:t>Name </a:t>
                      </a:r>
                      <a:r>
                        <a:rPr sz="1200" b="1" dirty="0">
                          <a:solidFill>
                            <a:srgbClr val="CC0000"/>
                          </a:solidFill>
                          <a:latin typeface="Arial"/>
                          <a:cs typeface="Arial"/>
                        </a:rPr>
                        <a:t>of</a:t>
                      </a:r>
                      <a:r>
                        <a:rPr sz="1200" b="1" spc="-15" dirty="0">
                          <a:solidFill>
                            <a:srgbClr val="CC0000"/>
                          </a:solidFill>
                          <a:latin typeface="Arial"/>
                          <a:cs typeface="Arial"/>
                        </a:rPr>
                        <a:t> </a:t>
                      </a:r>
                      <a:r>
                        <a:rPr sz="1200" b="1" spc="-5" dirty="0">
                          <a:solidFill>
                            <a:srgbClr val="CC0000"/>
                          </a:solidFill>
                          <a:latin typeface="Arial"/>
                          <a:cs typeface="Arial"/>
                        </a:rPr>
                        <a:t>Center</a:t>
                      </a:r>
                      <a:endParaRPr sz="1200">
                        <a:latin typeface="Arial"/>
                        <a:cs typeface="Arial"/>
                      </a:endParaRPr>
                    </a:p>
                  </a:txBody>
                  <a:tcPr marL="0" marR="0" marT="0" marB="0">
                    <a:lnB w="19050">
                      <a:solidFill>
                        <a:srgbClr val="000000"/>
                      </a:solidFill>
                      <a:prstDash val="solid"/>
                    </a:lnB>
                  </a:tcPr>
                </a:tc>
                <a:tc>
                  <a:txBody>
                    <a:bodyPr/>
                    <a:lstStyle/>
                    <a:p>
                      <a:pPr>
                        <a:lnSpc>
                          <a:spcPct val="100000"/>
                        </a:lnSpc>
                      </a:pPr>
                      <a:endParaRPr sz="1300">
                        <a:latin typeface="Times New Roman"/>
                        <a:cs typeface="Times New Roman"/>
                      </a:endParaRPr>
                    </a:p>
                    <a:p>
                      <a:pPr>
                        <a:lnSpc>
                          <a:spcPct val="100000"/>
                        </a:lnSpc>
                        <a:spcBef>
                          <a:spcPts val="40"/>
                        </a:spcBef>
                      </a:pPr>
                      <a:endParaRPr sz="1800">
                        <a:latin typeface="Times New Roman"/>
                        <a:cs typeface="Times New Roman"/>
                      </a:endParaRPr>
                    </a:p>
                    <a:p>
                      <a:pPr marL="47625">
                        <a:lnSpc>
                          <a:spcPct val="100000"/>
                        </a:lnSpc>
                      </a:pPr>
                      <a:r>
                        <a:rPr sz="1200" b="1" dirty="0">
                          <a:solidFill>
                            <a:srgbClr val="CC0000"/>
                          </a:solidFill>
                          <a:latin typeface="Arial"/>
                          <a:cs typeface="Arial"/>
                        </a:rPr>
                        <a:t>Location</a:t>
                      </a:r>
                      <a:endParaRPr sz="1200">
                        <a:latin typeface="Arial"/>
                        <a:cs typeface="Arial"/>
                      </a:endParaRPr>
                    </a:p>
                  </a:txBody>
                  <a:tcPr marL="0" marR="0" marT="0" marB="0">
                    <a:lnT w="28575">
                      <a:solidFill>
                        <a:srgbClr val="CC0000"/>
                      </a:solidFill>
                      <a:prstDash val="solid"/>
                    </a:lnT>
                    <a:lnB w="19050">
                      <a:solidFill>
                        <a:srgbClr val="000000"/>
                      </a:solidFill>
                      <a:prstDash val="solid"/>
                    </a:lnB>
                  </a:tcPr>
                </a:tc>
                <a:tc>
                  <a:txBody>
                    <a:bodyPr/>
                    <a:lstStyle/>
                    <a:p>
                      <a:pPr>
                        <a:lnSpc>
                          <a:spcPct val="100000"/>
                        </a:lnSpc>
                      </a:pPr>
                      <a:endParaRPr sz="1200">
                        <a:latin typeface="Times New Roman"/>
                        <a:cs typeface="Times New Roman"/>
                      </a:endParaRPr>
                    </a:p>
                  </a:txBody>
                  <a:tcPr marL="0" marR="0" marT="0" marB="0">
                    <a:lnB w="19050">
                      <a:solidFill>
                        <a:srgbClr val="000000"/>
                      </a:solidFill>
                      <a:prstDash val="solid"/>
                    </a:lnB>
                  </a:tcPr>
                </a:tc>
                <a:tc>
                  <a:txBody>
                    <a:bodyPr/>
                    <a:lstStyle/>
                    <a:p>
                      <a:pPr>
                        <a:lnSpc>
                          <a:spcPct val="100000"/>
                        </a:lnSpc>
                        <a:spcBef>
                          <a:spcPts val="40"/>
                        </a:spcBef>
                      </a:pPr>
                      <a:endParaRPr sz="1850">
                        <a:latin typeface="Times New Roman"/>
                        <a:cs typeface="Times New Roman"/>
                      </a:endParaRPr>
                    </a:p>
                    <a:p>
                      <a:pPr marL="13335" marR="120650">
                        <a:lnSpc>
                          <a:spcPct val="100000"/>
                        </a:lnSpc>
                      </a:pPr>
                      <a:r>
                        <a:rPr sz="1200" b="1" dirty="0">
                          <a:solidFill>
                            <a:srgbClr val="CC0000"/>
                          </a:solidFill>
                          <a:latin typeface="Arial"/>
                          <a:cs typeface="Arial"/>
                        </a:rPr>
                        <a:t>Planned </a:t>
                      </a:r>
                      <a:r>
                        <a:rPr sz="1200" b="1" spc="-5" dirty="0">
                          <a:solidFill>
                            <a:srgbClr val="CC0000"/>
                          </a:solidFill>
                          <a:latin typeface="Arial"/>
                          <a:cs typeface="Arial"/>
                        </a:rPr>
                        <a:t>total  Capacity (#</a:t>
                      </a:r>
                      <a:r>
                        <a:rPr sz="1200" b="1" spc="-75" dirty="0">
                          <a:solidFill>
                            <a:srgbClr val="CC0000"/>
                          </a:solidFill>
                          <a:latin typeface="Arial"/>
                          <a:cs typeface="Arial"/>
                        </a:rPr>
                        <a:t> </a:t>
                      </a:r>
                      <a:r>
                        <a:rPr sz="1200" b="1" dirty="0">
                          <a:solidFill>
                            <a:srgbClr val="CC0000"/>
                          </a:solidFill>
                          <a:latin typeface="Arial"/>
                          <a:cs typeface="Arial"/>
                        </a:rPr>
                        <a:t>beds)</a:t>
                      </a:r>
                      <a:endParaRPr sz="1200">
                        <a:latin typeface="Arial"/>
                        <a:cs typeface="Arial"/>
                      </a:endParaRPr>
                    </a:p>
                  </a:txBody>
                  <a:tcPr marL="0" marR="0" marT="5080" marB="0">
                    <a:lnT w="28575">
                      <a:solidFill>
                        <a:srgbClr val="CC0000"/>
                      </a:solidFill>
                      <a:prstDash val="solid"/>
                    </a:lnT>
                    <a:lnB w="19050">
                      <a:solidFill>
                        <a:srgbClr val="000000"/>
                      </a:solidFill>
                      <a:prstDash val="solid"/>
                    </a:lnB>
                  </a:tcPr>
                </a:tc>
                <a:tc>
                  <a:txBody>
                    <a:bodyPr/>
                    <a:lstStyle/>
                    <a:p>
                      <a:pPr>
                        <a:lnSpc>
                          <a:spcPct val="100000"/>
                        </a:lnSpc>
                        <a:spcBef>
                          <a:spcPts val="40"/>
                        </a:spcBef>
                      </a:pPr>
                      <a:endParaRPr sz="1850">
                        <a:latin typeface="Times New Roman"/>
                        <a:cs typeface="Times New Roman"/>
                      </a:endParaRPr>
                    </a:p>
                    <a:p>
                      <a:pPr marL="125730" marR="218440">
                        <a:lnSpc>
                          <a:spcPct val="100000"/>
                        </a:lnSpc>
                      </a:pPr>
                      <a:r>
                        <a:rPr sz="1200" b="1" dirty="0">
                          <a:solidFill>
                            <a:srgbClr val="CC0000"/>
                          </a:solidFill>
                          <a:latin typeface="Arial"/>
                          <a:cs typeface="Arial"/>
                        </a:rPr>
                        <a:t>Pediatric </a:t>
                      </a:r>
                      <a:r>
                        <a:rPr sz="1200" b="1" spc="-5" dirty="0">
                          <a:solidFill>
                            <a:srgbClr val="CC0000"/>
                          </a:solidFill>
                          <a:latin typeface="Arial"/>
                          <a:cs typeface="Arial"/>
                        </a:rPr>
                        <a:t>capacity  (number </a:t>
                      </a:r>
                      <a:r>
                        <a:rPr sz="1200" b="1" dirty="0">
                          <a:solidFill>
                            <a:srgbClr val="CC0000"/>
                          </a:solidFill>
                          <a:latin typeface="Arial"/>
                          <a:cs typeface="Arial"/>
                        </a:rPr>
                        <a:t>of</a:t>
                      </a:r>
                      <a:r>
                        <a:rPr sz="1200" b="1" spc="-15" dirty="0">
                          <a:solidFill>
                            <a:srgbClr val="CC0000"/>
                          </a:solidFill>
                          <a:latin typeface="Arial"/>
                          <a:cs typeface="Arial"/>
                        </a:rPr>
                        <a:t> </a:t>
                      </a:r>
                      <a:r>
                        <a:rPr sz="1200" b="1" spc="-5" dirty="0">
                          <a:solidFill>
                            <a:srgbClr val="CC0000"/>
                          </a:solidFill>
                          <a:latin typeface="Arial"/>
                          <a:cs typeface="Arial"/>
                        </a:rPr>
                        <a:t>patients)</a:t>
                      </a:r>
                      <a:endParaRPr sz="1200">
                        <a:latin typeface="Arial"/>
                        <a:cs typeface="Arial"/>
                      </a:endParaRPr>
                    </a:p>
                  </a:txBody>
                  <a:tcPr marL="0" marR="0" marT="5080" marB="0">
                    <a:lnT w="28575">
                      <a:solidFill>
                        <a:srgbClr val="CC0000"/>
                      </a:solidFill>
                      <a:prstDash val="solid"/>
                    </a:lnT>
                    <a:lnB w="19050">
                      <a:solidFill>
                        <a:srgbClr val="000000"/>
                      </a:solidFill>
                      <a:prstDash val="solid"/>
                    </a:lnB>
                  </a:tcPr>
                </a:tc>
                <a:tc>
                  <a:txBody>
                    <a:bodyPr/>
                    <a:lstStyle/>
                    <a:p>
                      <a:pPr marL="227329" marR="1270">
                        <a:lnSpc>
                          <a:spcPct val="100000"/>
                        </a:lnSpc>
                        <a:spcBef>
                          <a:spcPts val="725"/>
                        </a:spcBef>
                      </a:pPr>
                      <a:r>
                        <a:rPr sz="1200" b="1" dirty="0">
                          <a:solidFill>
                            <a:srgbClr val="CC0000"/>
                          </a:solidFill>
                          <a:latin typeface="Arial"/>
                          <a:cs typeface="Arial"/>
                        </a:rPr>
                        <a:t>Planned  completion  timeline</a:t>
                      </a:r>
                      <a:endParaRPr sz="1200">
                        <a:latin typeface="Arial"/>
                        <a:cs typeface="Arial"/>
                      </a:endParaRPr>
                    </a:p>
                  </a:txBody>
                  <a:tcPr marL="0" marR="0" marT="92075" marB="0">
                    <a:lnT w="28575">
                      <a:solidFill>
                        <a:srgbClr val="CC0000"/>
                      </a:solidFill>
                      <a:prstDash val="solid"/>
                    </a:lnT>
                    <a:lnB w="19050">
                      <a:solidFill>
                        <a:srgbClr val="000000"/>
                      </a:solidFill>
                      <a:prstDash val="solid"/>
                    </a:lnB>
                  </a:tcPr>
                </a:tc>
                <a:tc>
                  <a:txBody>
                    <a:bodyPr/>
                    <a:lstStyle/>
                    <a:p>
                      <a:pPr>
                        <a:lnSpc>
                          <a:spcPct val="100000"/>
                        </a:lnSpc>
                      </a:pPr>
                      <a:endParaRPr sz="1200">
                        <a:latin typeface="Times New Roman"/>
                        <a:cs typeface="Times New Roman"/>
                      </a:endParaRPr>
                    </a:p>
                  </a:txBody>
                  <a:tcPr marL="0" marR="0" marT="0" marB="0">
                    <a:lnB w="19050">
                      <a:solidFill>
                        <a:srgbClr val="000000"/>
                      </a:solidFill>
                      <a:prstDash val="solid"/>
                    </a:lnB>
                  </a:tcPr>
                </a:tc>
                <a:tc>
                  <a:txBody>
                    <a:bodyPr/>
                    <a:lstStyle/>
                    <a:p>
                      <a:pPr>
                        <a:lnSpc>
                          <a:spcPct val="100000"/>
                        </a:lnSpc>
                      </a:pPr>
                      <a:endParaRPr sz="1300">
                        <a:latin typeface="Times New Roman"/>
                        <a:cs typeface="Times New Roman"/>
                      </a:endParaRPr>
                    </a:p>
                    <a:p>
                      <a:pPr>
                        <a:lnSpc>
                          <a:spcPct val="100000"/>
                        </a:lnSpc>
                        <a:spcBef>
                          <a:spcPts val="40"/>
                        </a:spcBef>
                      </a:pPr>
                      <a:endParaRPr sz="1800">
                        <a:latin typeface="Times New Roman"/>
                        <a:cs typeface="Times New Roman"/>
                      </a:endParaRPr>
                    </a:p>
                    <a:p>
                      <a:pPr marL="177165">
                        <a:lnSpc>
                          <a:spcPct val="100000"/>
                        </a:lnSpc>
                      </a:pPr>
                      <a:r>
                        <a:rPr sz="1200" b="1" spc="-5" dirty="0">
                          <a:solidFill>
                            <a:srgbClr val="CC0000"/>
                          </a:solidFill>
                          <a:latin typeface="Arial"/>
                          <a:cs typeface="Arial"/>
                        </a:rPr>
                        <a:t>Funding</a:t>
                      </a:r>
                      <a:endParaRPr sz="1200">
                        <a:latin typeface="Arial"/>
                        <a:cs typeface="Arial"/>
                      </a:endParaRPr>
                    </a:p>
                  </a:txBody>
                  <a:tcPr marL="0" marR="0" marT="0" marB="0">
                    <a:lnT w="28575">
                      <a:solidFill>
                        <a:srgbClr val="CC0000"/>
                      </a:solidFill>
                      <a:prstDash val="solid"/>
                    </a:lnT>
                    <a:lnB w="19050">
                      <a:solidFill>
                        <a:srgbClr val="000000"/>
                      </a:solidFill>
                      <a:prstDash val="solid"/>
                    </a:lnB>
                  </a:tcPr>
                </a:tc>
                <a:tc>
                  <a:txBody>
                    <a:bodyPr/>
                    <a:lstStyle/>
                    <a:p>
                      <a:pPr>
                        <a:lnSpc>
                          <a:spcPct val="100000"/>
                        </a:lnSpc>
                        <a:spcBef>
                          <a:spcPts val="40"/>
                        </a:spcBef>
                      </a:pPr>
                      <a:endParaRPr sz="1850">
                        <a:latin typeface="Times New Roman"/>
                        <a:cs typeface="Times New Roman"/>
                      </a:endParaRPr>
                    </a:p>
                    <a:p>
                      <a:pPr marL="240029" marR="454025">
                        <a:lnSpc>
                          <a:spcPct val="100000"/>
                        </a:lnSpc>
                      </a:pPr>
                      <a:r>
                        <a:rPr sz="1200" b="1" dirty="0">
                          <a:solidFill>
                            <a:srgbClr val="CC0000"/>
                          </a:solidFill>
                          <a:latin typeface="Arial"/>
                          <a:cs typeface="Arial"/>
                        </a:rPr>
                        <a:t>Owner/  </a:t>
                      </a:r>
                      <a:r>
                        <a:rPr sz="1200" b="1" spc="-5" dirty="0">
                          <a:solidFill>
                            <a:srgbClr val="CC0000"/>
                          </a:solidFill>
                          <a:latin typeface="Arial"/>
                          <a:cs typeface="Arial"/>
                        </a:rPr>
                        <a:t>M</a:t>
                      </a:r>
                      <a:r>
                        <a:rPr sz="1200" b="1" dirty="0">
                          <a:solidFill>
                            <a:srgbClr val="CC0000"/>
                          </a:solidFill>
                          <a:latin typeface="Arial"/>
                          <a:cs typeface="Arial"/>
                        </a:rPr>
                        <a:t>anagement</a:t>
                      </a:r>
                      <a:endParaRPr sz="1200">
                        <a:latin typeface="Arial"/>
                        <a:cs typeface="Arial"/>
                      </a:endParaRPr>
                    </a:p>
                  </a:txBody>
                  <a:tcPr marL="0" marR="0" marT="5080" marB="0">
                    <a:lnT w="28575">
                      <a:solidFill>
                        <a:srgbClr val="CC0000"/>
                      </a:solidFill>
                      <a:prstDash val="solid"/>
                    </a:lnT>
                    <a:lnB w="19050">
                      <a:solidFill>
                        <a:srgbClr val="000000"/>
                      </a:solidFill>
                      <a:prstDash val="solid"/>
                    </a:lnB>
                  </a:tcPr>
                </a:tc>
                <a:extLst>
                  <a:ext uri="{0D108BD9-81ED-4DB2-BD59-A6C34878D82A}">
                    <a16:rowId xmlns:a16="http://schemas.microsoft.com/office/drawing/2014/main" val="10000"/>
                  </a:ext>
                </a:extLst>
              </a:tr>
              <a:tr h="283845">
                <a:tc>
                  <a:txBody>
                    <a:bodyPr/>
                    <a:lstStyle/>
                    <a:p>
                      <a:pPr marR="232410" algn="r">
                        <a:lnSpc>
                          <a:spcPct val="100000"/>
                        </a:lnSpc>
                        <a:spcBef>
                          <a:spcPts val="330"/>
                        </a:spcBef>
                      </a:pPr>
                      <a:r>
                        <a:rPr sz="1100" b="1" dirty="0">
                          <a:latin typeface="Arial"/>
                          <a:cs typeface="Arial"/>
                        </a:rPr>
                        <a:t>1</a:t>
                      </a:r>
                      <a:endParaRPr sz="1100">
                        <a:latin typeface="Arial"/>
                        <a:cs typeface="Arial"/>
                      </a:endParaRPr>
                    </a:p>
                  </a:txBody>
                  <a:tcPr marL="0" marR="0" marT="41910" marB="0">
                    <a:lnT w="19050">
                      <a:solidFill>
                        <a:srgbClr val="000000"/>
                      </a:solidFill>
                      <a:prstDash val="solid"/>
                    </a:lnT>
                    <a:lnB w="9525">
                      <a:solidFill>
                        <a:srgbClr val="B4B4B4"/>
                      </a:solidFill>
                      <a:prstDash val="solid"/>
                    </a:lnB>
                  </a:tcPr>
                </a:tc>
                <a:tc>
                  <a:txBody>
                    <a:bodyPr/>
                    <a:lstStyle/>
                    <a:p>
                      <a:pPr marL="135890">
                        <a:lnSpc>
                          <a:spcPct val="100000"/>
                        </a:lnSpc>
                        <a:spcBef>
                          <a:spcPts val="335"/>
                        </a:spcBef>
                      </a:pPr>
                      <a:r>
                        <a:rPr sz="1000" spc="-10" dirty="0">
                          <a:latin typeface="Arial"/>
                          <a:cs typeface="Arial"/>
                        </a:rPr>
                        <a:t>MPMMCC </a:t>
                      </a:r>
                      <a:r>
                        <a:rPr sz="1000" spc="-5" dirty="0">
                          <a:latin typeface="Arial"/>
                          <a:cs typeface="Arial"/>
                        </a:rPr>
                        <a:t>/</a:t>
                      </a:r>
                      <a:r>
                        <a:rPr sz="1000" spc="25" dirty="0">
                          <a:latin typeface="Arial"/>
                          <a:cs typeface="Arial"/>
                        </a:rPr>
                        <a:t> </a:t>
                      </a:r>
                      <a:r>
                        <a:rPr sz="1000" spc="-5" dirty="0">
                          <a:latin typeface="Arial"/>
                          <a:cs typeface="Arial"/>
                        </a:rPr>
                        <a:t>HBCH</a:t>
                      </a:r>
                      <a:endParaRPr sz="1000">
                        <a:latin typeface="Arial"/>
                        <a:cs typeface="Arial"/>
                      </a:endParaRPr>
                    </a:p>
                  </a:txBody>
                  <a:tcPr marL="0" marR="0" marT="42545" marB="0">
                    <a:lnT w="19050">
                      <a:solidFill>
                        <a:srgbClr val="000000"/>
                      </a:solidFill>
                      <a:prstDash val="solid"/>
                    </a:lnT>
                    <a:lnB w="9525">
                      <a:solidFill>
                        <a:srgbClr val="B4B4B4"/>
                      </a:solidFill>
                      <a:prstDash val="solid"/>
                    </a:lnB>
                  </a:tcPr>
                </a:tc>
                <a:tc>
                  <a:txBody>
                    <a:bodyPr/>
                    <a:lstStyle/>
                    <a:p>
                      <a:pPr marL="47625">
                        <a:lnSpc>
                          <a:spcPct val="100000"/>
                        </a:lnSpc>
                        <a:spcBef>
                          <a:spcPts val="335"/>
                        </a:spcBef>
                      </a:pPr>
                      <a:r>
                        <a:rPr sz="1000" spc="-5" dirty="0">
                          <a:latin typeface="Arial"/>
                          <a:cs typeface="Arial"/>
                        </a:rPr>
                        <a:t>Varanasi</a:t>
                      </a:r>
                      <a:endParaRPr sz="1000">
                        <a:latin typeface="Arial"/>
                        <a:cs typeface="Arial"/>
                      </a:endParaRPr>
                    </a:p>
                  </a:txBody>
                  <a:tcPr marL="0" marR="0" marT="42545" marB="0">
                    <a:lnT w="19050">
                      <a:solidFill>
                        <a:srgbClr val="000000"/>
                      </a:solidFill>
                      <a:prstDash val="solid"/>
                    </a:lnT>
                    <a:lnB w="9525">
                      <a:solidFill>
                        <a:srgbClr val="B4B4B4"/>
                      </a:solidFill>
                      <a:prstDash val="solid"/>
                    </a:lnB>
                  </a:tcPr>
                </a:tc>
                <a:tc>
                  <a:txBody>
                    <a:bodyPr/>
                    <a:lstStyle/>
                    <a:p>
                      <a:pPr>
                        <a:lnSpc>
                          <a:spcPct val="100000"/>
                        </a:lnSpc>
                      </a:pPr>
                      <a:endParaRPr sz="1200">
                        <a:latin typeface="Times New Roman"/>
                        <a:cs typeface="Times New Roman"/>
                      </a:endParaRPr>
                    </a:p>
                  </a:txBody>
                  <a:tcPr marL="0" marR="0" marT="0" marB="0">
                    <a:lnT w="19050">
                      <a:solidFill>
                        <a:srgbClr val="000000"/>
                      </a:solidFill>
                      <a:prstDash val="solid"/>
                    </a:lnT>
                    <a:lnB w="9525">
                      <a:solidFill>
                        <a:srgbClr val="B4B4B4"/>
                      </a:solidFill>
                      <a:prstDash val="solid"/>
                    </a:lnB>
                  </a:tcPr>
                </a:tc>
                <a:tc>
                  <a:txBody>
                    <a:bodyPr/>
                    <a:lstStyle/>
                    <a:p>
                      <a:pPr marL="13335">
                        <a:lnSpc>
                          <a:spcPct val="100000"/>
                        </a:lnSpc>
                        <a:spcBef>
                          <a:spcPts val="335"/>
                        </a:spcBef>
                      </a:pPr>
                      <a:r>
                        <a:rPr sz="1000" spc="-10" dirty="0">
                          <a:latin typeface="Arial"/>
                          <a:cs typeface="Arial"/>
                        </a:rPr>
                        <a:t>352</a:t>
                      </a:r>
                      <a:endParaRPr sz="1000">
                        <a:latin typeface="Arial"/>
                        <a:cs typeface="Arial"/>
                      </a:endParaRPr>
                    </a:p>
                  </a:txBody>
                  <a:tcPr marL="0" marR="0" marT="42545" marB="0">
                    <a:lnT w="19050">
                      <a:solidFill>
                        <a:srgbClr val="000000"/>
                      </a:solidFill>
                      <a:prstDash val="solid"/>
                    </a:lnT>
                    <a:lnB w="9525">
                      <a:solidFill>
                        <a:srgbClr val="B4B4B4"/>
                      </a:solidFill>
                      <a:prstDash val="solid"/>
                    </a:lnB>
                  </a:tcPr>
                </a:tc>
                <a:tc>
                  <a:txBody>
                    <a:bodyPr/>
                    <a:lstStyle/>
                    <a:p>
                      <a:pPr marL="125730">
                        <a:lnSpc>
                          <a:spcPct val="100000"/>
                        </a:lnSpc>
                        <a:spcBef>
                          <a:spcPts val="335"/>
                        </a:spcBef>
                      </a:pPr>
                      <a:r>
                        <a:rPr sz="1000" spc="-10" dirty="0">
                          <a:latin typeface="Arial"/>
                          <a:cs typeface="Arial"/>
                        </a:rPr>
                        <a:t>500-1000</a:t>
                      </a:r>
                      <a:endParaRPr sz="1000">
                        <a:latin typeface="Arial"/>
                        <a:cs typeface="Arial"/>
                      </a:endParaRPr>
                    </a:p>
                  </a:txBody>
                  <a:tcPr marL="0" marR="0" marT="42545" marB="0">
                    <a:lnT w="19050">
                      <a:solidFill>
                        <a:srgbClr val="000000"/>
                      </a:solidFill>
                      <a:prstDash val="solid"/>
                    </a:lnT>
                    <a:lnB w="9525">
                      <a:solidFill>
                        <a:srgbClr val="B4B4B4"/>
                      </a:solidFill>
                      <a:prstDash val="solid"/>
                    </a:lnB>
                  </a:tcPr>
                </a:tc>
                <a:tc>
                  <a:txBody>
                    <a:bodyPr/>
                    <a:lstStyle/>
                    <a:p>
                      <a:pPr marL="227329">
                        <a:lnSpc>
                          <a:spcPct val="100000"/>
                        </a:lnSpc>
                        <a:spcBef>
                          <a:spcPts val="335"/>
                        </a:spcBef>
                      </a:pPr>
                      <a:r>
                        <a:rPr sz="1000" spc="-5" dirty="0">
                          <a:latin typeface="Arial"/>
                          <a:cs typeface="Arial"/>
                        </a:rPr>
                        <a:t>TBD</a:t>
                      </a:r>
                      <a:endParaRPr sz="1000">
                        <a:latin typeface="Arial"/>
                        <a:cs typeface="Arial"/>
                      </a:endParaRPr>
                    </a:p>
                  </a:txBody>
                  <a:tcPr marL="0" marR="0" marT="42545" marB="0">
                    <a:lnT w="19050">
                      <a:solidFill>
                        <a:srgbClr val="000000"/>
                      </a:solidFill>
                      <a:prstDash val="solid"/>
                    </a:lnT>
                    <a:lnB w="9525">
                      <a:solidFill>
                        <a:srgbClr val="B4B4B4"/>
                      </a:solidFill>
                      <a:prstDash val="solid"/>
                    </a:lnB>
                  </a:tcPr>
                </a:tc>
                <a:tc>
                  <a:txBody>
                    <a:bodyPr/>
                    <a:lstStyle/>
                    <a:p>
                      <a:pPr>
                        <a:lnSpc>
                          <a:spcPct val="100000"/>
                        </a:lnSpc>
                      </a:pPr>
                      <a:endParaRPr sz="1200">
                        <a:latin typeface="Times New Roman"/>
                        <a:cs typeface="Times New Roman"/>
                      </a:endParaRPr>
                    </a:p>
                  </a:txBody>
                  <a:tcPr marL="0" marR="0" marT="0" marB="0">
                    <a:lnT w="19050">
                      <a:solidFill>
                        <a:srgbClr val="000000"/>
                      </a:solidFill>
                      <a:prstDash val="solid"/>
                    </a:lnT>
                    <a:lnB w="9525">
                      <a:solidFill>
                        <a:srgbClr val="B4B4B4"/>
                      </a:solidFill>
                      <a:prstDash val="solid"/>
                    </a:lnB>
                  </a:tcPr>
                </a:tc>
                <a:tc>
                  <a:txBody>
                    <a:bodyPr/>
                    <a:lstStyle/>
                    <a:p>
                      <a:pPr marL="177165">
                        <a:lnSpc>
                          <a:spcPct val="100000"/>
                        </a:lnSpc>
                        <a:spcBef>
                          <a:spcPts val="335"/>
                        </a:spcBef>
                      </a:pPr>
                      <a:r>
                        <a:rPr sz="1000" spc="-5" dirty="0">
                          <a:latin typeface="Arial"/>
                          <a:cs typeface="Arial"/>
                        </a:rPr>
                        <a:t>Similar to </a:t>
                      </a:r>
                      <a:r>
                        <a:rPr sz="1000" dirty="0">
                          <a:latin typeface="Arial"/>
                          <a:cs typeface="Arial"/>
                        </a:rPr>
                        <a:t>TMH</a:t>
                      </a:r>
                      <a:endParaRPr sz="1000">
                        <a:latin typeface="Arial"/>
                        <a:cs typeface="Arial"/>
                      </a:endParaRPr>
                    </a:p>
                  </a:txBody>
                  <a:tcPr marL="0" marR="0" marT="42545" marB="0">
                    <a:lnT w="19050">
                      <a:solidFill>
                        <a:srgbClr val="000000"/>
                      </a:solidFill>
                      <a:prstDash val="solid"/>
                    </a:lnT>
                    <a:lnB w="9525">
                      <a:solidFill>
                        <a:srgbClr val="B4B4B4"/>
                      </a:solidFill>
                      <a:prstDash val="solid"/>
                    </a:lnB>
                  </a:tcPr>
                </a:tc>
                <a:tc>
                  <a:txBody>
                    <a:bodyPr/>
                    <a:lstStyle/>
                    <a:p>
                      <a:pPr marL="240029">
                        <a:lnSpc>
                          <a:spcPct val="100000"/>
                        </a:lnSpc>
                        <a:spcBef>
                          <a:spcPts val="335"/>
                        </a:spcBef>
                      </a:pPr>
                      <a:r>
                        <a:rPr sz="1000" spc="-5" dirty="0">
                          <a:latin typeface="Arial"/>
                          <a:cs typeface="Arial"/>
                        </a:rPr>
                        <a:t>TMC*</a:t>
                      </a:r>
                      <a:endParaRPr sz="1000">
                        <a:latin typeface="Arial"/>
                        <a:cs typeface="Arial"/>
                      </a:endParaRPr>
                    </a:p>
                  </a:txBody>
                  <a:tcPr marL="0" marR="0" marT="42545" marB="0">
                    <a:lnT w="19050">
                      <a:solidFill>
                        <a:srgbClr val="000000"/>
                      </a:solidFill>
                      <a:prstDash val="solid"/>
                    </a:lnT>
                    <a:lnB w="9525">
                      <a:solidFill>
                        <a:srgbClr val="B4B4B4"/>
                      </a:solidFill>
                      <a:prstDash val="solid"/>
                    </a:lnB>
                  </a:tcPr>
                </a:tc>
                <a:extLst>
                  <a:ext uri="{0D108BD9-81ED-4DB2-BD59-A6C34878D82A}">
                    <a16:rowId xmlns:a16="http://schemas.microsoft.com/office/drawing/2014/main" val="10001"/>
                  </a:ext>
                </a:extLst>
              </a:tr>
              <a:tr h="283845">
                <a:tc>
                  <a:txBody>
                    <a:bodyPr/>
                    <a:lstStyle/>
                    <a:p>
                      <a:pPr marR="232410" algn="r">
                        <a:lnSpc>
                          <a:spcPct val="100000"/>
                        </a:lnSpc>
                        <a:spcBef>
                          <a:spcPts val="330"/>
                        </a:spcBef>
                      </a:pPr>
                      <a:r>
                        <a:rPr sz="1100" b="1" dirty="0">
                          <a:latin typeface="Arial"/>
                          <a:cs typeface="Arial"/>
                        </a:rPr>
                        <a:t>2</a:t>
                      </a:r>
                      <a:endParaRPr sz="1100">
                        <a:latin typeface="Arial"/>
                        <a:cs typeface="Arial"/>
                      </a:endParaRPr>
                    </a:p>
                  </a:txBody>
                  <a:tcPr marL="0" marR="0" marT="41910" marB="0">
                    <a:lnT w="9525">
                      <a:solidFill>
                        <a:srgbClr val="B4B4B4"/>
                      </a:solidFill>
                      <a:prstDash val="solid"/>
                    </a:lnT>
                    <a:lnB w="9525">
                      <a:solidFill>
                        <a:srgbClr val="B4B4B4"/>
                      </a:solidFill>
                      <a:prstDash val="solid"/>
                    </a:lnB>
                  </a:tcPr>
                </a:tc>
                <a:tc>
                  <a:txBody>
                    <a:bodyPr/>
                    <a:lstStyle/>
                    <a:p>
                      <a:pPr marL="135890">
                        <a:lnSpc>
                          <a:spcPct val="100000"/>
                        </a:lnSpc>
                        <a:spcBef>
                          <a:spcPts val="335"/>
                        </a:spcBef>
                      </a:pPr>
                      <a:r>
                        <a:rPr sz="1000" spc="-5" dirty="0">
                          <a:latin typeface="Arial"/>
                          <a:cs typeface="Arial"/>
                        </a:rPr>
                        <a:t>HBCH</a:t>
                      </a:r>
                      <a:endParaRPr sz="1000">
                        <a:latin typeface="Arial"/>
                        <a:cs typeface="Arial"/>
                      </a:endParaRPr>
                    </a:p>
                  </a:txBody>
                  <a:tcPr marL="0" marR="0" marT="42545" marB="0">
                    <a:lnT w="9525">
                      <a:solidFill>
                        <a:srgbClr val="B4B4B4"/>
                      </a:solidFill>
                      <a:prstDash val="solid"/>
                    </a:lnT>
                    <a:lnB w="9525">
                      <a:solidFill>
                        <a:srgbClr val="B4B4B4"/>
                      </a:solidFill>
                      <a:prstDash val="solid"/>
                    </a:lnB>
                  </a:tcPr>
                </a:tc>
                <a:tc>
                  <a:txBody>
                    <a:bodyPr/>
                    <a:lstStyle/>
                    <a:p>
                      <a:pPr marL="47625">
                        <a:lnSpc>
                          <a:spcPct val="100000"/>
                        </a:lnSpc>
                        <a:spcBef>
                          <a:spcPts val="335"/>
                        </a:spcBef>
                      </a:pPr>
                      <a:r>
                        <a:rPr sz="1000" spc="-5" dirty="0">
                          <a:latin typeface="Arial"/>
                          <a:cs typeface="Arial"/>
                        </a:rPr>
                        <a:t>Sangrur</a:t>
                      </a:r>
                      <a:endParaRPr sz="1000">
                        <a:latin typeface="Arial"/>
                        <a:cs typeface="Arial"/>
                      </a:endParaRPr>
                    </a:p>
                  </a:txBody>
                  <a:tcPr marL="0" marR="0" marT="42545" marB="0">
                    <a:lnT w="9525">
                      <a:solidFill>
                        <a:srgbClr val="B4B4B4"/>
                      </a:solidFill>
                      <a:prstDash val="solid"/>
                    </a:lnT>
                    <a:lnB w="9525">
                      <a:solidFill>
                        <a:srgbClr val="B4B4B4"/>
                      </a:solidFill>
                      <a:prstDash val="solid"/>
                    </a:lnB>
                  </a:tcPr>
                </a:tc>
                <a:tc>
                  <a:txBody>
                    <a:bodyPr/>
                    <a:lstStyle/>
                    <a:p>
                      <a:pPr>
                        <a:lnSpc>
                          <a:spcPct val="100000"/>
                        </a:lnSpc>
                      </a:pPr>
                      <a:endParaRPr sz="1200">
                        <a:latin typeface="Times New Roman"/>
                        <a:cs typeface="Times New Roman"/>
                      </a:endParaRPr>
                    </a:p>
                  </a:txBody>
                  <a:tcPr marL="0" marR="0" marT="0" marB="0">
                    <a:lnT w="9525">
                      <a:solidFill>
                        <a:srgbClr val="B4B4B4"/>
                      </a:solidFill>
                      <a:prstDash val="solid"/>
                    </a:lnT>
                    <a:lnB w="9525">
                      <a:solidFill>
                        <a:srgbClr val="B4B4B4"/>
                      </a:solidFill>
                      <a:prstDash val="solid"/>
                    </a:lnB>
                  </a:tcPr>
                </a:tc>
                <a:tc>
                  <a:txBody>
                    <a:bodyPr/>
                    <a:lstStyle/>
                    <a:p>
                      <a:pPr marL="13335">
                        <a:lnSpc>
                          <a:spcPct val="100000"/>
                        </a:lnSpc>
                        <a:spcBef>
                          <a:spcPts val="335"/>
                        </a:spcBef>
                      </a:pPr>
                      <a:r>
                        <a:rPr sz="1000" spc="-5" dirty="0">
                          <a:latin typeface="Arial"/>
                          <a:cs typeface="Arial"/>
                        </a:rPr>
                        <a:t>TBD</a:t>
                      </a:r>
                      <a:endParaRPr sz="1000">
                        <a:latin typeface="Arial"/>
                        <a:cs typeface="Arial"/>
                      </a:endParaRPr>
                    </a:p>
                  </a:txBody>
                  <a:tcPr marL="0" marR="0" marT="42545" marB="0">
                    <a:lnT w="9525">
                      <a:solidFill>
                        <a:srgbClr val="B4B4B4"/>
                      </a:solidFill>
                      <a:prstDash val="solid"/>
                    </a:lnT>
                    <a:lnB w="9525">
                      <a:solidFill>
                        <a:srgbClr val="B4B4B4"/>
                      </a:solidFill>
                      <a:prstDash val="solid"/>
                    </a:lnB>
                  </a:tcPr>
                </a:tc>
                <a:tc>
                  <a:txBody>
                    <a:bodyPr/>
                    <a:lstStyle/>
                    <a:p>
                      <a:pPr marL="125730">
                        <a:lnSpc>
                          <a:spcPct val="100000"/>
                        </a:lnSpc>
                        <a:spcBef>
                          <a:spcPts val="335"/>
                        </a:spcBef>
                      </a:pPr>
                      <a:r>
                        <a:rPr sz="1000" spc="-5" dirty="0">
                          <a:latin typeface="Arial"/>
                          <a:cs typeface="Arial"/>
                        </a:rPr>
                        <a:t>TBD</a:t>
                      </a:r>
                      <a:endParaRPr sz="1000">
                        <a:latin typeface="Arial"/>
                        <a:cs typeface="Arial"/>
                      </a:endParaRPr>
                    </a:p>
                  </a:txBody>
                  <a:tcPr marL="0" marR="0" marT="42545" marB="0">
                    <a:lnT w="9525">
                      <a:solidFill>
                        <a:srgbClr val="B4B4B4"/>
                      </a:solidFill>
                      <a:prstDash val="solid"/>
                    </a:lnT>
                    <a:lnB w="9525">
                      <a:solidFill>
                        <a:srgbClr val="B4B4B4"/>
                      </a:solidFill>
                      <a:prstDash val="solid"/>
                    </a:lnB>
                  </a:tcPr>
                </a:tc>
                <a:tc>
                  <a:txBody>
                    <a:bodyPr/>
                    <a:lstStyle/>
                    <a:p>
                      <a:pPr marL="227329">
                        <a:lnSpc>
                          <a:spcPct val="100000"/>
                        </a:lnSpc>
                        <a:spcBef>
                          <a:spcPts val="335"/>
                        </a:spcBef>
                      </a:pPr>
                      <a:r>
                        <a:rPr sz="1000" spc="-5" dirty="0">
                          <a:latin typeface="Arial"/>
                          <a:cs typeface="Arial"/>
                        </a:rPr>
                        <a:t>TBD</a:t>
                      </a:r>
                      <a:endParaRPr sz="1000">
                        <a:latin typeface="Arial"/>
                        <a:cs typeface="Arial"/>
                      </a:endParaRPr>
                    </a:p>
                  </a:txBody>
                  <a:tcPr marL="0" marR="0" marT="42545" marB="0">
                    <a:lnT w="9525">
                      <a:solidFill>
                        <a:srgbClr val="B4B4B4"/>
                      </a:solidFill>
                      <a:prstDash val="solid"/>
                    </a:lnT>
                    <a:lnB w="9525">
                      <a:solidFill>
                        <a:srgbClr val="B4B4B4"/>
                      </a:solidFill>
                      <a:prstDash val="solid"/>
                    </a:lnB>
                  </a:tcPr>
                </a:tc>
                <a:tc>
                  <a:txBody>
                    <a:bodyPr/>
                    <a:lstStyle/>
                    <a:p>
                      <a:pPr>
                        <a:lnSpc>
                          <a:spcPct val="100000"/>
                        </a:lnSpc>
                      </a:pPr>
                      <a:endParaRPr sz="1200">
                        <a:latin typeface="Times New Roman"/>
                        <a:cs typeface="Times New Roman"/>
                      </a:endParaRPr>
                    </a:p>
                  </a:txBody>
                  <a:tcPr marL="0" marR="0" marT="0" marB="0">
                    <a:lnT w="9525">
                      <a:solidFill>
                        <a:srgbClr val="B4B4B4"/>
                      </a:solidFill>
                      <a:prstDash val="solid"/>
                    </a:lnT>
                    <a:lnB w="9525">
                      <a:solidFill>
                        <a:srgbClr val="B4B4B4"/>
                      </a:solidFill>
                      <a:prstDash val="solid"/>
                    </a:lnB>
                  </a:tcPr>
                </a:tc>
                <a:tc>
                  <a:txBody>
                    <a:bodyPr/>
                    <a:lstStyle/>
                    <a:p>
                      <a:pPr marL="177165">
                        <a:lnSpc>
                          <a:spcPct val="100000"/>
                        </a:lnSpc>
                        <a:spcBef>
                          <a:spcPts val="335"/>
                        </a:spcBef>
                      </a:pPr>
                      <a:r>
                        <a:rPr sz="1000" spc="-5" dirty="0">
                          <a:latin typeface="Arial"/>
                          <a:cs typeface="Arial"/>
                        </a:rPr>
                        <a:t>Similar to </a:t>
                      </a:r>
                      <a:r>
                        <a:rPr sz="1000" dirty="0">
                          <a:latin typeface="Arial"/>
                          <a:cs typeface="Arial"/>
                        </a:rPr>
                        <a:t>TMH</a:t>
                      </a:r>
                      <a:endParaRPr sz="1000">
                        <a:latin typeface="Arial"/>
                        <a:cs typeface="Arial"/>
                      </a:endParaRPr>
                    </a:p>
                  </a:txBody>
                  <a:tcPr marL="0" marR="0" marT="42545" marB="0">
                    <a:lnT w="9525">
                      <a:solidFill>
                        <a:srgbClr val="B4B4B4"/>
                      </a:solidFill>
                      <a:prstDash val="solid"/>
                    </a:lnT>
                    <a:lnB w="9525">
                      <a:solidFill>
                        <a:srgbClr val="B4B4B4"/>
                      </a:solidFill>
                      <a:prstDash val="solid"/>
                    </a:lnB>
                  </a:tcPr>
                </a:tc>
                <a:tc>
                  <a:txBody>
                    <a:bodyPr/>
                    <a:lstStyle/>
                    <a:p>
                      <a:pPr marL="240029">
                        <a:lnSpc>
                          <a:spcPct val="100000"/>
                        </a:lnSpc>
                        <a:spcBef>
                          <a:spcPts val="335"/>
                        </a:spcBef>
                      </a:pPr>
                      <a:r>
                        <a:rPr sz="1000" spc="-5" dirty="0">
                          <a:latin typeface="Arial"/>
                          <a:cs typeface="Arial"/>
                        </a:rPr>
                        <a:t>TMC*</a:t>
                      </a:r>
                      <a:endParaRPr sz="1000">
                        <a:latin typeface="Arial"/>
                        <a:cs typeface="Arial"/>
                      </a:endParaRPr>
                    </a:p>
                  </a:txBody>
                  <a:tcPr marL="0" marR="0" marT="42545" marB="0">
                    <a:lnT w="9525">
                      <a:solidFill>
                        <a:srgbClr val="B4B4B4"/>
                      </a:solidFill>
                      <a:prstDash val="solid"/>
                    </a:lnT>
                    <a:lnB w="9525">
                      <a:solidFill>
                        <a:srgbClr val="B4B4B4"/>
                      </a:solidFill>
                      <a:prstDash val="solid"/>
                    </a:lnB>
                  </a:tcPr>
                </a:tc>
                <a:extLst>
                  <a:ext uri="{0D108BD9-81ED-4DB2-BD59-A6C34878D82A}">
                    <a16:rowId xmlns:a16="http://schemas.microsoft.com/office/drawing/2014/main" val="10002"/>
                  </a:ext>
                </a:extLst>
              </a:tr>
              <a:tr h="283845">
                <a:tc>
                  <a:txBody>
                    <a:bodyPr/>
                    <a:lstStyle/>
                    <a:p>
                      <a:pPr marR="232410" algn="r">
                        <a:lnSpc>
                          <a:spcPct val="100000"/>
                        </a:lnSpc>
                        <a:spcBef>
                          <a:spcPts val="334"/>
                        </a:spcBef>
                      </a:pPr>
                      <a:r>
                        <a:rPr sz="1100" b="1" dirty="0">
                          <a:latin typeface="Arial"/>
                          <a:cs typeface="Arial"/>
                        </a:rPr>
                        <a:t>3</a:t>
                      </a:r>
                      <a:endParaRPr sz="1100">
                        <a:latin typeface="Arial"/>
                        <a:cs typeface="Arial"/>
                      </a:endParaRPr>
                    </a:p>
                  </a:txBody>
                  <a:tcPr marL="0" marR="0" marT="42544" marB="0">
                    <a:lnT w="9525">
                      <a:solidFill>
                        <a:srgbClr val="B4B4B4"/>
                      </a:solidFill>
                      <a:prstDash val="solid"/>
                    </a:lnT>
                    <a:lnB w="9525">
                      <a:solidFill>
                        <a:srgbClr val="B4B4B4"/>
                      </a:solidFill>
                      <a:prstDash val="solid"/>
                    </a:lnB>
                  </a:tcPr>
                </a:tc>
                <a:tc>
                  <a:txBody>
                    <a:bodyPr/>
                    <a:lstStyle/>
                    <a:p>
                      <a:pPr marL="135890">
                        <a:lnSpc>
                          <a:spcPct val="100000"/>
                        </a:lnSpc>
                        <a:spcBef>
                          <a:spcPts val="335"/>
                        </a:spcBef>
                      </a:pPr>
                      <a:r>
                        <a:rPr sz="1000" spc="-5" dirty="0">
                          <a:latin typeface="Arial"/>
                          <a:cs typeface="Arial"/>
                        </a:rPr>
                        <a:t>HBCHRC</a:t>
                      </a:r>
                      <a:endParaRPr sz="1000">
                        <a:latin typeface="Arial"/>
                        <a:cs typeface="Arial"/>
                      </a:endParaRPr>
                    </a:p>
                  </a:txBody>
                  <a:tcPr marL="0" marR="0" marT="42545" marB="0">
                    <a:lnT w="9525">
                      <a:solidFill>
                        <a:srgbClr val="B4B4B4"/>
                      </a:solidFill>
                      <a:prstDash val="solid"/>
                    </a:lnT>
                    <a:lnB w="9525">
                      <a:solidFill>
                        <a:srgbClr val="B4B4B4"/>
                      </a:solidFill>
                      <a:prstDash val="solid"/>
                    </a:lnB>
                  </a:tcPr>
                </a:tc>
                <a:tc>
                  <a:txBody>
                    <a:bodyPr/>
                    <a:lstStyle/>
                    <a:p>
                      <a:pPr marL="47625">
                        <a:lnSpc>
                          <a:spcPct val="100000"/>
                        </a:lnSpc>
                        <a:spcBef>
                          <a:spcPts val="335"/>
                        </a:spcBef>
                      </a:pPr>
                      <a:r>
                        <a:rPr sz="1000" spc="-10" dirty="0">
                          <a:latin typeface="Arial"/>
                          <a:cs typeface="Arial"/>
                        </a:rPr>
                        <a:t>Vizag</a:t>
                      </a:r>
                      <a:endParaRPr sz="1000">
                        <a:latin typeface="Arial"/>
                        <a:cs typeface="Arial"/>
                      </a:endParaRPr>
                    </a:p>
                  </a:txBody>
                  <a:tcPr marL="0" marR="0" marT="42545" marB="0">
                    <a:lnT w="9525">
                      <a:solidFill>
                        <a:srgbClr val="B4B4B4"/>
                      </a:solidFill>
                      <a:prstDash val="solid"/>
                    </a:lnT>
                    <a:lnB w="9525">
                      <a:solidFill>
                        <a:srgbClr val="B4B4B4"/>
                      </a:solidFill>
                      <a:prstDash val="solid"/>
                    </a:lnB>
                  </a:tcPr>
                </a:tc>
                <a:tc>
                  <a:txBody>
                    <a:bodyPr/>
                    <a:lstStyle/>
                    <a:p>
                      <a:pPr>
                        <a:lnSpc>
                          <a:spcPct val="100000"/>
                        </a:lnSpc>
                      </a:pPr>
                      <a:endParaRPr sz="1200">
                        <a:latin typeface="Times New Roman"/>
                        <a:cs typeface="Times New Roman"/>
                      </a:endParaRPr>
                    </a:p>
                  </a:txBody>
                  <a:tcPr marL="0" marR="0" marT="0" marB="0">
                    <a:lnT w="9525">
                      <a:solidFill>
                        <a:srgbClr val="B4B4B4"/>
                      </a:solidFill>
                      <a:prstDash val="solid"/>
                    </a:lnT>
                    <a:lnB w="9525">
                      <a:solidFill>
                        <a:srgbClr val="B4B4B4"/>
                      </a:solidFill>
                      <a:prstDash val="solid"/>
                    </a:lnB>
                  </a:tcPr>
                </a:tc>
                <a:tc>
                  <a:txBody>
                    <a:bodyPr/>
                    <a:lstStyle/>
                    <a:p>
                      <a:pPr marL="13335">
                        <a:lnSpc>
                          <a:spcPct val="100000"/>
                        </a:lnSpc>
                        <a:spcBef>
                          <a:spcPts val="335"/>
                        </a:spcBef>
                      </a:pPr>
                      <a:r>
                        <a:rPr sz="1000" spc="-5" dirty="0">
                          <a:latin typeface="Arial"/>
                          <a:cs typeface="Arial"/>
                        </a:rPr>
                        <a:t>TBD</a:t>
                      </a:r>
                      <a:endParaRPr sz="1000">
                        <a:latin typeface="Arial"/>
                        <a:cs typeface="Arial"/>
                      </a:endParaRPr>
                    </a:p>
                  </a:txBody>
                  <a:tcPr marL="0" marR="0" marT="42545" marB="0">
                    <a:lnT w="9525">
                      <a:solidFill>
                        <a:srgbClr val="B4B4B4"/>
                      </a:solidFill>
                      <a:prstDash val="solid"/>
                    </a:lnT>
                    <a:lnB w="9525">
                      <a:solidFill>
                        <a:srgbClr val="B4B4B4"/>
                      </a:solidFill>
                      <a:prstDash val="solid"/>
                    </a:lnB>
                  </a:tcPr>
                </a:tc>
                <a:tc>
                  <a:txBody>
                    <a:bodyPr/>
                    <a:lstStyle/>
                    <a:p>
                      <a:pPr marL="125730">
                        <a:lnSpc>
                          <a:spcPct val="100000"/>
                        </a:lnSpc>
                        <a:spcBef>
                          <a:spcPts val="335"/>
                        </a:spcBef>
                      </a:pPr>
                      <a:r>
                        <a:rPr sz="1000" spc="-10" dirty="0">
                          <a:latin typeface="Arial"/>
                          <a:cs typeface="Arial"/>
                        </a:rPr>
                        <a:t>300</a:t>
                      </a:r>
                      <a:endParaRPr sz="1000">
                        <a:latin typeface="Arial"/>
                        <a:cs typeface="Arial"/>
                      </a:endParaRPr>
                    </a:p>
                  </a:txBody>
                  <a:tcPr marL="0" marR="0" marT="42545" marB="0">
                    <a:lnT w="9525">
                      <a:solidFill>
                        <a:srgbClr val="B4B4B4"/>
                      </a:solidFill>
                      <a:prstDash val="solid"/>
                    </a:lnT>
                    <a:lnB w="9525">
                      <a:solidFill>
                        <a:srgbClr val="B4B4B4"/>
                      </a:solidFill>
                      <a:prstDash val="solid"/>
                    </a:lnB>
                  </a:tcPr>
                </a:tc>
                <a:tc>
                  <a:txBody>
                    <a:bodyPr/>
                    <a:lstStyle/>
                    <a:p>
                      <a:pPr marL="227329">
                        <a:lnSpc>
                          <a:spcPct val="100000"/>
                        </a:lnSpc>
                        <a:spcBef>
                          <a:spcPts val="335"/>
                        </a:spcBef>
                      </a:pPr>
                      <a:r>
                        <a:rPr sz="1000" spc="-5" dirty="0">
                          <a:latin typeface="Arial"/>
                          <a:cs typeface="Arial"/>
                        </a:rPr>
                        <a:t>TBD</a:t>
                      </a:r>
                      <a:endParaRPr sz="1000">
                        <a:latin typeface="Arial"/>
                        <a:cs typeface="Arial"/>
                      </a:endParaRPr>
                    </a:p>
                  </a:txBody>
                  <a:tcPr marL="0" marR="0" marT="42545" marB="0">
                    <a:lnT w="9525">
                      <a:solidFill>
                        <a:srgbClr val="B4B4B4"/>
                      </a:solidFill>
                      <a:prstDash val="solid"/>
                    </a:lnT>
                    <a:lnB w="9525">
                      <a:solidFill>
                        <a:srgbClr val="B4B4B4"/>
                      </a:solidFill>
                      <a:prstDash val="solid"/>
                    </a:lnB>
                  </a:tcPr>
                </a:tc>
                <a:tc>
                  <a:txBody>
                    <a:bodyPr/>
                    <a:lstStyle/>
                    <a:p>
                      <a:pPr>
                        <a:lnSpc>
                          <a:spcPct val="100000"/>
                        </a:lnSpc>
                      </a:pPr>
                      <a:endParaRPr sz="1200">
                        <a:latin typeface="Times New Roman"/>
                        <a:cs typeface="Times New Roman"/>
                      </a:endParaRPr>
                    </a:p>
                  </a:txBody>
                  <a:tcPr marL="0" marR="0" marT="0" marB="0">
                    <a:lnT w="9525">
                      <a:solidFill>
                        <a:srgbClr val="B4B4B4"/>
                      </a:solidFill>
                      <a:prstDash val="solid"/>
                    </a:lnT>
                    <a:lnB w="9525">
                      <a:solidFill>
                        <a:srgbClr val="B4B4B4"/>
                      </a:solidFill>
                      <a:prstDash val="solid"/>
                    </a:lnB>
                  </a:tcPr>
                </a:tc>
                <a:tc>
                  <a:txBody>
                    <a:bodyPr/>
                    <a:lstStyle/>
                    <a:p>
                      <a:pPr marL="177165">
                        <a:lnSpc>
                          <a:spcPct val="100000"/>
                        </a:lnSpc>
                        <a:spcBef>
                          <a:spcPts val="335"/>
                        </a:spcBef>
                      </a:pPr>
                      <a:r>
                        <a:rPr sz="1000" spc="-5" dirty="0">
                          <a:latin typeface="Arial"/>
                          <a:cs typeface="Arial"/>
                        </a:rPr>
                        <a:t>Similar to </a:t>
                      </a:r>
                      <a:r>
                        <a:rPr sz="1000" dirty="0">
                          <a:latin typeface="Arial"/>
                          <a:cs typeface="Arial"/>
                        </a:rPr>
                        <a:t>TMH</a:t>
                      </a:r>
                      <a:endParaRPr sz="1000">
                        <a:latin typeface="Arial"/>
                        <a:cs typeface="Arial"/>
                      </a:endParaRPr>
                    </a:p>
                  </a:txBody>
                  <a:tcPr marL="0" marR="0" marT="42545" marB="0">
                    <a:lnT w="9525">
                      <a:solidFill>
                        <a:srgbClr val="B4B4B4"/>
                      </a:solidFill>
                      <a:prstDash val="solid"/>
                    </a:lnT>
                    <a:lnB w="9525">
                      <a:solidFill>
                        <a:srgbClr val="B4B4B4"/>
                      </a:solidFill>
                      <a:prstDash val="solid"/>
                    </a:lnB>
                  </a:tcPr>
                </a:tc>
                <a:tc>
                  <a:txBody>
                    <a:bodyPr/>
                    <a:lstStyle/>
                    <a:p>
                      <a:pPr marL="240029">
                        <a:lnSpc>
                          <a:spcPct val="100000"/>
                        </a:lnSpc>
                        <a:spcBef>
                          <a:spcPts val="335"/>
                        </a:spcBef>
                      </a:pPr>
                      <a:r>
                        <a:rPr sz="1000" spc="-5" dirty="0">
                          <a:latin typeface="Arial"/>
                          <a:cs typeface="Arial"/>
                        </a:rPr>
                        <a:t>TMC*</a:t>
                      </a:r>
                      <a:endParaRPr sz="1000">
                        <a:latin typeface="Arial"/>
                        <a:cs typeface="Arial"/>
                      </a:endParaRPr>
                    </a:p>
                  </a:txBody>
                  <a:tcPr marL="0" marR="0" marT="42545" marB="0">
                    <a:lnT w="9525">
                      <a:solidFill>
                        <a:srgbClr val="B4B4B4"/>
                      </a:solidFill>
                      <a:prstDash val="solid"/>
                    </a:lnT>
                    <a:lnB w="9525">
                      <a:solidFill>
                        <a:srgbClr val="B4B4B4"/>
                      </a:solidFill>
                      <a:prstDash val="solid"/>
                    </a:lnB>
                  </a:tcPr>
                </a:tc>
                <a:extLst>
                  <a:ext uri="{0D108BD9-81ED-4DB2-BD59-A6C34878D82A}">
                    <a16:rowId xmlns:a16="http://schemas.microsoft.com/office/drawing/2014/main" val="10003"/>
                  </a:ext>
                </a:extLst>
              </a:tr>
              <a:tr h="283845">
                <a:tc>
                  <a:txBody>
                    <a:bodyPr/>
                    <a:lstStyle/>
                    <a:p>
                      <a:pPr marR="232410" algn="r">
                        <a:lnSpc>
                          <a:spcPct val="100000"/>
                        </a:lnSpc>
                        <a:spcBef>
                          <a:spcPts val="334"/>
                        </a:spcBef>
                      </a:pPr>
                      <a:r>
                        <a:rPr sz="1100" b="1" dirty="0">
                          <a:latin typeface="Arial"/>
                          <a:cs typeface="Arial"/>
                        </a:rPr>
                        <a:t>4</a:t>
                      </a:r>
                      <a:endParaRPr sz="1100">
                        <a:latin typeface="Arial"/>
                        <a:cs typeface="Arial"/>
                      </a:endParaRPr>
                    </a:p>
                  </a:txBody>
                  <a:tcPr marL="0" marR="0" marT="42544" marB="0">
                    <a:lnT w="9525">
                      <a:solidFill>
                        <a:srgbClr val="B4B4B4"/>
                      </a:solidFill>
                      <a:prstDash val="solid"/>
                    </a:lnT>
                    <a:lnB w="9525">
                      <a:solidFill>
                        <a:srgbClr val="B4B4B4"/>
                      </a:solidFill>
                      <a:prstDash val="solid"/>
                    </a:lnB>
                  </a:tcPr>
                </a:tc>
                <a:tc>
                  <a:txBody>
                    <a:bodyPr/>
                    <a:lstStyle/>
                    <a:p>
                      <a:pPr marL="135890">
                        <a:lnSpc>
                          <a:spcPct val="100000"/>
                        </a:lnSpc>
                        <a:spcBef>
                          <a:spcPts val="300"/>
                        </a:spcBef>
                      </a:pPr>
                      <a:r>
                        <a:rPr sz="1000" spc="-5" dirty="0">
                          <a:latin typeface="Arial"/>
                          <a:cs typeface="Arial"/>
                        </a:rPr>
                        <a:t>Chittranjan</a:t>
                      </a:r>
                      <a:endParaRPr sz="1000">
                        <a:latin typeface="Arial"/>
                        <a:cs typeface="Arial"/>
                      </a:endParaRPr>
                    </a:p>
                  </a:txBody>
                  <a:tcPr marL="0" marR="0" marT="38100" marB="0">
                    <a:lnT w="9525">
                      <a:solidFill>
                        <a:srgbClr val="B4B4B4"/>
                      </a:solidFill>
                      <a:prstDash val="solid"/>
                    </a:lnT>
                    <a:lnB w="9525">
                      <a:solidFill>
                        <a:srgbClr val="B4B4B4"/>
                      </a:solidFill>
                      <a:prstDash val="solid"/>
                    </a:lnB>
                  </a:tcPr>
                </a:tc>
                <a:tc>
                  <a:txBody>
                    <a:bodyPr/>
                    <a:lstStyle/>
                    <a:p>
                      <a:pPr marL="47625">
                        <a:lnSpc>
                          <a:spcPct val="100000"/>
                        </a:lnSpc>
                        <a:spcBef>
                          <a:spcPts val="335"/>
                        </a:spcBef>
                      </a:pPr>
                      <a:r>
                        <a:rPr sz="1000" spc="-5" dirty="0">
                          <a:latin typeface="Arial"/>
                          <a:cs typeface="Arial"/>
                        </a:rPr>
                        <a:t>Kolkata</a:t>
                      </a:r>
                      <a:endParaRPr sz="1000">
                        <a:latin typeface="Arial"/>
                        <a:cs typeface="Arial"/>
                      </a:endParaRPr>
                    </a:p>
                  </a:txBody>
                  <a:tcPr marL="0" marR="0" marT="42545" marB="0">
                    <a:lnT w="9525">
                      <a:solidFill>
                        <a:srgbClr val="B4B4B4"/>
                      </a:solidFill>
                      <a:prstDash val="solid"/>
                    </a:lnT>
                    <a:lnB w="9525">
                      <a:solidFill>
                        <a:srgbClr val="B4B4B4"/>
                      </a:solidFill>
                      <a:prstDash val="solid"/>
                    </a:lnB>
                  </a:tcPr>
                </a:tc>
                <a:tc>
                  <a:txBody>
                    <a:bodyPr/>
                    <a:lstStyle/>
                    <a:p>
                      <a:pPr>
                        <a:lnSpc>
                          <a:spcPct val="100000"/>
                        </a:lnSpc>
                      </a:pPr>
                      <a:endParaRPr sz="1200">
                        <a:latin typeface="Times New Roman"/>
                        <a:cs typeface="Times New Roman"/>
                      </a:endParaRPr>
                    </a:p>
                  </a:txBody>
                  <a:tcPr marL="0" marR="0" marT="0" marB="0">
                    <a:lnT w="9525">
                      <a:solidFill>
                        <a:srgbClr val="B4B4B4"/>
                      </a:solidFill>
                      <a:prstDash val="solid"/>
                    </a:lnT>
                    <a:lnB w="9525">
                      <a:solidFill>
                        <a:srgbClr val="B4B4B4"/>
                      </a:solidFill>
                      <a:prstDash val="solid"/>
                    </a:lnB>
                  </a:tcPr>
                </a:tc>
                <a:tc>
                  <a:txBody>
                    <a:bodyPr/>
                    <a:lstStyle/>
                    <a:p>
                      <a:pPr marL="13335">
                        <a:lnSpc>
                          <a:spcPct val="100000"/>
                        </a:lnSpc>
                        <a:spcBef>
                          <a:spcPts val="335"/>
                        </a:spcBef>
                      </a:pPr>
                      <a:r>
                        <a:rPr sz="1000" spc="-10" dirty="0">
                          <a:latin typeface="Arial"/>
                          <a:cs typeface="Arial"/>
                        </a:rPr>
                        <a:t>600</a:t>
                      </a:r>
                      <a:endParaRPr sz="1000">
                        <a:latin typeface="Arial"/>
                        <a:cs typeface="Arial"/>
                      </a:endParaRPr>
                    </a:p>
                  </a:txBody>
                  <a:tcPr marL="0" marR="0" marT="42545" marB="0">
                    <a:lnT w="9525">
                      <a:solidFill>
                        <a:srgbClr val="B4B4B4"/>
                      </a:solidFill>
                      <a:prstDash val="solid"/>
                    </a:lnT>
                    <a:lnB w="9525">
                      <a:solidFill>
                        <a:srgbClr val="B4B4B4"/>
                      </a:solidFill>
                      <a:prstDash val="solid"/>
                    </a:lnB>
                  </a:tcPr>
                </a:tc>
                <a:tc>
                  <a:txBody>
                    <a:bodyPr/>
                    <a:lstStyle/>
                    <a:p>
                      <a:pPr marL="125730">
                        <a:lnSpc>
                          <a:spcPct val="100000"/>
                        </a:lnSpc>
                        <a:spcBef>
                          <a:spcPts val="335"/>
                        </a:spcBef>
                      </a:pPr>
                      <a:r>
                        <a:rPr sz="1000" spc="-10" dirty="0">
                          <a:latin typeface="Arial"/>
                          <a:cs typeface="Arial"/>
                        </a:rPr>
                        <a:t>100-150</a:t>
                      </a:r>
                      <a:endParaRPr sz="1000">
                        <a:latin typeface="Arial"/>
                        <a:cs typeface="Arial"/>
                      </a:endParaRPr>
                    </a:p>
                  </a:txBody>
                  <a:tcPr marL="0" marR="0" marT="42545" marB="0">
                    <a:lnT w="9525">
                      <a:solidFill>
                        <a:srgbClr val="B4B4B4"/>
                      </a:solidFill>
                      <a:prstDash val="solid"/>
                    </a:lnT>
                    <a:lnB w="9525">
                      <a:solidFill>
                        <a:srgbClr val="B4B4B4"/>
                      </a:solidFill>
                      <a:prstDash val="solid"/>
                    </a:lnB>
                  </a:tcPr>
                </a:tc>
                <a:tc>
                  <a:txBody>
                    <a:bodyPr/>
                    <a:lstStyle/>
                    <a:p>
                      <a:pPr marL="227329">
                        <a:lnSpc>
                          <a:spcPct val="100000"/>
                        </a:lnSpc>
                        <a:spcBef>
                          <a:spcPts val="335"/>
                        </a:spcBef>
                      </a:pPr>
                      <a:r>
                        <a:rPr sz="1000" spc="-10" dirty="0">
                          <a:latin typeface="Arial"/>
                          <a:cs typeface="Arial"/>
                        </a:rPr>
                        <a:t>2022</a:t>
                      </a:r>
                      <a:endParaRPr sz="1000">
                        <a:latin typeface="Arial"/>
                        <a:cs typeface="Arial"/>
                      </a:endParaRPr>
                    </a:p>
                  </a:txBody>
                  <a:tcPr marL="0" marR="0" marT="42545" marB="0">
                    <a:lnT w="9525">
                      <a:solidFill>
                        <a:srgbClr val="B4B4B4"/>
                      </a:solidFill>
                      <a:prstDash val="solid"/>
                    </a:lnT>
                    <a:lnB w="9525">
                      <a:solidFill>
                        <a:srgbClr val="B4B4B4"/>
                      </a:solidFill>
                      <a:prstDash val="solid"/>
                    </a:lnB>
                  </a:tcPr>
                </a:tc>
                <a:tc>
                  <a:txBody>
                    <a:bodyPr/>
                    <a:lstStyle/>
                    <a:p>
                      <a:pPr>
                        <a:lnSpc>
                          <a:spcPct val="100000"/>
                        </a:lnSpc>
                      </a:pPr>
                      <a:endParaRPr sz="1200">
                        <a:latin typeface="Times New Roman"/>
                        <a:cs typeface="Times New Roman"/>
                      </a:endParaRPr>
                    </a:p>
                  </a:txBody>
                  <a:tcPr marL="0" marR="0" marT="0" marB="0">
                    <a:lnT w="9525">
                      <a:solidFill>
                        <a:srgbClr val="B4B4B4"/>
                      </a:solidFill>
                      <a:prstDash val="solid"/>
                    </a:lnT>
                    <a:lnB w="9525">
                      <a:solidFill>
                        <a:srgbClr val="B4B4B4"/>
                      </a:solidFill>
                      <a:prstDash val="solid"/>
                    </a:lnB>
                  </a:tcPr>
                </a:tc>
                <a:tc>
                  <a:txBody>
                    <a:bodyPr/>
                    <a:lstStyle/>
                    <a:p>
                      <a:pPr marL="177165">
                        <a:lnSpc>
                          <a:spcPct val="100000"/>
                        </a:lnSpc>
                        <a:spcBef>
                          <a:spcPts val="335"/>
                        </a:spcBef>
                      </a:pPr>
                      <a:r>
                        <a:rPr sz="1000" spc="-5" dirty="0">
                          <a:latin typeface="Arial"/>
                          <a:cs typeface="Arial"/>
                        </a:rPr>
                        <a:t>Free </a:t>
                      </a:r>
                      <a:r>
                        <a:rPr sz="1000" dirty="0">
                          <a:latin typeface="Arial"/>
                          <a:cs typeface="Arial"/>
                        </a:rPr>
                        <a:t>for</a:t>
                      </a:r>
                      <a:r>
                        <a:rPr sz="1000" spc="-25" dirty="0">
                          <a:latin typeface="Arial"/>
                          <a:cs typeface="Arial"/>
                        </a:rPr>
                        <a:t> </a:t>
                      </a:r>
                      <a:r>
                        <a:rPr sz="1000" spc="-10" dirty="0">
                          <a:latin typeface="Arial"/>
                          <a:cs typeface="Arial"/>
                        </a:rPr>
                        <a:t>BPL</a:t>
                      </a:r>
                      <a:endParaRPr sz="1000">
                        <a:latin typeface="Arial"/>
                        <a:cs typeface="Arial"/>
                      </a:endParaRPr>
                    </a:p>
                  </a:txBody>
                  <a:tcPr marL="0" marR="0" marT="42545" marB="0">
                    <a:lnT w="9525">
                      <a:solidFill>
                        <a:srgbClr val="B4B4B4"/>
                      </a:solidFill>
                      <a:prstDash val="solid"/>
                    </a:lnT>
                    <a:lnB w="9525">
                      <a:solidFill>
                        <a:srgbClr val="B4B4B4"/>
                      </a:solidFill>
                      <a:prstDash val="solid"/>
                    </a:lnB>
                  </a:tcPr>
                </a:tc>
                <a:tc>
                  <a:txBody>
                    <a:bodyPr/>
                    <a:lstStyle/>
                    <a:p>
                      <a:pPr marL="240029">
                        <a:lnSpc>
                          <a:spcPct val="100000"/>
                        </a:lnSpc>
                        <a:spcBef>
                          <a:spcPts val="335"/>
                        </a:spcBef>
                      </a:pPr>
                      <a:r>
                        <a:rPr sz="1000" spc="-5" dirty="0">
                          <a:latin typeface="Arial"/>
                          <a:cs typeface="Arial"/>
                        </a:rPr>
                        <a:t>Chittranjan</a:t>
                      </a:r>
                      <a:endParaRPr sz="1000">
                        <a:latin typeface="Arial"/>
                        <a:cs typeface="Arial"/>
                      </a:endParaRPr>
                    </a:p>
                  </a:txBody>
                  <a:tcPr marL="0" marR="0" marT="42545" marB="0">
                    <a:lnT w="9525">
                      <a:solidFill>
                        <a:srgbClr val="B4B4B4"/>
                      </a:solidFill>
                      <a:prstDash val="solid"/>
                    </a:lnT>
                    <a:lnB w="9525">
                      <a:solidFill>
                        <a:srgbClr val="B4B4B4"/>
                      </a:solidFill>
                      <a:prstDash val="solid"/>
                    </a:lnB>
                  </a:tcPr>
                </a:tc>
                <a:extLst>
                  <a:ext uri="{0D108BD9-81ED-4DB2-BD59-A6C34878D82A}">
                    <a16:rowId xmlns:a16="http://schemas.microsoft.com/office/drawing/2014/main" val="10004"/>
                  </a:ext>
                </a:extLst>
              </a:tr>
              <a:tr h="283845">
                <a:tc>
                  <a:txBody>
                    <a:bodyPr/>
                    <a:lstStyle/>
                    <a:p>
                      <a:pPr marR="232410" algn="r">
                        <a:lnSpc>
                          <a:spcPct val="100000"/>
                        </a:lnSpc>
                        <a:spcBef>
                          <a:spcPts val="334"/>
                        </a:spcBef>
                      </a:pPr>
                      <a:r>
                        <a:rPr sz="1100" b="1" dirty="0">
                          <a:latin typeface="Arial"/>
                          <a:cs typeface="Arial"/>
                        </a:rPr>
                        <a:t>5</a:t>
                      </a:r>
                      <a:endParaRPr sz="1100">
                        <a:latin typeface="Arial"/>
                        <a:cs typeface="Arial"/>
                      </a:endParaRPr>
                    </a:p>
                  </a:txBody>
                  <a:tcPr marL="0" marR="0" marT="42544" marB="0">
                    <a:lnT w="9525">
                      <a:solidFill>
                        <a:srgbClr val="B4B4B4"/>
                      </a:solidFill>
                      <a:prstDash val="solid"/>
                    </a:lnT>
                    <a:lnB w="9525">
                      <a:solidFill>
                        <a:srgbClr val="B4B4B4"/>
                      </a:solidFill>
                      <a:prstDash val="solid"/>
                    </a:lnB>
                  </a:tcPr>
                </a:tc>
                <a:tc>
                  <a:txBody>
                    <a:bodyPr/>
                    <a:lstStyle/>
                    <a:p>
                      <a:pPr marL="135890">
                        <a:lnSpc>
                          <a:spcPct val="100000"/>
                        </a:lnSpc>
                        <a:spcBef>
                          <a:spcPts val="300"/>
                        </a:spcBef>
                      </a:pPr>
                      <a:r>
                        <a:rPr sz="1000" spc="-10" dirty="0">
                          <a:latin typeface="Arial"/>
                          <a:cs typeface="Arial"/>
                        </a:rPr>
                        <a:t>HCG</a:t>
                      </a:r>
                      <a:endParaRPr sz="1000">
                        <a:latin typeface="Arial"/>
                        <a:cs typeface="Arial"/>
                      </a:endParaRPr>
                    </a:p>
                  </a:txBody>
                  <a:tcPr marL="0" marR="0" marT="38100" marB="0">
                    <a:lnT w="9525">
                      <a:solidFill>
                        <a:srgbClr val="B4B4B4"/>
                      </a:solidFill>
                      <a:prstDash val="solid"/>
                    </a:lnT>
                    <a:lnB w="9525">
                      <a:solidFill>
                        <a:srgbClr val="B4B4B4"/>
                      </a:solidFill>
                      <a:prstDash val="solid"/>
                    </a:lnB>
                  </a:tcPr>
                </a:tc>
                <a:tc>
                  <a:txBody>
                    <a:bodyPr/>
                    <a:lstStyle/>
                    <a:p>
                      <a:pPr marL="47625">
                        <a:lnSpc>
                          <a:spcPct val="100000"/>
                        </a:lnSpc>
                        <a:spcBef>
                          <a:spcPts val="335"/>
                        </a:spcBef>
                      </a:pPr>
                      <a:r>
                        <a:rPr sz="1000" spc="-5" dirty="0">
                          <a:latin typeface="Arial"/>
                          <a:cs typeface="Arial"/>
                        </a:rPr>
                        <a:t>Kolkata</a:t>
                      </a:r>
                      <a:endParaRPr sz="1000">
                        <a:latin typeface="Arial"/>
                        <a:cs typeface="Arial"/>
                      </a:endParaRPr>
                    </a:p>
                  </a:txBody>
                  <a:tcPr marL="0" marR="0" marT="42545" marB="0">
                    <a:lnT w="9525">
                      <a:solidFill>
                        <a:srgbClr val="B4B4B4"/>
                      </a:solidFill>
                      <a:prstDash val="solid"/>
                    </a:lnT>
                    <a:lnB w="9525">
                      <a:solidFill>
                        <a:srgbClr val="B4B4B4"/>
                      </a:solidFill>
                      <a:prstDash val="solid"/>
                    </a:lnB>
                  </a:tcPr>
                </a:tc>
                <a:tc>
                  <a:txBody>
                    <a:bodyPr/>
                    <a:lstStyle/>
                    <a:p>
                      <a:pPr>
                        <a:lnSpc>
                          <a:spcPct val="100000"/>
                        </a:lnSpc>
                      </a:pPr>
                      <a:endParaRPr sz="1200">
                        <a:latin typeface="Times New Roman"/>
                        <a:cs typeface="Times New Roman"/>
                      </a:endParaRPr>
                    </a:p>
                  </a:txBody>
                  <a:tcPr marL="0" marR="0" marT="0" marB="0">
                    <a:lnT w="9525">
                      <a:solidFill>
                        <a:srgbClr val="B4B4B4"/>
                      </a:solidFill>
                      <a:prstDash val="solid"/>
                    </a:lnT>
                    <a:lnB w="9525">
                      <a:solidFill>
                        <a:srgbClr val="B4B4B4"/>
                      </a:solidFill>
                      <a:prstDash val="solid"/>
                    </a:lnB>
                  </a:tcPr>
                </a:tc>
                <a:tc>
                  <a:txBody>
                    <a:bodyPr/>
                    <a:lstStyle/>
                    <a:p>
                      <a:pPr marL="13335">
                        <a:lnSpc>
                          <a:spcPct val="100000"/>
                        </a:lnSpc>
                        <a:spcBef>
                          <a:spcPts val="335"/>
                        </a:spcBef>
                      </a:pPr>
                      <a:r>
                        <a:rPr sz="1000" spc="-10" dirty="0">
                          <a:latin typeface="Arial"/>
                          <a:cs typeface="Arial"/>
                        </a:rPr>
                        <a:t>200</a:t>
                      </a:r>
                      <a:endParaRPr sz="1000">
                        <a:latin typeface="Arial"/>
                        <a:cs typeface="Arial"/>
                      </a:endParaRPr>
                    </a:p>
                  </a:txBody>
                  <a:tcPr marL="0" marR="0" marT="42545" marB="0">
                    <a:lnT w="9525">
                      <a:solidFill>
                        <a:srgbClr val="B4B4B4"/>
                      </a:solidFill>
                      <a:prstDash val="solid"/>
                    </a:lnT>
                    <a:lnB w="9525">
                      <a:solidFill>
                        <a:srgbClr val="B4B4B4"/>
                      </a:solidFill>
                      <a:prstDash val="solid"/>
                    </a:lnB>
                  </a:tcPr>
                </a:tc>
                <a:tc>
                  <a:txBody>
                    <a:bodyPr/>
                    <a:lstStyle/>
                    <a:p>
                      <a:pPr marL="125730">
                        <a:lnSpc>
                          <a:spcPct val="100000"/>
                        </a:lnSpc>
                        <a:spcBef>
                          <a:spcPts val="335"/>
                        </a:spcBef>
                      </a:pPr>
                      <a:r>
                        <a:rPr sz="1000" spc="-10" dirty="0">
                          <a:latin typeface="Arial"/>
                          <a:cs typeface="Arial"/>
                        </a:rPr>
                        <a:t>100-150</a:t>
                      </a:r>
                      <a:endParaRPr sz="1000">
                        <a:latin typeface="Arial"/>
                        <a:cs typeface="Arial"/>
                      </a:endParaRPr>
                    </a:p>
                  </a:txBody>
                  <a:tcPr marL="0" marR="0" marT="42545" marB="0">
                    <a:lnT w="9525">
                      <a:solidFill>
                        <a:srgbClr val="B4B4B4"/>
                      </a:solidFill>
                      <a:prstDash val="solid"/>
                    </a:lnT>
                    <a:lnB w="9525">
                      <a:solidFill>
                        <a:srgbClr val="B4B4B4"/>
                      </a:solidFill>
                      <a:prstDash val="solid"/>
                    </a:lnB>
                  </a:tcPr>
                </a:tc>
                <a:tc>
                  <a:txBody>
                    <a:bodyPr/>
                    <a:lstStyle/>
                    <a:p>
                      <a:pPr marL="227329">
                        <a:lnSpc>
                          <a:spcPct val="100000"/>
                        </a:lnSpc>
                        <a:spcBef>
                          <a:spcPts val="335"/>
                        </a:spcBef>
                      </a:pPr>
                      <a:r>
                        <a:rPr sz="1000" spc="-10" dirty="0">
                          <a:latin typeface="Arial"/>
                          <a:cs typeface="Arial"/>
                        </a:rPr>
                        <a:t>2022</a:t>
                      </a:r>
                      <a:endParaRPr sz="1000">
                        <a:latin typeface="Arial"/>
                        <a:cs typeface="Arial"/>
                      </a:endParaRPr>
                    </a:p>
                  </a:txBody>
                  <a:tcPr marL="0" marR="0" marT="42545" marB="0">
                    <a:lnT w="9525">
                      <a:solidFill>
                        <a:srgbClr val="B4B4B4"/>
                      </a:solidFill>
                      <a:prstDash val="solid"/>
                    </a:lnT>
                    <a:lnB w="9525">
                      <a:solidFill>
                        <a:srgbClr val="B4B4B4"/>
                      </a:solidFill>
                      <a:prstDash val="solid"/>
                    </a:lnB>
                  </a:tcPr>
                </a:tc>
                <a:tc>
                  <a:txBody>
                    <a:bodyPr/>
                    <a:lstStyle/>
                    <a:p>
                      <a:pPr>
                        <a:lnSpc>
                          <a:spcPct val="100000"/>
                        </a:lnSpc>
                      </a:pPr>
                      <a:endParaRPr sz="1200">
                        <a:latin typeface="Times New Roman"/>
                        <a:cs typeface="Times New Roman"/>
                      </a:endParaRPr>
                    </a:p>
                  </a:txBody>
                  <a:tcPr marL="0" marR="0" marT="0" marB="0">
                    <a:lnT w="9525">
                      <a:solidFill>
                        <a:srgbClr val="B4B4B4"/>
                      </a:solidFill>
                      <a:prstDash val="solid"/>
                    </a:lnT>
                    <a:lnB w="9525">
                      <a:solidFill>
                        <a:srgbClr val="B4B4B4"/>
                      </a:solidFill>
                      <a:prstDash val="solid"/>
                    </a:lnB>
                  </a:tcPr>
                </a:tc>
                <a:tc>
                  <a:txBody>
                    <a:bodyPr/>
                    <a:lstStyle/>
                    <a:p>
                      <a:pPr marL="177165">
                        <a:lnSpc>
                          <a:spcPct val="100000"/>
                        </a:lnSpc>
                        <a:spcBef>
                          <a:spcPts val="335"/>
                        </a:spcBef>
                      </a:pPr>
                      <a:r>
                        <a:rPr sz="1000" spc="-10" dirty="0">
                          <a:latin typeface="Arial"/>
                          <a:cs typeface="Arial"/>
                        </a:rPr>
                        <a:t>Partially</a:t>
                      </a:r>
                      <a:r>
                        <a:rPr sz="1000" spc="15" dirty="0">
                          <a:latin typeface="Arial"/>
                          <a:cs typeface="Arial"/>
                        </a:rPr>
                        <a:t> </a:t>
                      </a:r>
                      <a:r>
                        <a:rPr sz="1000" spc="-5" dirty="0">
                          <a:latin typeface="Arial"/>
                          <a:cs typeface="Arial"/>
                        </a:rPr>
                        <a:t>funded</a:t>
                      </a:r>
                      <a:endParaRPr sz="1000">
                        <a:latin typeface="Arial"/>
                        <a:cs typeface="Arial"/>
                      </a:endParaRPr>
                    </a:p>
                  </a:txBody>
                  <a:tcPr marL="0" marR="0" marT="42545" marB="0">
                    <a:lnT w="9525">
                      <a:solidFill>
                        <a:srgbClr val="B4B4B4"/>
                      </a:solidFill>
                      <a:prstDash val="solid"/>
                    </a:lnT>
                    <a:lnB w="9525">
                      <a:solidFill>
                        <a:srgbClr val="B4B4B4"/>
                      </a:solidFill>
                      <a:prstDash val="solid"/>
                    </a:lnB>
                  </a:tcPr>
                </a:tc>
                <a:tc>
                  <a:txBody>
                    <a:bodyPr/>
                    <a:lstStyle/>
                    <a:p>
                      <a:pPr marL="240029">
                        <a:lnSpc>
                          <a:spcPct val="100000"/>
                        </a:lnSpc>
                        <a:spcBef>
                          <a:spcPts val="335"/>
                        </a:spcBef>
                      </a:pPr>
                      <a:r>
                        <a:rPr sz="1000" spc="-10" dirty="0">
                          <a:latin typeface="Arial"/>
                          <a:cs typeface="Arial"/>
                        </a:rPr>
                        <a:t>HCG</a:t>
                      </a:r>
                      <a:endParaRPr sz="1000">
                        <a:latin typeface="Arial"/>
                        <a:cs typeface="Arial"/>
                      </a:endParaRPr>
                    </a:p>
                  </a:txBody>
                  <a:tcPr marL="0" marR="0" marT="42545" marB="0">
                    <a:lnT w="9525">
                      <a:solidFill>
                        <a:srgbClr val="B4B4B4"/>
                      </a:solidFill>
                      <a:prstDash val="solid"/>
                    </a:lnT>
                    <a:lnB w="9525">
                      <a:solidFill>
                        <a:srgbClr val="B4B4B4"/>
                      </a:solidFill>
                      <a:prstDash val="solid"/>
                    </a:lnB>
                  </a:tcPr>
                </a:tc>
                <a:extLst>
                  <a:ext uri="{0D108BD9-81ED-4DB2-BD59-A6C34878D82A}">
                    <a16:rowId xmlns:a16="http://schemas.microsoft.com/office/drawing/2014/main" val="10005"/>
                  </a:ext>
                </a:extLst>
              </a:tr>
              <a:tr h="283845">
                <a:tc>
                  <a:txBody>
                    <a:bodyPr/>
                    <a:lstStyle/>
                    <a:p>
                      <a:pPr marR="232410" algn="r">
                        <a:lnSpc>
                          <a:spcPct val="100000"/>
                        </a:lnSpc>
                        <a:spcBef>
                          <a:spcPts val="334"/>
                        </a:spcBef>
                      </a:pPr>
                      <a:r>
                        <a:rPr sz="1100" b="1" dirty="0">
                          <a:latin typeface="Arial"/>
                          <a:cs typeface="Arial"/>
                        </a:rPr>
                        <a:t>6</a:t>
                      </a:r>
                      <a:endParaRPr sz="1100">
                        <a:latin typeface="Arial"/>
                        <a:cs typeface="Arial"/>
                      </a:endParaRPr>
                    </a:p>
                  </a:txBody>
                  <a:tcPr marL="0" marR="0" marT="42544" marB="0">
                    <a:lnT w="9525">
                      <a:solidFill>
                        <a:srgbClr val="B4B4B4"/>
                      </a:solidFill>
                      <a:prstDash val="solid"/>
                    </a:lnT>
                    <a:lnB w="9525">
                      <a:solidFill>
                        <a:srgbClr val="B4B4B4"/>
                      </a:solidFill>
                      <a:prstDash val="solid"/>
                    </a:lnB>
                  </a:tcPr>
                </a:tc>
                <a:tc>
                  <a:txBody>
                    <a:bodyPr/>
                    <a:lstStyle/>
                    <a:p>
                      <a:pPr marL="135890">
                        <a:lnSpc>
                          <a:spcPct val="100000"/>
                        </a:lnSpc>
                        <a:spcBef>
                          <a:spcPts val="335"/>
                        </a:spcBef>
                      </a:pPr>
                      <a:r>
                        <a:rPr sz="1000" spc="-5" dirty="0">
                          <a:latin typeface="Arial"/>
                          <a:cs typeface="Arial"/>
                        </a:rPr>
                        <a:t>National Cancer</a:t>
                      </a:r>
                      <a:r>
                        <a:rPr sz="1000" spc="-15" dirty="0">
                          <a:latin typeface="Arial"/>
                          <a:cs typeface="Arial"/>
                        </a:rPr>
                        <a:t> </a:t>
                      </a:r>
                      <a:r>
                        <a:rPr sz="1000" spc="-5" dirty="0">
                          <a:latin typeface="Arial"/>
                          <a:cs typeface="Arial"/>
                        </a:rPr>
                        <a:t>Institute</a:t>
                      </a:r>
                      <a:endParaRPr sz="1000">
                        <a:latin typeface="Arial"/>
                        <a:cs typeface="Arial"/>
                      </a:endParaRPr>
                    </a:p>
                  </a:txBody>
                  <a:tcPr marL="0" marR="0" marT="42545" marB="0">
                    <a:lnT w="9525">
                      <a:solidFill>
                        <a:srgbClr val="B4B4B4"/>
                      </a:solidFill>
                      <a:prstDash val="solid"/>
                    </a:lnT>
                    <a:lnB w="9525">
                      <a:solidFill>
                        <a:srgbClr val="B4B4B4"/>
                      </a:solidFill>
                      <a:prstDash val="solid"/>
                    </a:lnB>
                  </a:tcPr>
                </a:tc>
                <a:tc>
                  <a:txBody>
                    <a:bodyPr/>
                    <a:lstStyle/>
                    <a:p>
                      <a:pPr marL="47625">
                        <a:lnSpc>
                          <a:spcPct val="100000"/>
                        </a:lnSpc>
                        <a:spcBef>
                          <a:spcPts val="335"/>
                        </a:spcBef>
                      </a:pPr>
                      <a:r>
                        <a:rPr sz="1000" spc="-5" dirty="0">
                          <a:latin typeface="Arial"/>
                          <a:cs typeface="Arial"/>
                        </a:rPr>
                        <a:t>Jhajjar</a:t>
                      </a:r>
                      <a:endParaRPr sz="1000">
                        <a:latin typeface="Arial"/>
                        <a:cs typeface="Arial"/>
                      </a:endParaRPr>
                    </a:p>
                  </a:txBody>
                  <a:tcPr marL="0" marR="0" marT="42545" marB="0">
                    <a:lnT w="9525">
                      <a:solidFill>
                        <a:srgbClr val="B4B4B4"/>
                      </a:solidFill>
                      <a:prstDash val="solid"/>
                    </a:lnT>
                    <a:lnB w="9525">
                      <a:solidFill>
                        <a:srgbClr val="B4B4B4"/>
                      </a:solidFill>
                      <a:prstDash val="solid"/>
                    </a:lnB>
                  </a:tcPr>
                </a:tc>
                <a:tc>
                  <a:txBody>
                    <a:bodyPr/>
                    <a:lstStyle/>
                    <a:p>
                      <a:pPr>
                        <a:lnSpc>
                          <a:spcPct val="100000"/>
                        </a:lnSpc>
                      </a:pPr>
                      <a:endParaRPr sz="1200">
                        <a:latin typeface="Times New Roman"/>
                        <a:cs typeface="Times New Roman"/>
                      </a:endParaRPr>
                    </a:p>
                  </a:txBody>
                  <a:tcPr marL="0" marR="0" marT="0" marB="0">
                    <a:lnT w="9525">
                      <a:solidFill>
                        <a:srgbClr val="B4B4B4"/>
                      </a:solidFill>
                      <a:prstDash val="solid"/>
                    </a:lnT>
                    <a:lnB w="9525">
                      <a:solidFill>
                        <a:srgbClr val="B4B4B4"/>
                      </a:solidFill>
                      <a:prstDash val="solid"/>
                    </a:lnB>
                  </a:tcPr>
                </a:tc>
                <a:tc>
                  <a:txBody>
                    <a:bodyPr/>
                    <a:lstStyle/>
                    <a:p>
                      <a:pPr marL="13335">
                        <a:lnSpc>
                          <a:spcPct val="100000"/>
                        </a:lnSpc>
                        <a:spcBef>
                          <a:spcPts val="335"/>
                        </a:spcBef>
                      </a:pPr>
                      <a:r>
                        <a:rPr sz="1000" spc="-10" dirty="0">
                          <a:latin typeface="Arial"/>
                          <a:cs typeface="Arial"/>
                        </a:rPr>
                        <a:t>710</a:t>
                      </a:r>
                      <a:endParaRPr sz="1000">
                        <a:latin typeface="Arial"/>
                        <a:cs typeface="Arial"/>
                      </a:endParaRPr>
                    </a:p>
                  </a:txBody>
                  <a:tcPr marL="0" marR="0" marT="42545" marB="0">
                    <a:lnT w="9525">
                      <a:solidFill>
                        <a:srgbClr val="B4B4B4"/>
                      </a:solidFill>
                      <a:prstDash val="solid"/>
                    </a:lnT>
                    <a:lnB w="9525">
                      <a:solidFill>
                        <a:srgbClr val="B4B4B4"/>
                      </a:solidFill>
                      <a:prstDash val="solid"/>
                    </a:lnB>
                  </a:tcPr>
                </a:tc>
                <a:tc>
                  <a:txBody>
                    <a:bodyPr/>
                    <a:lstStyle/>
                    <a:p>
                      <a:pPr marL="125730">
                        <a:lnSpc>
                          <a:spcPct val="100000"/>
                        </a:lnSpc>
                        <a:spcBef>
                          <a:spcPts val="335"/>
                        </a:spcBef>
                      </a:pPr>
                      <a:r>
                        <a:rPr sz="1000" spc="-5" dirty="0">
                          <a:latin typeface="Arial"/>
                          <a:cs typeface="Arial"/>
                        </a:rPr>
                        <a:t>TBD</a:t>
                      </a:r>
                      <a:endParaRPr sz="1000">
                        <a:latin typeface="Arial"/>
                        <a:cs typeface="Arial"/>
                      </a:endParaRPr>
                    </a:p>
                  </a:txBody>
                  <a:tcPr marL="0" marR="0" marT="42545" marB="0">
                    <a:lnT w="9525">
                      <a:solidFill>
                        <a:srgbClr val="B4B4B4"/>
                      </a:solidFill>
                      <a:prstDash val="solid"/>
                    </a:lnT>
                    <a:lnB w="9525">
                      <a:solidFill>
                        <a:srgbClr val="B4B4B4"/>
                      </a:solidFill>
                      <a:prstDash val="solid"/>
                    </a:lnB>
                  </a:tcPr>
                </a:tc>
                <a:tc>
                  <a:txBody>
                    <a:bodyPr/>
                    <a:lstStyle/>
                    <a:p>
                      <a:pPr marL="227329">
                        <a:lnSpc>
                          <a:spcPct val="100000"/>
                        </a:lnSpc>
                        <a:spcBef>
                          <a:spcPts val="335"/>
                        </a:spcBef>
                      </a:pPr>
                      <a:r>
                        <a:rPr sz="1000" spc="-10" dirty="0">
                          <a:latin typeface="Arial"/>
                          <a:cs typeface="Arial"/>
                        </a:rPr>
                        <a:t>2020</a:t>
                      </a:r>
                      <a:endParaRPr sz="1000">
                        <a:latin typeface="Arial"/>
                        <a:cs typeface="Arial"/>
                      </a:endParaRPr>
                    </a:p>
                  </a:txBody>
                  <a:tcPr marL="0" marR="0" marT="42545" marB="0">
                    <a:lnT w="9525">
                      <a:solidFill>
                        <a:srgbClr val="B4B4B4"/>
                      </a:solidFill>
                      <a:prstDash val="solid"/>
                    </a:lnT>
                    <a:lnB w="9525">
                      <a:solidFill>
                        <a:srgbClr val="B4B4B4"/>
                      </a:solidFill>
                      <a:prstDash val="solid"/>
                    </a:lnB>
                  </a:tcPr>
                </a:tc>
                <a:tc>
                  <a:txBody>
                    <a:bodyPr/>
                    <a:lstStyle/>
                    <a:p>
                      <a:pPr>
                        <a:lnSpc>
                          <a:spcPct val="100000"/>
                        </a:lnSpc>
                      </a:pPr>
                      <a:endParaRPr sz="1200">
                        <a:latin typeface="Times New Roman"/>
                        <a:cs typeface="Times New Roman"/>
                      </a:endParaRPr>
                    </a:p>
                  </a:txBody>
                  <a:tcPr marL="0" marR="0" marT="0" marB="0">
                    <a:lnT w="9525">
                      <a:solidFill>
                        <a:srgbClr val="B4B4B4"/>
                      </a:solidFill>
                      <a:prstDash val="solid"/>
                    </a:lnT>
                    <a:lnB w="9525">
                      <a:solidFill>
                        <a:srgbClr val="B4B4B4"/>
                      </a:solidFill>
                      <a:prstDash val="solid"/>
                    </a:lnB>
                  </a:tcPr>
                </a:tc>
                <a:tc>
                  <a:txBody>
                    <a:bodyPr/>
                    <a:lstStyle/>
                    <a:p>
                      <a:pPr marL="177165">
                        <a:lnSpc>
                          <a:spcPct val="100000"/>
                        </a:lnSpc>
                        <a:spcBef>
                          <a:spcPts val="335"/>
                        </a:spcBef>
                      </a:pPr>
                      <a:r>
                        <a:rPr sz="1000" spc="-5" dirty="0">
                          <a:latin typeface="Arial"/>
                          <a:cs typeface="Arial"/>
                        </a:rPr>
                        <a:t>Fully</a:t>
                      </a:r>
                      <a:r>
                        <a:rPr sz="1000" spc="5" dirty="0">
                          <a:latin typeface="Arial"/>
                          <a:cs typeface="Arial"/>
                        </a:rPr>
                        <a:t> </a:t>
                      </a:r>
                      <a:r>
                        <a:rPr sz="1000" spc="-5" dirty="0">
                          <a:latin typeface="Arial"/>
                          <a:cs typeface="Arial"/>
                        </a:rPr>
                        <a:t>funded</a:t>
                      </a:r>
                      <a:endParaRPr sz="1000">
                        <a:latin typeface="Arial"/>
                        <a:cs typeface="Arial"/>
                      </a:endParaRPr>
                    </a:p>
                  </a:txBody>
                  <a:tcPr marL="0" marR="0" marT="42545" marB="0">
                    <a:lnT w="9525">
                      <a:solidFill>
                        <a:srgbClr val="B4B4B4"/>
                      </a:solidFill>
                      <a:prstDash val="solid"/>
                    </a:lnT>
                    <a:lnB w="9525">
                      <a:solidFill>
                        <a:srgbClr val="B4B4B4"/>
                      </a:solidFill>
                      <a:prstDash val="solid"/>
                    </a:lnB>
                  </a:tcPr>
                </a:tc>
                <a:tc>
                  <a:txBody>
                    <a:bodyPr/>
                    <a:lstStyle/>
                    <a:p>
                      <a:pPr marL="240029">
                        <a:lnSpc>
                          <a:spcPct val="100000"/>
                        </a:lnSpc>
                        <a:spcBef>
                          <a:spcPts val="335"/>
                        </a:spcBef>
                      </a:pPr>
                      <a:r>
                        <a:rPr sz="1000" spc="-5" dirty="0">
                          <a:latin typeface="Arial"/>
                          <a:cs typeface="Arial"/>
                        </a:rPr>
                        <a:t>AIIMS</a:t>
                      </a:r>
                      <a:endParaRPr sz="1000">
                        <a:latin typeface="Arial"/>
                        <a:cs typeface="Arial"/>
                      </a:endParaRPr>
                    </a:p>
                  </a:txBody>
                  <a:tcPr marL="0" marR="0" marT="42545" marB="0">
                    <a:lnT w="9525">
                      <a:solidFill>
                        <a:srgbClr val="B4B4B4"/>
                      </a:solidFill>
                      <a:prstDash val="solid"/>
                    </a:lnT>
                    <a:lnB w="9525">
                      <a:solidFill>
                        <a:srgbClr val="B4B4B4"/>
                      </a:solidFill>
                      <a:prstDash val="solid"/>
                    </a:lnB>
                  </a:tcPr>
                </a:tc>
                <a:extLst>
                  <a:ext uri="{0D108BD9-81ED-4DB2-BD59-A6C34878D82A}">
                    <a16:rowId xmlns:a16="http://schemas.microsoft.com/office/drawing/2014/main" val="10006"/>
                  </a:ext>
                </a:extLst>
              </a:tr>
              <a:tr h="283845">
                <a:tc>
                  <a:txBody>
                    <a:bodyPr/>
                    <a:lstStyle/>
                    <a:p>
                      <a:pPr marR="232410" algn="r">
                        <a:lnSpc>
                          <a:spcPct val="100000"/>
                        </a:lnSpc>
                        <a:spcBef>
                          <a:spcPts val="335"/>
                        </a:spcBef>
                      </a:pPr>
                      <a:r>
                        <a:rPr sz="1100" b="1" dirty="0">
                          <a:latin typeface="Arial"/>
                          <a:cs typeface="Arial"/>
                        </a:rPr>
                        <a:t>7</a:t>
                      </a:r>
                      <a:endParaRPr sz="1100">
                        <a:latin typeface="Arial"/>
                        <a:cs typeface="Arial"/>
                      </a:endParaRPr>
                    </a:p>
                  </a:txBody>
                  <a:tcPr marL="0" marR="0" marT="42545" marB="0">
                    <a:lnT w="9525">
                      <a:solidFill>
                        <a:srgbClr val="B4B4B4"/>
                      </a:solidFill>
                      <a:prstDash val="solid"/>
                    </a:lnT>
                    <a:lnB w="9525">
                      <a:solidFill>
                        <a:srgbClr val="B4B4B4"/>
                      </a:solidFill>
                      <a:prstDash val="solid"/>
                    </a:lnB>
                  </a:tcPr>
                </a:tc>
                <a:tc>
                  <a:txBody>
                    <a:bodyPr/>
                    <a:lstStyle/>
                    <a:p>
                      <a:pPr marL="135890">
                        <a:lnSpc>
                          <a:spcPct val="100000"/>
                        </a:lnSpc>
                        <a:spcBef>
                          <a:spcPts val="300"/>
                        </a:spcBef>
                      </a:pPr>
                      <a:r>
                        <a:rPr sz="1000" spc="-5" dirty="0">
                          <a:latin typeface="Arial"/>
                          <a:cs typeface="Arial"/>
                        </a:rPr>
                        <a:t>AIIMS</a:t>
                      </a:r>
                      <a:r>
                        <a:rPr sz="1000" dirty="0">
                          <a:latin typeface="Arial"/>
                          <a:cs typeface="Arial"/>
                        </a:rPr>
                        <a:t> </a:t>
                      </a:r>
                      <a:r>
                        <a:rPr sz="1000" spc="-5" dirty="0">
                          <a:latin typeface="Arial"/>
                          <a:cs typeface="Arial"/>
                        </a:rPr>
                        <a:t>Raebareli</a:t>
                      </a:r>
                      <a:endParaRPr sz="1000">
                        <a:latin typeface="Arial"/>
                        <a:cs typeface="Arial"/>
                      </a:endParaRPr>
                    </a:p>
                  </a:txBody>
                  <a:tcPr marL="0" marR="0" marT="38100" marB="0">
                    <a:lnT w="9525">
                      <a:solidFill>
                        <a:srgbClr val="B4B4B4"/>
                      </a:solidFill>
                      <a:prstDash val="solid"/>
                    </a:lnT>
                    <a:lnB w="9525">
                      <a:solidFill>
                        <a:srgbClr val="B4B4B4"/>
                      </a:solidFill>
                      <a:prstDash val="solid"/>
                    </a:lnB>
                  </a:tcPr>
                </a:tc>
                <a:tc>
                  <a:txBody>
                    <a:bodyPr/>
                    <a:lstStyle/>
                    <a:p>
                      <a:pPr marL="47625">
                        <a:lnSpc>
                          <a:spcPct val="100000"/>
                        </a:lnSpc>
                        <a:spcBef>
                          <a:spcPts val="300"/>
                        </a:spcBef>
                      </a:pPr>
                      <a:r>
                        <a:rPr sz="1000" spc="-5" dirty="0">
                          <a:latin typeface="Arial"/>
                          <a:cs typeface="Arial"/>
                        </a:rPr>
                        <a:t>Raebareli</a:t>
                      </a:r>
                      <a:endParaRPr sz="1000">
                        <a:latin typeface="Arial"/>
                        <a:cs typeface="Arial"/>
                      </a:endParaRPr>
                    </a:p>
                  </a:txBody>
                  <a:tcPr marL="0" marR="0" marT="38100" marB="0">
                    <a:lnT w="9525">
                      <a:solidFill>
                        <a:srgbClr val="B4B4B4"/>
                      </a:solidFill>
                      <a:prstDash val="solid"/>
                    </a:lnT>
                    <a:lnB w="9525">
                      <a:solidFill>
                        <a:srgbClr val="B4B4B4"/>
                      </a:solidFill>
                      <a:prstDash val="solid"/>
                    </a:lnB>
                  </a:tcPr>
                </a:tc>
                <a:tc>
                  <a:txBody>
                    <a:bodyPr/>
                    <a:lstStyle/>
                    <a:p>
                      <a:pPr>
                        <a:lnSpc>
                          <a:spcPct val="100000"/>
                        </a:lnSpc>
                      </a:pPr>
                      <a:endParaRPr sz="1200">
                        <a:latin typeface="Times New Roman"/>
                        <a:cs typeface="Times New Roman"/>
                      </a:endParaRPr>
                    </a:p>
                  </a:txBody>
                  <a:tcPr marL="0" marR="0" marT="0" marB="0">
                    <a:lnT w="9525">
                      <a:solidFill>
                        <a:srgbClr val="B4B4B4"/>
                      </a:solidFill>
                      <a:prstDash val="solid"/>
                    </a:lnT>
                    <a:lnB w="9525">
                      <a:solidFill>
                        <a:srgbClr val="B4B4B4"/>
                      </a:solidFill>
                      <a:prstDash val="solid"/>
                    </a:lnB>
                  </a:tcPr>
                </a:tc>
                <a:tc>
                  <a:txBody>
                    <a:bodyPr/>
                    <a:lstStyle/>
                    <a:p>
                      <a:pPr marL="13335">
                        <a:lnSpc>
                          <a:spcPct val="100000"/>
                        </a:lnSpc>
                        <a:spcBef>
                          <a:spcPts val="300"/>
                        </a:spcBef>
                      </a:pPr>
                      <a:r>
                        <a:rPr sz="1000" spc="-10" dirty="0">
                          <a:latin typeface="Arial"/>
                          <a:cs typeface="Arial"/>
                        </a:rPr>
                        <a:t>750</a:t>
                      </a:r>
                      <a:endParaRPr sz="1000">
                        <a:latin typeface="Arial"/>
                        <a:cs typeface="Arial"/>
                      </a:endParaRPr>
                    </a:p>
                  </a:txBody>
                  <a:tcPr marL="0" marR="0" marT="38100" marB="0">
                    <a:lnT w="9525">
                      <a:solidFill>
                        <a:srgbClr val="B4B4B4"/>
                      </a:solidFill>
                      <a:prstDash val="solid"/>
                    </a:lnT>
                    <a:lnB w="9525">
                      <a:solidFill>
                        <a:srgbClr val="B4B4B4"/>
                      </a:solidFill>
                      <a:prstDash val="solid"/>
                    </a:lnB>
                  </a:tcPr>
                </a:tc>
                <a:tc>
                  <a:txBody>
                    <a:bodyPr/>
                    <a:lstStyle/>
                    <a:p>
                      <a:pPr marL="125730">
                        <a:lnSpc>
                          <a:spcPct val="100000"/>
                        </a:lnSpc>
                        <a:spcBef>
                          <a:spcPts val="335"/>
                        </a:spcBef>
                      </a:pPr>
                      <a:r>
                        <a:rPr sz="1000" spc="-10" dirty="0">
                          <a:latin typeface="Arial"/>
                          <a:cs typeface="Arial"/>
                        </a:rPr>
                        <a:t>100-150</a:t>
                      </a:r>
                      <a:endParaRPr sz="1000">
                        <a:latin typeface="Arial"/>
                        <a:cs typeface="Arial"/>
                      </a:endParaRPr>
                    </a:p>
                  </a:txBody>
                  <a:tcPr marL="0" marR="0" marT="42545" marB="0">
                    <a:lnT w="9525">
                      <a:solidFill>
                        <a:srgbClr val="B4B4B4"/>
                      </a:solidFill>
                      <a:prstDash val="solid"/>
                    </a:lnT>
                    <a:lnB w="9525">
                      <a:solidFill>
                        <a:srgbClr val="B4B4B4"/>
                      </a:solidFill>
                      <a:prstDash val="solid"/>
                    </a:lnB>
                  </a:tcPr>
                </a:tc>
                <a:tc>
                  <a:txBody>
                    <a:bodyPr/>
                    <a:lstStyle/>
                    <a:p>
                      <a:pPr marL="227329">
                        <a:lnSpc>
                          <a:spcPct val="100000"/>
                        </a:lnSpc>
                        <a:spcBef>
                          <a:spcPts val="335"/>
                        </a:spcBef>
                      </a:pPr>
                      <a:r>
                        <a:rPr sz="1000" spc="-10" dirty="0">
                          <a:latin typeface="Arial"/>
                          <a:cs typeface="Arial"/>
                        </a:rPr>
                        <a:t>2020</a:t>
                      </a:r>
                      <a:endParaRPr sz="1000">
                        <a:latin typeface="Arial"/>
                        <a:cs typeface="Arial"/>
                      </a:endParaRPr>
                    </a:p>
                  </a:txBody>
                  <a:tcPr marL="0" marR="0" marT="42545" marB="0">
                    <a:lnT w="9525">
                      <a:solidFill>
                        <a:srgbClr val="B4B4B4"/>
                      </a:solidFill>
                      <a:prstDash val="solid"/>
                    </a:lnT>
                    <a:lnB w="9525">
                      <a:solidFill>
                        <a:srgbClr val="B4B4B4"/>
                      </a:solidFill>
                      <a:prstDash val="solid"/>
                    </a:lnB>
                  </a:tcPr>
                </a:tc>
                <a:tc>
                  <a:txBody>
                    <a:bodyPr/>
                    <a:lstStyle/>
                    <a:p>
                      <a:pPr>
                        <a:lnSpc>
                          <a:spcPct val="100000"/>
                        </a:lnSpc>
                      </a:pPr>
                      <a:endParaRPr sz="1200">
                        <a:latin typeface="Times New Roman"/>
                        <a:cs typeface="Times New Roman"/>
                      </a:endParaRPr>
                    </a:p>
                  </a:txBody>
                  <a:tcPr marL="0" marR="0" marT="0" marB="0">
                    <a:lnT w="9525">
                      <a:solidFill>
                        <a:srgbClr val="B4B4B4"/>
                      </a:solidFill>
                      <a:prstDash val="solid"/>
                    </a:lnT>
                    <a:lnB w="9525">
                      <a:solidFill>
                        <a:srgbClr val="B4B4B4"/>
                      </a:solidFill>
                      <a:prstDash val="solid"/>
                    </a:lnB>
                  </a:tcPr>
                </a:tc>
                <a:tc>
                  <a:txBody>
                    <a:bodyPr/>
                    <a:lstStyle/>
                    <a:p>
                      <a:pPr marL="177165">
                        <a:lnSpc>
                          <a:spcPct val="100000"/>
                        </a:lnSpc>
                        <a:spcBef>
                          <a:spcPts val="335"/>
                        </a:spcBef>
                      </a:pPr>
                      <a:r>
                        <a:rPr sz="1000" spc="-5" dirty="0">
                          <a:latin typeface="Arial"/>
                          <a:cs typeface="Arial"/>
                        </a:rPr>
                        <a:t>Fully</a:t>
                      </a:r>
                      <a:r>
                        <a:rPr sz="1000" spc="5" dirty="0">
                          <a:latin typeface="Arial"/>
                          <a:cs typeface="Arial"/>
                        </a:rPr>
                        <a:t> </a:t>
                      </a:r>
                      <a:r>
                        <a:rPr sz="1000" spc="-5" dirty="0">
                          <a:latin typeface="Arial"/>
                          <a:cs typeface="Arial"/>
                        </a:rPr>
                        <a:t>funded</a:t>
                      </a:r>
                      <a:endParaRPr sz="1000">
                        <a:latin typeface="Arial"/>
                        <a:cs typeface="Arial"/>
                      </a:endParaRPr>
                    </a:p>
                  </a:txBody>
                  <a:tcPr marL="0" marR="0" marT="42545" marB="0">
                    <a:lnT w="9525">
                      <a:solidFill>
                        <a:srgbClr val="B4B4B4"/>
                      </a:solidFill>
                      <a:prstDash val="solid"/>
                    </a:lnT>
                    <a:lnB w="9525">
                      <a:solidFill>
                        <a:srgbClr val="B4B4B4"/>
                      </a:solidFill>
                      <a:prstDash val="solid"/>
                    </a:lnB>
                  </a:tcPr>
                </a:tc>
                <a:tc>
                  <a:txBody>
                    <a:bodyPr/>
                    <a:lstStyle/>
                    <a:p>
                      <a:pPr marL="240029">
                        <a:lnSpc>
                          <a:spcPct val="100000"/>
                        </a:lnSpc>
                        <a:spcBef>
                          <a:spcPts val="335"/>
                        </a:spcBef>
                      </a:pPr>
                      <a:r>
                        <a:rPr sz="1000" spc="-5" dirty="0">
                          <a:latin typeface="Arial"/>
                          <a:cs typeface="Arial"/>
                        </a:rPr>
                        <a:t>AIIMS</a:t>
                      </a:r>
                      <a:endParaRPr sz="1000">
                        <a:latin typeface="Arial"/>
                        <a:cs typeface="Arial"/>
                      </a:endParaRPr>
                    </a:p>
                  </a:txBody>
                  <a:tcPr marL="0" marR="0" marT="42545" marB="0">
                    <a:lnT w="9525">
                      <a:solidFill>
                        <a:srgbClr val="B4B4B4"/>
                      </a:solidFill>
                      <a:prstDash val="solid"/>
                    </a:lnT>
                    <a:lnB w="9525">
                      <a:solidFill>
                        <a:srgbClr val="B4B4B4"/>
                      </a:solidFill>
                      <a:prstDash val="solid"/>
                    </a:lnB>
                  </a:tcPr>
                </a:tc>
                <a:extLst>
                  <a:ext uri="{0D108BD9-81ED-4DB2-BD59-A6C34878D82A}">
                    <a16:rowId xmlns:a16="http://schemas.microsoft.com/office/drawing/2014/main" val="10007"/>
                  </a:ext>
                </a:extLst>
              </a:tr>
              <a:tr h="283845">
                <a:tc>
                  <a:txBody>
                    <a:bodyPr/>
                    <a:lstStyle/>
                    <a:p>
                      <a:pPr marR="232410" algn="r">
                        <a:lnSpc>
                          <a:spcPct val="100000"/>
                        </a:lnSpc>
                        <a:spcBef>
                          <a:spcPts val="335"/>
                        </a:spcBef>
                      </a:pPr>
                      <a:r>
                        <a:rPr sz="1100" b="1" dirty="0">
                          <a:latin typeface="Arial"/>
                          <a:cs typeface="Arial"/>
                        </a:rPr>
                        <a:t>8</a:t>
                      </a:r>
                      <a:endParaRPr sz="1100">
                        <a:latin typeface="Arial"/>
                        <a:cs typeface="Arial"/>
                      </a:endParaRPr>
                    </a:p>
                  </a:txBody>
                  <a:tcPr marL="0" marR="0" marT="42545" marB="0">
                    <a:lnT w="9525">
                      <a:solidFill>
                        <a:srgbClr val="B4B4B4"/>
                      </a:solidFill>
                      <a:prstDash val="solid"/>
                    </a:lnT>
                    <a:lnB w="9525">
                      <a:solidFill>
                        <a:srgbClr val="B4B4B4"/>
                      </a:solidFill>
                      <a:prstDash val="solid"/>
                    </a:lnB>
                  </a:tcPr>
                </a:tc>
                <a:tc>
                  <a:txBody>
                    <a:bodyPr/>
                    <a:lstStyle/>
                    <a:p>
                      <a:pPr marL="135890">
                        <a:lnSpc>
                          <a:spcPct val="100000"/>
                        </a:lnSpc>
                        <a:spcBef>
                          <a:spcPts val="300"/>
                        </a:spcBef>
                      </a:pPr>
                      <a:r>
                        <a:rPr sz="1000" spc="-5" dirty="0">
                          <a:latin typeface="Arial"/>
                          <a:cs typeface="Arial"/>
                        </a:rPr>
                        <a:t>AIIMS Mangalagiri</a:t>
                      </a:r>
                      <a:r>
                        <a:rPr sz="1000" spc="-20" dirty="0">
                          <a:latin typeface="Arial"/>
                          <a:cs typeface="Arial"/>
                        </a:rPr>
                        <a:t> </a:t>
                      </a:r>
                      <a:r>
                        <a:rPr sz="1000" spc="-5" dirty="0">
                          <a:latin typeface="Arial"/>
                          <a:cs typeface="Arial"/>
                        </a:rPr>
                        <a:t>(Guntur)</a:t>
                      </a:r>
                      <a:endParaRPr sz="1000">
                        <a:latin typeface="Arial"/>
                        <a:cs typeface="Arial"/>
                      </a:endParaRPr>
                    </a:p>
                  </a:txBody>
                  <a:tcPr marL="0" marR="0" marT="38100" marB="0">
                    <a:lnT w="9525">
                      <a:solidFill>
                        <a:srgbClr val="B4B4B4"/>
                      </a:solidFill>
                      <a:prstDash val="solid"/>
                    </a:lnT>
                    <a:lnB w="9525">
                      <a:solidFill>
                        <a:srgbClr val="B4B4B4"/>
                      </a:solidFill>
                      <a:prstDash val="solid"/>
                    </a:lnB>
                  </a:tcPr>
                </a:tc>
                <a:tc>
                  <a:txBody>
                    <a:bodyPr/>
                    <a:lstStyle/>
                    <a:p>
                      <a:pPr marL="47625">
                        <a:lnSpc>
                          <a:spcPct val="100000"/>
                        </a:lnSpc>
                        <a:spcBef>
                          <a:spcPts val="300"/>
                        </a:spcBef>
                      </a:pPr>
                      <a:r>
                        <a:rPr sz="1000" spc="-5" dirty="0">
                          <a:latin typeface="Arial"/>
                          <a:cs typeface="Arial"/>
                        </a:rPr>
                        <a:t>Mangalagiri</a:t>
                      </a:r>
                      <a:endParaRPr sz="1000">
                        <a:latin typeface="Arial"/>
                        <a:cs typeface="Arial"/>
                      </a:endParaRPr>
                    </a:p>
                  </a:txBody>
                  <a:tcPr marL="0" marR="0" marT="38100" marB="0">
                    <a:lnT w="9525">
                      <a:solidFill>
                        <a:srgbClr val="B4B4B4"/>
                      </a:solidFill>
                      <a:prstDash val="solid"/>
                    </a:lnT>
                    <a:lnB w="9525">
                      <a:solidFill>
                        <a:srgbClr val="B4B4B4"/>
                      </a:solidFill>
                      <a:prstDash val="solid"/>
                    </a:lnB>
                  </a:tcPr>
                </a:tc>
                <a:tc>
                  <a:txBody>
                    <a:bodyPr/>
                    <a:lstStyle/>
                    <a:p>
                      <a:pPr>
                        <a:lnSpc>
                          <a:spcPct val="100000"/>
                        </a:lnSpc>
                      </a:pPr>
                      <a:endParaRPr sz="1200">
                        <a:latin typeface="Times New Roman"/>
                        <a:cs typeface="Times New Roman"/>
                      </a:endParaRPr>
                    </a:p>
                  </a:txBody>
                  <a:tcPr marL="0" marR="0" marT="0" marB="0">
                    <a:lnT w="9525">
                      <a:solidFill>
                        <a:srgbClr val="B4B4B4"/>
                      </a:solidFill>
                      <a:prstDash val="solid"/>
                    </a:lnT>
                    <a:lnB w="9525">
                      <a:solidFill>
                        <a:srgbClr val="B4B4B4"/>
                      </a:solidFill>
                      <a:prstDash val="solid"/>
                    </a:lnB>
                  </a:tcPr>
                </a:tc>
                <a:tc>
                  <a:txBody>
                    <a:bodyPr/>
                    <a:lstStyle/>
                    <a:p>
                      <a:pPr marL="13335">
                        <a:lnSpc>
                          <a:spcPct val="100000"/>
                        </a:lnSpc>
                        <a:spcBef>
                          <a:spcPts val="300"/>
                        </a:spcBef>
                      </a:pPr>
                      <a:r>
                        <a:rPr sz="1000" spc="-10" dirty="0">
                          <a:latin typeface="Arial"/>
                          <a:cs typeface="Arial"/>
                        </a:rPr>
                        <a:t>750</a:t>
                      </a:r>
                      <a:endParaRPr sz="1000">
                        <a:latin typeface="Arial"/>
                        <a:cs typeface="Arial"/>
                      </a:endParaRPr>
                    </a:p>
                  </a:txBody>
                  <a:tcPr marL="0" marR="0" marT="38100" marB="0">
                    <a:lnT w="9525">
                      <a:solidFill>
                        <a:srgbClr val="B4B4B4"/>
                      </a:solidFill>
                      <a:prstDash val="solid"/>
                    </a:lnT>
                    <a:lnB w="9525">
                      <a:solidFill>
                        <a:srgbClr val="B4B4B4"/>
                      </a:solidFill>
                      <a:prstDash val="solid"/>
                    </a:lnB>
                  </a:tcPr>
                </a:tc>
                <a:tc>
                  <a:txBody>
                    <a:bodyPr/>
                    <a:lstStyle/>
                    <a:p>
                      <a:pPr marL="125730">
                        <a:lnSpc>
                          <a:spcPct val="100000"/>
                        </a:lnSpc>
                        <a:spcBef>
                          <a:spcPts val="340"/>
                        </a:spcBef>
                      </a:pPr>
                      <a:r>
                        <a:rPr sz="1000" spc="-10" dirty="0">
                          <a:latin typeface="Arial"/>
                          <a:cs typeface="Arial"/>
                        </a:rPr>
                        <a:t>100-150</a:t>
                      </a:r>
                      <a:endParaRPr sz="1000">
                        <a:latin typeface="Arial"/>
                        <a:cs typeface="Arial"/>
                      </a:endParaRPr>
                    </a:p>
                  </a:txBody>
                  <a:tcPr marL="0" marR="0" marT="43180" marB="0">
                    <a:lnT w="9525">
                      <a:solidFill>
                        <a:srgbClr val="B4B4B4"/>
                      </a:solidFill>
                      <a:prstDash val="solid"/>
                    </a:lnT>
                    <a:lnB w="9525">
                      <a:solidFill>
                        <a:srgbClr val="B4B4B4"/>
                      </a:solidFill>
                      <a:prstDash val="solid"/>
                    </a:lnB>
                  </a:tcPr>
                </a:tc>
                <a:tc>
                  <a:txBody>
                    <a:bodyPr/>
                    <a:lstStyle/>
                    <a:p>
                      <a:pPr marL="227329">
                        <a:lnSpc>
                          <a:spcPct val="100000"/>
                        </a:lnSpc>
                        <a:spcBef>
                          <a:spcPts val="340"/>
                        </a:spcBef>
                      </a:pPr>
                      <a:r>
                        <a:rPr sz="1000" spc="-10" dirty="0">
                          <a:latin typeface="Arial"/>
                          <a:cs typeface="Arial"/>
                        </a:rPr>
                        <a:t>2020</a:t>
                      </a:r>
                      <a:endParaRPr sz="1000">
                        <a:latin typeface="Arial"/>
                        <a:cs typeface="Arial"/>
                      </a:endParaRPr>
                    </a:p>
                  </a:txBody>
                  <a:tcPr marL="0" marR="0" marT="43180" marB="0">
                    <a:lnT w="9525">
                      <a:solidFill>
                        <a:srgbClr val="B4B4B4"/>
                      </a:solidFill>
                      <a:prstDash val="solid"/>
                    </a:lnT>
                    <a:lnB w="9525">
                      <a:solidFill>
                        <a:srgbClr val="B4B4B4"/>
                      </a:solidFill>
                      <a:prstDash val="solid"/>
                    </a:lnB>
                  </a:tcPr>
                </a:tc>
                <a:tc>
                  <a:txBody>
                    <a:bodyPr/>
                    <a:lstStyle/>
                    <a:p>
                      <a:pPr>
                        <a:lnSpc>
                          <a:spcPct val="100000"/>
                        </a:lnSpc>
                      </a:pPr>
                      <a:endParaRPr sz="1200">
                        <a:latin typeface="Times New Roman"/>
                        <a:cs typeface="Times New Roman"/>
                      </a:endParaRPr>
                    </a:p>
                  </a:txBody>
                  <a:tcPr marL="0" marR="0" marT="0" marB="0">
                    <a:lnT w="9525">
                      <a:solidFill>
                        <a:srgbClr val="B4B4B4"/>
                      </a:solidFill>
                      <a:prstDash val="solid"/>
                    </a:lnT>
                    <a:lnB w="9525">
                      <a:solidFill>
                        <a:srgbClr val="B4B4B4"/>
                      </a:solidFill>
                      <a:prstDash val="solid"/>
                    </a:lnB>
                  </a:tcPr>
                </a:tc>
                <a:tc>
                  <a:txBody>
                    <a:bodyPr/>
                    <a:lstStyle/>
                    <a:p>
                      <a:pPr marL="177165">
                        <a:lnSpc>
                          <a:spcPct val="100000"/>
                        </a:lnSpc>
                        <a:spcBef>
                          <a:spcPts val="340"/>
                        </a:spcBef>
                      </a:pPr>
                      <a:r>
                        <a:rPr sz="1000" spc="-5" dirty="0">
                          <a:latin typeface="Arial"/>
                          <a:cs typeface="Arial"/>
                        </a:rPr>
                        <a:t>Fully</a:t>
                      </a:r>
                      <a:r>
                        <a:rPr sz="1000" spc="5" dirty="0">
                          <a:latin typeface="Arial"/>
                          <a:cs typeface="Arial"/>
                        </a:rPr>
                        <a:t> </a:t>
                      </a:r>
                      <a:r>
                        <a:rPr sz="1000" spc="-5" dirty="0">
                          <a:latin typeface="Arial"/>
                          <a:cs typeface="Arial"/>
                        </a:rPr>
                        <a:t>funded</a:t>
                      </a:r>
                      <a:endParaRPr sz="1000">
                        <a:latin typeface="Arial"/>
                        <a:cs typeface="Arial"/>
                      </a:endParaRPr>
                    </a:p>
                  </a:txBody>
                  <a:tcPr marL="0" marR="0" marT="43180" marB="0">
                    <a:lnT w="9525">
                      <a:solidFill>
                        <a:srgbClr val="B4B4B4"/>
                      </a:solidFill>
                      <a:prstDash val="solid"/>
                    </a:lnT>
                    <a:lnB w="9525">
                      <a:solidFill>
                        <a:srgbClr val="B4B4B4"/>
                      </a:solidFill>
                      <a:prstDash val="solid"/>
                    </a:lnB>
                  </a:tcPr>
                </a:tc>
                <a:tc>
                  <a:txBody>
                    <a:bodyPr/>
                    <a:lstStyle/>
                    <a:p>
                      <a:pPr marL="240029">
                        <a:lnSpc>
                          <a:spcPct val="100000"/>
                        </a:lnSpc>
                        <a:spcBef>
                          <a:spcPts val="340"/>
                        </a:spcBef>
                      </a:pPr>
                      <a:r>
                        <a:rPr sz="1000" spc="-5" dirty="0">
                          <a:latin typeface="Arial"/>
                          <a:cs typeface="Arial"/>
                        </a:rPr>
                        <a:t>AIIMS</a:t>
                      </a:r>
                      <a:endParaRPr sz="1000">
                        <a:latin typeface="Arial"/>
                        <a:cs typeface="Arial"/>
                      </a:endParaRPr>
                    </a:p>
                  </a:txBody>
                  <a:tcPr marL="0" marR="0" marT="43180" marB="0">
                    <a:lnT w="9525">
                      <a:solidFill>
                        <a:srgbClr val="B4B4B4"/>
                      </a:solidFill>
                      <a:prstDash val="solid"/>
                    </a:lnT>
                    <a:lnB w="9525">
                      <a:solidFill>
                        <a:srgbClr val="B4B4B4"/>
                      </a:solidFill>
                      <a:prstDash val="solid"/>
                    </a:lnB>
                  </a:tcPr>
                </a:tc>
                <a:extLst>
                  <a:ext uri="{0D108BD9-81ED-4DB2-BD59-A6C34878D82A}">
                    <a16:rowId xmlns:a16="http://schemas.microsoft.com/office/drawing/2014/main" val="10008"/>
                  </a:ext>
                </a:extLst>
              </a:tr>
              <a:tr h="283845">
                <a:tc>
                  <a:txBody>
                    <a:bodyPr/>
                    <a:lstStyle/>
                    <a:p>
                      <a:pPr marR="232410" algn="r">
                        <a:lnSpc>
                          <a:spcPct val="100000"/>
                        </a:lnSpc>
                        <a:spcBef>
                          <a:spcPts val="335"/>
                        </a:spcBef>
                      </a:pPr>
                      <a:r>
                        <a:rPr sz="1100" b="1" dirty="0">
                          <a:latin typeface="Arial"/>
                          <a:cs typeface="Arial"/>
                        </a:rPr>
                        <a:t>9</a:t>
                      </a:r>
                      <a:endParaRPr sz="1100">
                        <a:latin typeface="Arial"/>
                        <a:cs typeface="Arial"/>
                      </a:endParaRPr>
                    </a:p>
                  </a:txBody>
                  <a:tcPr marL="0" marR="0" marT="42545" marB="0">
                    <a:lnT w="9525">
                      <a:solidFill>
                        <a:srgbClr val="B4B4B4"/>
                      </a:solidFill>
                      <a:prstDash val="solid"/>
                    </a:lnT>
                    <a:lnB w="9525">
                      <a:solidFill>
                        <a:srgbClr val="B4B4B4"/>
                      </a:solidFill>
                      <a:prstDash val="solid"/>
                    </a:lnB>
                  </a:tcPr>
                </a:tc>
                <a:tc>
                  <a:txBody>
                    <a:bodyPr/>
                    <a:lstStyle/>
                    <a:p>
                      <a:pPr marL="135890">
                        <a:lnSpc>
                          <a:spcPct val="100000"/>
                        </a:lnSpc>
                        <a:spcBef>
                          <a:spcPts val="305"/>
                        </a:spcBef>
                      </a:pPr>
                      <a:r>
                        <a:rPr sz="1000" spc="-5" dirty="0">
                          <a:latin typeface="Arial"/>
                          <a:cs typeface="Arial"/>
                        </a:rPr>
                        <a:t>AIIMS</a:t>
                      </a:r>
                      <a:r>
                        <a:rPr sz="1000" dirty="0">
                          <a:latin typeface="Arial"/>
                          <a:cs typeface="Arial"/>
                        </a:rPr>
                        <a:t> </a:t>
                      </a:r>
                      <a:r>
                        <a:rPr sz="1000" spc="-5" dirty="0">
                          <a:latin typeface="Arial"/>
                          <a:cs typeface="Arial"/>
                        </a:rPr>
                        <a:t>Nagpur</a:t>
                      </a:r>
                      <a:endParaRPr sz="1000">
                        <a:latin typeface="Arial"/>
                        <a:cs typeface="Arial"/>
                      </a:endParaRPr>
                    </a:p>
                  </a:txBody>
                  <a:tcPr marL="0" marR="0" marT="38735" marB="0">
                    <a:lnT w="9525">
                      <a:solidFill>
                        <a:srgbClr val="B4B4B4"/>
                      </a:solidFill>
                      <a:prstDash val="solid"/>
                    </a:lnT>
                    <a:lnB w="9525">
                      <a:solidFill>
                        <a:srgbClr val="B4B4B4"/>
                      </a:solidFill>
                      <a:prstDash val="solid"/>
                    </a:lnB>
                  </a:tcPr>
                </a:tc>
                <a:tc>
                  <a:txBody>
                    <a:bodyPr/>
                    <a:lstStyle/>
                    <a:p>
                      <a:pPr marL="47625">
                        <a:lnSpc>
                          <a:spcPct val="100000"/>
                        </a:lnSpc>
                        <a:spcBef>
                          <a:spcPts val="305"/>
                        </a:spcBef>
                      </a:pPr>
                      <a:r>
                        <a:rPr sz="1000" spc="-5" dirty="0">
                          <a:latin typeface="Arial"/>
                          <a:cs typeface="Arial"/>
                        </a:rPr>
                        <a:t>Nagpur</a:t>
                      </a:r>
                      <a:endParaRPr sz="1000">
                        <a:latin typeface="Arial"/>
                        <a:cs typeface="Arial"/>
                      </a:endParaRPr>
                    </a:p>
                  </a:txBody>
                  <a:tcPr marL="0" marR="0" marT="38735" marB="0">
                    <a:lnT w="9525">
                      <a:solidFill>
                        <a:srgbClr val="B4B4B4"/>
                      </a:solidFill>
                      <a:prstDash val="solid"/>
                    </a:lnT>
                    <a:lnB w="9525">
                      <a:solidFill>
                        <a:srgbClr val="B4B4B4"/>
                      </a:solidFill>
                      <a:prstDash val="solid"/>
                    </a:lnB>
                  </a:tcPr>
                </a:tc>
                <a:tc>
                  <a:txBody>
                    <a:bodyPr/>
                    <a:lstStyle/>
                    <a:p>
                      <a:pPr>
                        <a:lnSpc>
                          <a:spcPct val="100000"/>
                        </a:lnSpc>
                      </a:pPr>
                      <a:endParaRPr sz="1200">
                        <a:latin typeface="Times New Roman"/>
                        <a:cs typeface="Times New Roman"/>
                      </a:endParaRPr>
                    </a:p>
                  </a:txBody>
                  <a:tcPr marL="0" marR="0" marT="0" marB="0">
                    <a:lnT w="9525">
                      <a:solidFill>
                        <a:srgbClr val="B4B4B4"/>
                      </a:solidFill>
                      <a:prstDash val="solid"/>
                    </a:lnT>
                    <a:lnB w="9525">
                      <a:solidFill>
                        <a:srgbClr val="B4B4B4"/>
                      </a:solidFill>
                      <a:prstDash val="solid"/>
                    </a:lnB>
                  </a:tcPr>
                </a:tc>
                <a:tc>
                  <a:txBody>
                    <a:bodyPr/>
                    <a:lstStyle/>
                    <a:p>
                      <a:pPr marL="13335">
                        <a:lnSpc>
                          <a:spcPct val="100000"/>
                        </a:lnSpc>
                        <a:spcBef>
                          <a:spcPts val="305"/>
                        </a:spcBef>
                      </a:pPr>
                      <a:r>
                        <a:rPr sz="1000" spc="-10" dirty="0">
                          <a:latin typeface="Arial"/>
                          <a:cs typeface="Arial"/>
                        </a:rPr>
                        <a:t>750</a:t>
                      </a:r>
                      <a:endParaRPr sz="1000">
                        <a:latin typeface="Arial"/>
                        <a:cs typeface="Arial"/>
                      </a:endParaRPr>
                    </a:p>
                  </a:txBody>
                  <a:tcPr marL="0" marR="0" marT="38735" marB="0">
                    <a:lnT w="9525">
                      <a:solidFill>
                        <a:srgbClr val="B4B4B4"/>
                      </a:solidFill>
                      <a:prstDash val="solid"/>
                    </a:lnT>
                    <a:lnB w="9525">
                      <a:solidFill>
                        <a:srgbClr val="B4B4B4"/>
                      </a:solidFill>
                      <a:prstDash val="solid"/>
                    </a:lnB>
                  </a:tcPr>
                </a:tc>
                <a:tc>
                  <a:txBody>
                    <a:bodyPr/>
                    <a:lstStyle/>
                    <a:p>
                      <a:pPr marL="125730">
                        <a:lnSpc>
                          <a:spcPct val="100000"/>
                        </a:lnSpc>
                        <a:spcBef>
                          <a:spcPts val="340"/>
                        </a:spcBef>
                      </a:pPr>
                      <a:r>
                        <a:rPr sz="1000" spc="-10" dirty="0">
                          <a:latin typeface="Arial"/>
                          <a:cs typeface="Arial"/>
                        </a:rPr>
                        <a:t>100-150</a:t>
                      </a:r>
                      <a:endParaRPr sz="1000">
                        <a:latin typeface="Arial"/>
                        <a:cs typeface="Arial"/>
                      </a:endParaRPr>
                    </a:p>
                  </a:txBody>
                  <a:tcPr marL="0" marR="0" marT="43180" marB="0">
                    <a:lnT w="9525">
                      <a:solidFill>
                        <a:srgbClr val="B4B4B4"/>
                      </a:solidFill>
                      <a:prstDash val="solid"/>
                    </a:lnT>
                    <a:lnB w="9525">
                      <a:solidFill>
                        <a:srgbClr val="B4B4B4"/>
                      </a:solidFill>
                      <a:prstDash val="solid"/>
                    </a:lnB>
                  </a:tcPr>
                </a:tc>
                <a:tc>
                  <a:txBody>
                    <a:bodyPr/>
                    <a:lstStyle/>
                    <a:p>
                      <a:pPr marL="227329">
                        <a:lnSpc>
                          <a:spcPct val="100000"/>
                        </a:lnSpc>
                        <a:spcBef>
                          <a:spcPts val="340"/>
                        </a:spcBef>
                      </a:pPr>
                      <a:r>
                        <a:rPr sz="1000" spc="-10" dirty="0">
                          <a:latin typeface="Arial"/>
                          <a:cs typeface="Arial"/>
                        </a:rPr>
                        <a:t>2020</a:t>
                      </a:r>
                      <a:endParaRPr sz="1000">
                        <a:latin typeface="Arial"/>
                        <a:cs typeface="Arial"/>
                      </a:endParaRPr>
                    </a:p>
                  </a:txBody>
                  <a:tcPr marL="0" marR="0" marT="43180" marB="0">
                    <a:lnT w="9525">
                      <a:solidFill>
                        <a:srgbClr val="B4B4B4"/>
                      </a:solidFill>
                      <a:prstDash val="solid"/>
                    </a:lnT>
                    <a:lnB w="9525">
                      <a:solidFill>
                        <a:srgbClr val="B4B4B4"/>
                      </a:solidFill>
                      <a:prstDash val="solid"/>
                    </a:lnB>
                  </a:tcPr>
                </a:tc>
                <a:tc>
                  <a:txBody>
                    <a:bodyPr/>
                    <a:lstStyle/>
                    <a:p>
                      <a:pPr>
                        <a:lnSpc>
                          <a:spcPct val="100000"/>
                        </a:lnSpc>
                      </a:pPr>
                      <a:endParaRPr sz="1200">
                        <a:latin typeface="Times New Roman"/>
                        <a:cs typeface="Times New Roman"/>
                      </a:endParaRPr>
                    </a:p>
                  </a:txBody>
                  <a:tcPr marL="0" marR="0" marT="0" marB="0">
                    <a:lnT w="9525">
                      <a:solidFill>
                        <a:srgbClr val="B4B4B4"/>
                      </a:solidFill>
                      <a:prstDash val="solid"/>
                    </a:lnT>
                    <a:lnB w="9525">
                      <a:solidFill>
                        <a:srgbClr val="B4B4B4"/>
                      </a:solidFill>
                      <a:prstDash val="solid"/>
                    </a:lnB>
                  </a:tcPr>
                </a:tc>
                <a:tc>
                  <a:txBody>
                    <a:bodyPr/>
                    <a:lstStyle/>
                    <a:p>
                      <a:pPr marL="177165">
                        <a:lnSpc>
                          <a:spcPct val="100000"/>
                        </a:lnSpc>
                        <a:spcBef>
                          <a:spcPts val="340"/>
                        </a:spcBef>
                      </a:pPr>
                      <a:r>
                        <a:rPr sz="1000" spc="-5" dirty="0">
                          <a:latin typeface="Arial"/>
                          <a:cs typeface="Arial"/>
                        </a:rPr>
                        <a:t>Fully</a:t>
                      </a:r>
                      <a:r>
                        <a:rPr sz="1000" spc="5" dirty="0">
                          <a:latin typeface="Arial"/>
                          <a:cs typeface="Arial"/>
                        </a:rPr>
                        <a:t> </a:t>
                      </a:r>
                      <a:r>
                        <a:rPr sz="1000" spc="-5" dirty="0">
                          <a:latin typeface="Arial"/>
                          <a:cs typeface="Arial"/>
                        </a:rPr>
                        <a:t>funded</a:t>
                      </a:r>
                      <a:endParaRPr sz="1000">
                        <a:latin typeface="Arial"/>
                        <a:cs typeface="Arial"/>
                      </a:endParaRPr>
                    </a:p>
                  </a:txBody>
                  <a:tcPr marL="0" marR="0" marT="43180" marB="0">
                    <a:lnT w="9525">
                      <a:solidFill>
                        <a:srgbClr val="B4B4B4"/>
                      </a:solidFill>
                      <a:prstDash val="solid"/>
                    </a:lnT>
                    <a:lnB w="9525">
                      <a:solidFill>
                        <a:srgbClr val="B4B4B4"/>
                      </a:solidFill>
                      <a:prstDash val="solid"/>
                    </a:lnB>
                  </a:tcPr>
                </a:tc>
                <a:tc>
                  <a:txBody>
                    <a:bodyPr/>
                    <a:lstStyle/>
                    <a:p>
                      <a:pPr marL="240029">
                        <a:lnSpc>
                          <a:spcPct val="100000"/>
                        </a:lnSpc>
                        <a:spcBef>
                          <a:spcPts val="340"/>
                        </a:spcBef>
                      </a:pPr>
                      <a:r>
                        <a:rPr sz="1000" spc="-5" dirty="0">
                          <a:latin typeface="Arial"/>
                          <a:cs typeface="Arial"/>
                        </a:rPr>
                        <a:t>AIIMS</a:t>
                      </a:r>
                      <a:endParaRPr sz="1000">
                        <a:latin typeface="Arial"/>
                        <a:cs typeface="Arial"/>
                      </a:endParaRPr>
                    </a:p>
                  </a:txBody>
                  <a:tcPr marL="0" marR="0" marT="43180" marB="0">
                    <a:lnT w="9525">
                      <a:solidFill>
                        <a:srgbClr val="B4B4B4"/>
                      </a:solidFill>
                      <a:prstDash val="solid"/>
                    </a:lnT>
                    <a:lnB w="9525">
                      <a:solidFill>
                        <a:srgbClr val="B4B4B4"/>
                      </a:solidFill>
                      <a:prstDash val="solid"/>
                    </a:lnB>
                  </a:tcPr>
                </a:tc>
                <a:extLst>
                  <a:ext uri="{0D108BD9-81ED-4DB2-BD59-A6C34878D82A}">
                    <a16:rowId xmlns:a16="http://schemas.microsoft.com/office/drawing/2014/main" val="10009"/>
                  </a:ext>
                </a:extLst>
              </a:tr>
              <a:tr h="283845">
                <a:tc>
                  <a:txBody>
                    <a:bodyPr/>
                    <a:lstStyle/>
                    <a:p>
                      <a:pPr marR="194310" algn="r">
                        <a:lnSpc>
                          <a:spcPct val="100000"/>
                        </a:lnSpc>
                        <a:spcBef>
                          <a:spcPts val="335"/>
                        </a:spcBef>
                      </a:pPr>
                      <a:r>
                        <a:rPr sz="1100" b="1" spc="-5" dirty="0">
                          <a:latin typeface="Arial"/>
                          <a:cs typeface="Arial"/>
                        </a:rPr>
                        <a:t>10</a:t>
                      </a:r>
                      <a:endParaRPr sz="1100">
                        <a:latin typeface="Arial"/>
                        <a:cs typeface="Arial"/>
                      </a:endParaRPr>
                    </a:p>
                  </a:txBody>
                  <a:tcPr marL="0" marR="0" marT="42545" marB="0">
                    <a:lnT w="9525">
                      <a:solidFill>
                        <a:srgbClr val="B4B4B4"/>
                      </a:solidFill>
                      <a:prstDash val="solid"/>
                    </a:lnT>
                    <a:lnB w="9525">
                      <a:solidFill>
                        <a:srgbClr val="B4B4B4"/>
                      </a:solidFill>
                      <a:prstDash val="solid"/>
                    </a:lnB>
                  </a:tcPr>
                </a:tc>
                <a:tc>
                  <a:txBody>
                    <a:bodyPr/>
                    <a:lstStyle/>
                    <a:p>
                      <a:pPr marL="135890">
                        <a:lnSpc>
                          <a:spcPct val="100000"/>
                        </a:lnSpc>
                        <a:spcBef>
                          <a:spcPts val="305"/>
                        </a:spcBef>
                      </a:pPr>
                      <a:r>
                        <a:rPr sz="1000" spc="-5" dirty="0">
                          <a:latin typeface="Arial"/>
                          <a:cs typeface="Arial"/>
                        </a:rPr>
                        <a:t>AIIMS</a:t>
                      </a:r>
                      <a:r>
                        <a:rPr sz="1000" dirty="0">
                          <a:latin typeface="Arial"/>
                          <a:cs typeface="Arial"/>
                        </a:rPr>
                        <a:t> </a:t>
                      </a:r>
                      <a:r>
                        <a:rPr sz="1000" spc="-5" dirty="0">
                          <a:latin typeface="Arial"/>
                          <a:cs typeface="Arial"/>
                        </a:rPr>
                        <a:t>Gorakhpur</a:t>
                      </a:r>
                      <a:endParaRPr sz="1000">
                        <a:latin typeface="Arial"/>
                        <a:cs typeface="Arial"/>
                      </a:endParaRPr>
                    </a:p>
                  </a:txBody>
                  <a:tcPr marL="0" marR="0" marT="38735" marB="0">
                    <a:lnT w="9525">
                      <a:solidFill>
                        <a:srgbClr val="B4B4B4"/>
                      </a:solidFill>
                      <a:prstDash val="solid"/>
                    </a:lnT>
                    <a:lnB w="9525">
                      <a:solidFill>
                        <a:srgbClr val="B4B4B4"/>
                      </a:solidFill>
                      <a:prstDash val="solid"/>
                    </a:lnB>
                  </a:tcPr>
                </a:tc>
                <a:tc>
                  <a:txBody>
                    <a:bodyPr/>
                    <a:lstStyle/>
                    <a:p>
                      <a:pPr marL="47625">
                        <a:lnSpc>
                          <a:spcPct val="100000"/>
                        </a:lnSpc>
                        <a:spcBef>
                          <a:spcPts val="305"/>
                        </a:spcBef>
                      </a:pPr>
                      <a:r>
                        <a:rPr sz="1000" spc="-5" dirty="0">
                          <a:latin typeface="Arial"/>
                          <a:cs typeface="Arial"/>
                        </a:rPr>
                        <a:t>Gorakhpur</a:t>
                      </a:r>
                      <a:endParaRPr sz="1000">
                        <a:latin typeface="Arial"/>
                        <a:cs typeface="Arial"/>
                      </a:endParaRPr>
                    </a:p>
                  </a:txBody>
                  <a:tcPr marL="0" marR="0" marT="38735" marB="0">
                    <a:lnT w="9525">
                      <a:solidFill>
                        <a:srgbClr val="B4B4B4"/>
                      </a:solidFill>
                      <a:prstDash val="solid"/>
                    </a:lnT>
                    <a:lnB w="9525">
                      <a:solidFill>
                        <a:srgbClr val="B4B4B4"/>
                      </a:solidFill>
                      <a:prstDash val="solid"/>
                    </a:lnB>
                  </a:tcPr>
                </a:tc>
                <a:tc>
                  <a:txBody>
                    <a:bodyPr/>
                    <a:lstStyle/>
                    <a:p>
                      <a:pPr>
                        <a:lnSpc>
                          <a:spcPct val="100000"/>
                        </a:lnSpc>
                      </a:pPr>
                      <a:endParaRPr sz="1200">
                        <a:latin typeface="Times New Roman"/>
                        <a:cs typeface="Times New Roman"/>
                      </a:endParaRPr>
                    </a:p>
                  </a:txBody>
                  <a:tcPr marL="0" marR="0" marT="0" marB="0">
                    <a:lnT w="9525">
                      <a:solidFill>
                        <a:srgbClr val="B4B4B4"/>
                      </a:solidFill>
                      <a:prstDash val="solid"/>
                    </a:lnT>
                    <a:lnB w="9525">
                      <a:solidFill>
                        <a:srgbClr val="B4B4B4"/>
                      </a:solidFill>
                      <a:prstDash val="solid"/>
                    </a:lnB>
                  </a:tcPr>
                </a:tc>
                <a:tc>
                  <a:txBody>
                    <a:bodyPr/>
                    <a:lstStyle/>
                    <a:p>
                      <a:pPr marL="13335">
                        <a:lnSpc>
                          <a:spcPct val="100000"/>
                        </a:lnSpc>
                        <a:spcBef>
                          <a:spcPts val="305"/>
                        </a:spcBef>
                      </a:pPr>
                      <a:r>
                        <a:rPr sz="1000" spc="-10" dirty="0">
                          <a:latin typeface="Arial"/>
                          <a:cs typeface="Arial"/>
                        </a:rPr>
                        <a:t>750</a:t>
                      </a:r>
                      <a:endParaRPr sz="1000">
                        <a:latin typeface="Arial"/>
                        <a:cs typeface="Arial"/>
                      </a:endParaRPr>
                    </a:p>
                  </a:txBody>
                  <a:tcPr marL="0" marR="0" marT="38735" marB="0">
                    <a:lnT w="9525">
                      <a:solidFill>
                        <a:srgbClr val="B4B4B4"/>
                      </a:solidFill>
                      <a:prstDash val="solid"/>
                    </a:lnT>
                    <a:lnB w="9525">
                      <a:solidFill>
                        <a:srgbClr val="B4B4B4"/>
                      </a:solidFill>
                      <a:prstDash val="solid"/>
                    </a:lnB>
                  </a:tcPr>
                </a:tc>
                <a:tc>
                  <a:txBody>
                    <a:bodyPr/>
                    <a:lstStyle/>
                    <a:p>
                      <a:pPr marL="125730">
                        <a:lnSpc>
                          <a:spcPct val="100000"/>
                        </a:lnSpc>
                        <a:spcBef>
                          <a:spcPts val="340"/>
                        </a:spcBef>
                      </a:pPr>
                      <a:r>
                        <a:rPr sz="1000" spc="-10" dirty="0">
                          <a:latin typeface="Arial"/>
                          <a:cs typeface="Arial"/>
                        </a:rPr>
                        <a:t>100-150</a:t>
                      </a:r>
                      <a:endParaRPr sz="1000">
                        <a:latin typeface="Arial"/>
                        <a:cs typeface="Arial"/>
                      </a:endParaRPr>
                    </a:p>
                  </a:txBody>
                  <a:tcPr marL="0" marR="0" marT="43180" marB="0">
                    <a:lnT w="9525">
                      <a:solidFill>
                        <a:srgbClr val="B4B4B4"/>
                      </a:solidFill>
                      <a:prstDash val="solid"/>
                    </a:lnT>
                    <a:lnB w="9525">
                      <a:solidFill>
                        <a:srgbClr val="B4B4B4"/>
                      </a:solidFill>
                      <a:prstDash val="solid"/>
                    </a:lnB>
                  </a:tcPr>
                </a:tc>
                <a:tc>
                  <a:txBody>
                    <a:bodyPr/>
                    <a:lstStyle/>
                    <a:p>
                      <a:pPr marL="227329">
                        <a:lnSpc>
                          <a:spcPct val="100000"/>
                        </a:lnSpc>
                        <a:spcBef>
                          <a:spcPts val="340"/>
                        </a:spcBef>
                      </a:pPr>
                      <a:r>
                        <a:rPr sz="1000" spc="-10" dirty="0">
                          <a:latin typeface="Arial"/>
                          <a:cs typeface="Arial"/>
                        </a:rPr>
                        <a:t>2020</a:t>
                      </a:r>
                      <a:endParaRPr sz="1000">
                        <a:latin typeface="Arial"/>
                        <a:cs typeface="Arial"/>
                      </a:endParaRPr>
                    </a:p>
                  </a:txBody>
                  <a:tcPr marL="0" marR="0" marT="43180" marB="0">
                    <a:lnT w="9525">
                      <a:solidFill>
                        <a:srgbClr val="B4B4B4"/>
                      </a:solidFill>
                      <a:prstDash val="solid"/>
                    </a:lnT>
                    <a:lnB w="9525">
                      <a:solidFill>
                        <a:srgbClr val="B4B4B4"/>
                      </a:solidFill>
                      <a:prstDash val="solid"/>
                    </a:lnB>
                  </a:tcPr>
                </a:tc>
                <a:tc>
                  <a:txBody>
                    <a:bodyPr/>
                    <a:lstStyle/>
                    <a:p>
                      <a:pPr>
                        <a:lnSpc>
                          <a:spcPct val="100000"/>
                        </a:lnSpc>
                      </a:pPr>
                      <a:endParaRPr sz="1200">
                        <a:latin typeface="Times New Roman"/>
                        <a:cs typeface="Times New Roman"/>
                      </a:endParaRPr>
                    </a:p>
                  </a:txBody>
                  <a:tcPr marL="0" marR="0" marT="0" marB="0">
                    <a:lnT w="9525">
                      <a:solidFill>
                        <a:srgbClr val="B4B4B4"/>
                      </a:solidFill>
                      <a:prstDash val="solid"/>
                    </a:lnT>
                    <a:lnB w="9525">
                      <a:solidFill>
                        <a:srgbClr val="B4B4B4"/>
                      </a:solidFill>
                      <a:prstDash val="solid"/>
                    </a:lnB>
                  </a:tcPr>
                </a:tc>
                <a:tc>
                  <a:txBody>
                    <a:bodyPr/>
                    <a:lstStyle/>
                    <a:p>
                      <a:pPr marL="177165">
                        <a:lnSpc>
                          <a:spcPct val="100000"/>
                        </a:lnSpc>
                        <a:spcBef>
                          <a:spcPts val="340"/>
                        </a:spcBef>
                      </a:pPr>
                      <a:r>
                        <a:rPr sz="1000" spc="-5" dirty="0">
                          <a:latin typeface="Arial"/>
                          <a:cs typeface="Arial"/>
                        </a:rPr>
                        <a:t>Fully</a:t>
                      </a:r>
                      <a:r>
                        <a:rPr sz="1000" spc="5" dirty="0">
                          <a:latin typeface="Arial"/>
                          <a:cs typeface="Arial"/>
                        </a:rPr>
                        <a:t> </a:t>
                      </a:r>
                      <a:r>
                        <a:rPr sz="1000" spc="-5" dirty="0">
                          <a:latin typeface="Arial"/>
                          <a:cs typeface="Arial"/>
                        </a:rPr>
                        <a:t>funded</a:t>
                      </a:r>
                      <a:endParaRPr sz="1000">
                        <a:latin typeface="Arial"/>
                        <a:cs typeface="Arial"/>
                      </a:endParaRPr>
                    </a:p>
                  </a:txBody>
                  <a:tcPr marL="0" marR="0" marT="43180" marB="0">
                    <a:lnT w="9525">
                      <a:solidFill>
                        <a:srgbClr val="B4B4B4"/>
                      </a:solidFill>
                      <a:prstDash val="solid"/>
                    </a:lnT>
                    <a:lnB w="9525">
                      <a:solidFill>
                        <a:srgbClr val="B4B4B4"/>
                      </a:solidFill>
                      <a:prstDash val="solid"/>
                    </a:lnB>
                  </a:tcPr>
                </a:tc>
                <a:tc>
                  <a:txBody>
                    <a:bodyPr/>
                    <a:lstStyle/>
                    <a:p>
                      <a:pPr marL="240029">
                        <a:lnSpc>
                          <a:spcPct val="100000"/>
                        </a:lnSpc>
                        <a:spcBef>
                          <a:spcPts val="340"/>
                        </a:spcBef>
                      </a:pPr>
                      <a:r>
                        <a:rPr sz="1000" spc="-5" dirty="0">
                          <a:latin typeface="Arial"/>
                          <a:cs typeface="Arial"/>
                        </a:rPr>
                        <a:t>AIIMS</a:t>
                      </a:r>
                      <a:endParaRPr sz="1000">
                        <a:latin typeface="Arial"/>
                        <a:cs typeface="Arial"/>
                      </a:endParaRPr>
                    </a:p>
                  </a:txBody>
                  <a:tcPr marL="0" marR="0" marT="43180" marB="0">
                    <a:lnT w="9525">
                      <a:solidFill>
                        <a:srgbClr val="B4B4B4"/>
                      </a:solidFill>
                      <a:prstDash val="solid"/>
                    </a:lnT>
                    <a:lnB w="9525">
                      <a:solidFill>
                        <a:srgbClr val="B4B4B4"/>
                      </a:solidFill>
                      <a:prstDash val="solid"/>
                    </a:lnB>
                  </a:tcPr>
                </a:tc>
                <a:extLst>
                  <a:ext uri="{0D108BD9-81ED-4DB2-BD59-A6C34878D82A}">
                    <a16:rowId xmlns:a16="http://schemas.microsoft.com/office/drawing/2014/main" val="10010"/>
                  </a:ext>
                </a:extLst>
              </a:tr>
              <a:tr h="283845">
                <a:tc>
                  <a:txBody>
                    <a:bodyPr/>
                    <a:lstStyle/>
                    <a:p>
                      <a:pPr marR="194310" algn="r">
                        <a:lnSpc>
                          <a:spcPct val="100000"/>
                        </a:lnSpc>
                        <a:spcBef>
                          <a:spcPts val="335"/>
                        </a:spcBef>
                      </a:pPr>
                      <a:r>
                        <a:rPr sz="1100" b="1" spc="-5" dirty="0">
                          <a:latin typeface="Arial"/>
                          <a:cs typeface="Arial"/>
                        </a:rPr>
                        <a:t>11</a:t>
                      </a:r>
                      <a:endParaRPr sz="1100">
                        <a:latin typeface="Arial"/>
                        <a:cs typeface="Arial"/>
                      </a:endParaRPr>
                    </a:p>
                  </a:txBody>
                  <a:tcPr marL="0" marR="0" marT="42545" marB="0">
                    <a:lnT w="9525">
                      <a:solidFill>
                        <a:srgbClr val="B4B4B4"/>
                      </a:solidFill>
                      <a:prstDash val="solid"/>
                    </a:lnT>
                    <a:lnB w="9525">
                      <a:solidFill>
                        <a:srgbClr val="B4B4B4"/>
                      </a:solidFill>
                      <a:prstDash val="solid"/>
                    </a:lnB>
                  </a:tcPr>
                </a:tc>
                <a:tc>
                  <a:txBody>
                    <a:bodyPr/>
                    <a:lstStyle/>
                    <a:p>
                      <a:pPr marL="135890">
                        <a:lnSpc>
                          <a:spcPct val="100000"/>
                        </a:lnSpc>
                        <a:spcBef>
                          <a:spcPts val="305"/>
                        </a:spcBef>
                      </a:pPr>
                      <a:r>
                        <a:rPr sz="1000" spc="-5" dirty="0">
                          <a:latin typeface="Arial"/>
                          <a:cs typeface="Arial"/>
                        </a:rPr>
                        <a:t>AIIMS</a:t>
                      </a:r>
                      <a:r>
                        <a:rPr sz="1000" dirty="0">
                          <a:latin typeface="Arial"/>
                          <a:cs typeface="Arial"/>
                        </a:rPr>
                        <a:t> </a:t>
                      </a:r>
                      <a:r>
                        <a:rPr sz="1000" spc="-5" dirty="0">
                          <a:latin typeface="Arial"/>
                          <a:cs typeface="Arial"/>
                        </a:rPr>
                        <a:t>Bathinda</a:t>
                      </a:r>
                      <a:endParaRPr sz="1000">
                        <a:latin typeface="Arial"/>
                        <a:cs typeface="Arial"/>
                      </a:endParaRPr>
                    </a:p>
                  </a:txBody>
                  <a:tcPr marL="0" marR="0" marT="38735" marB="0">
                    <a:lnT w="9525">
                      <a:solidFill>
                        <a:srgbClr val="B4B4B4"/>
                      </a:solidFill>
                      <a:prstDash val="solid"/>
                    </a:lnT>
                    <a:lnB w="9525">
                      <a:solidFill>
                        <a:srgbClr val="B4B4B4"/>
                      </a:solidFill>
                      <a:prstDash val="solid"/>
                    </a:lnB>
                  </a:tcPr>
                </a:tc>
                <a:tc>
                  <a:txBody>
                    <a:bodyPr/>
                    <a:lstStyle/>
                    <a:p>
                      <a:pPr marL="47625">
                        <a:lnSpc>
                          <a:spcPct val="100000"/>
                        </a:lnSpc>
                        <a:spcBef>
                          <a:spcPts val="305"/>
                        </a:spcBef>
                      </a:pPr>
                      <a:r>
                        <a:rPr sz="1000" spc="-10" dirty="0">
                          <a:latin typeface="Arial"/>
                          <a:cs typeface="Arial"/>
                        </a:rPr>
                        <a:t>Bhatinda</a:t>
                      </a:r>
                      <a:endParaRPr sz="1000">
                        <a:latin typeface="Arial"/>
                        <a:cs typeface="Arial"/>
                      </a:endParaRPr>
                    </a:p>
                  </a:txBody>
                  <a:tcPr marL="0" marR="0" marT="38735" marB="0">
                    <a:lnT w="9525">
                      <a:solidFill>
                        <a:srgbClr val="B4B4B4"/>
                      </a:solidFill>
                      <a:prstDash val="solid"/>
                    </a:lnT>
                    <a:lnB w="9525">
                      <a:solidFill>
                        <a:srgbClr val="B4B4B4"/>
                      </a:solidFill>
                      <a:prstDash val="solid"/>
                    </a:lnB>
                  </a:tcPr>
                </a:tc>
                <a:tc>
                  <a:txBody>
                    <a:bodyPr/>
                    <a:lstStyle/>
                    <a:p>
                      <a:pPr>
                        <a:lnSpc>
                          <a:spcPct val="100000"/>
                        </a:lnSpc>
                      </a:pPr>
                      <a:endParaRPr sz="1200">
                        <a:latin typeface="Times New Roman"/>
                        <a:cs typeface="Times New Roman"/>
                      </a:endParaRPr>
                    </a:p>
                  </a:txBody>
                  <a:tcPr marL="0" marR="0" marT="0" marB="0">
                    <a:lnT w="9525">
                      <a:solidFill>
                        <a:srgbClr val="B4B4B4"/>
                      </a:solidFill>
                      <a:prstDash val="solid"/>
                    </a:lnT>
                    <a:lnB w="9525">
                      <a:solidFill>
                        <a:srgbClr val="B4B4B4"/>
                      </a:solidFill>
                      <a:prstDash val="solid"/>
                    </a:lnB>
                  </a:tcPr>
                </a:tc>
                <a:tc>
                  <a:txBody>
                    <a:bodyPr/>
                    <a:lstStyle/>
                    <a:p>
                      <a:pPr marL="13335">
                        <a:lnSpc>
                          <a:spcPct val="100000"/>
                        </a:lnSpc>
                        <a:spcBef>
                          <a:spcPts val="305"/>
                        </a:spcBef>
                      </a:pPr>
                      <a:r>
                        <a:rPr sz="1000" spc="-10" dirty="0">
                          <a:latin typeface="Arial"/>
                          <a:cs typeface="Arial"/>
                        </a:rPr>
                        <a:t>750</a:t>
                      </a:r>
                      <a:endParaRPr sz="1000">
                        <a:latin typeface="Arial"/>
                        <a:cs typeface="Arial"/>
                      </a:endParaRPr>
                    </a:p>
                  </a:txBody>
                  <a:tcPr marL="0" marR="0" marT="38735" marB="0">
                    <a:lnT w="9525">
                      <a:solidFill>
                        <a:srgbClr val="B4B4B4"/>
                      </a:solidFill>
                      <a:prstDash val="solid"/>
                    </a:lnT>
                    <a:lnB w="9525">
                      <a:solidFill>
                        <a:srgbClr val="B4B4B4"/>
                      </a:solidFill>
                      <a:prstDash val="solid"/>
                    </a:lnB>
                  </a:tcPr>
                </a:tc>
                <a:tc>
                  <a:txBody>
                    <a:bodyPr/>
                    <a:lstStyle/>
                    <a:p>
                      <a:pPr marL="125730">
                        <a:lnSpc>
                          <a:spcPct val="100000"/>
                        </a:lnSpc>
                        <a:spcBef>
                          <a:spcPts val="340"/>
                        </a:spcBef>
                      </a:pPr>
                      <a:r>
                        <a:rPr sz="1000" spc="-10" dirty="0">
                          <a:latin typeface="Arial"/>
                          <a:cs typeface="Arial"/>
                        </a:rPr>
                        <a:t>100-150</a:t>
                      </a:r>
                      <a:endParaRPr sz="1000">
                        <a:latin typeface="Arial"/>
                        <a:cs typeface="Arial"/>
                      </a:endParaRPr>
                    </a:p>
                  </a:txBody>
                  <a:tcPr marL="0" marR="0" marT="43180" marB="0">
                    <a:lnT w="9525">
                      <a:solidFill>
                        <a:srgbClr val="B4B4B4"/>
                      </a:solidFill>
                      <a:prstDash val="solid"/>
                    </a:lnT>
                    <a:lnB w="9525">
                      <a:solidFill>
                        <a:srgbClr val="B4B4B4"/>
                      </a:solidFill>
                      <a:prstDash val="solid"/>
                    </a:lnB>
                  </a:tcPr>
                </a:tc>
                <a:tc>
                  <a:txBody>
                    <a:bodyPr/>
                    <a:lstStyle/>
                    <a:p>
                      <a:pPr marL="227329">
                        <a:lnSpc>
                          <a:spcPct val="100000"/>
                        </a:lnSpc>
                        <a:spcBef>
                          <a:spcPts val="340"/>
                        </a:spcBef>
                      </a:pPr>
                      <a:r>
                        <a:rPr sz="1000" spc="-10" dirty="0">
                          <a:latin typeface="Arial"/>
                          <a:cs typeface="Arial"/>
                        </a:rPr>
                        <a:t>2020</a:t>
                      </a:r>
                      <a:endParaRPr sz="1000">
                        <a:latin typeface="Arial"/>
                        <a:cs typeface="Arial"/>
                      </a:endParaRPr>
                    </a:p>
                  </a:txBody>
                  <a:tcPr marL="0" marR="0" marT="43180" marB="0">
                    <a:lnT w="9525">
                      <a:solidFill>
                        <a:srgbClr val="B4B4B4"/>
                      </a:solidFill>
                      <a:prstDash val="solid"/>
                    </a:lnT>
                    <a:lnB w="9525">
                      <a:solidFill>
                        <a:srgbClr val="B4B4B4"/>
                      </a:solidFill>
                      <a:prstDash val="solid"/>
                    </a:lnB>
                  </a:tcPr>
                </a:tc>
                <a:tc>
                  <a:txBody>
                    <a:bodyPr/>
                    <a:lstStyle/>
                    <a:p>
                      <a:pPr>
                        <a:lnSpc>
                          <a:spcPct val="100000"/>
                        </a:lnSpc>
                      </a:pPr>
                      <a:endParaRPr sz="1200">
                        <a:latin typeface="Times New Roman"/>
                        <a:cs typeface="Times New Roman"/>
                      </a:endParaRPr>
                    </a:p>
                  </a:txBody>
                  <a:tcPr marL="0" marR="0" marT="0" marB="0">
                    <a:lnT w="9525">
                      <a:solidFill>
                        <a:srgbClr val="B4B4B4"/>
                      </a:solidFill>
                      <a:prstDash val="solid"/>
                    </a:lnT>
                    <a:lnB w="9525">
                      <a:solidFill>
                        <a:srgbClr val="B4B4B4"/>
                      </a:solidFill>
                      <a:prstDash val="solid"/>
                    </a:lnB>
                  </a:tcPr>
                </a:tc>
                <a:tc>
                  <a:txBody>
                    <a:bodyPr/>
                    <a:lstStyle/>
                    <a:p>
                      <a:pPr marL="177165">
                        <a:lnSpc>
                          <a:spcPct val="100000"/>
                        </a:lnSpc>
                        <a:spcBef>
                          <a:spcPts val="340"/>
                        </a:spcBef>
                      </a:pPr>
                      <a:r>
                        <a:rPr sz="1000" spc="-5" dirty="0">
                          <a:latin typeface="Arial"/>
                          <a:cs typeface="Arial"/>
                        </a:rPr>
                        <a:t>Fully</a:t>
                      </a:r>
                      <a:r>
                        <a:rPr sz="1000" spc="5" dirty="0">
                          <a:latin typeface="Arial"/>
                          <a:cs typeface="Arial"/>
                        </a:rPr>
                        <a:t> </a:t>
                      </a:r>
                      <a:r>
                        <a:rPr sz="1000" spc="-5" dirty="0">
                          <a:latin typeface="Arial"/>
                          <a:cs typeface="Arial"/>
                        </a:rPr>
                        <a:t>funded</a:t>
                      </a:r>
                      <a:endParaRPr sz="1000">
                        <a:latin typeface="Arial"/>
                        <a:cs typeface="Arial"/>
                      </a:endParaRPr>
                    </a:p>
                  </a:txBody>
                  <a:tcPr marL="0" marR="0" marT="43180" marB="0">
                    <a:lnT w="9525">
                      <a:solidFill>
                        <a:srgbClr val="B4B4B4"/>
                      </a:solidFill>
                      <a:prstDash val="solid"/>
                    </a:lnT>
                    <a:lnB w="9525">
                      <a:solidFill>
                        <a:srgbClr val="B4B4B4"/>
                      </a:solidFill>
                      <a:prstDash val="solid"/>
                    </a:lnB>
                  </a:tcPr>
                </a:tc>
                <a:tc>
                  <a:txBody>
                    <a:bodyPr/>
                    <a:lstStyle/>
                    <a:p>
                      <a:pPr marL="240029">
                        <a:lnSpc>
                          <a:spcPct val="100000"/>
                        </a:lnSpc>
                        <a:spcBef>
                          <a:spcPts val="340"/>
                        </a:spcBef>
                      </a:pPr>
                      <a:r>
                        <a:rPr sz="1000" spc="-5" dirty="0">
                          <a:latin typeface="Arial"/>
                          <a:cs typeface="Arial"/>
                        </a:rPr>
                        <a:t>AIIMS</a:t>
                      </a:r>
                      <a:endParaRPr sz="1000">
                        <a:latin typeface="Arial"/>
                        <a:cs typeface="Arial"/>
                      </a:endParaRPr>
                    </a:p>
                  </a:txBody>
                  <a:tcPr marL="0" marR="0" marT="43180" marB="0">
                    <a:lnT w="9525">
                      <a:solidFill>
                        <a:srgbClr val="B4B4B4"/>
                      </a:solidFill>
                      <a:prstDash val="solid"/>
                    </a:lnT>
                    <a:lnB w="9525">
                      <a:solidFill>
                        <a:srgbClr val="B4B4B4"/>
                      </a:solidFill>
                      <a:prstDash val="solid"/>
                    </a:lnB>
                  </a:tcPr>
                </a:tc>
                <a:extLst>
                  <a:ext uri="{0D108BD9-81ED-4DB2-BD59-A6C34878D82A}">
                    <a16:rowId xmlns:a16="http://schemas.microsoft.com/office/drawing/2014/main" val="10011"/>
                  </a:ext>
                </a:extLst>
              </a:tr>
              <a:tr h="283845">
                <a:tc>
                  <a:txBody>
                    <a:bodyPr/>
                    <a:lstStyle/>
                    <a:p>
                      <a:pPr marR="194310" algn="r">
                        <a:lnSpc>
                          <a:spcPct val="100000"/>
                        </a:lnSpc>
                        <a:spcBef>
                          <a:spcPts val="335"/>
                        </a:spcBef>
                      </a:pPr>
                      <a:r>
                        <a:rPr sz="1100" b="1" spc="-5" dirty="0">
                          <a:latin typeface="Arial"/>
                          <a:cs typeface="Arial"/>
                        </a:rPr>
                        <a:t>12</a:t>
                      </a:r>
                      <a:endParaRPr sz="1100">
                        <a:latin typeface="Arial"/>
                        <a:cs typeface="Arial"/>
                      </a:endParaRPr>
                    </a:p>
                  </a:txBody>
                  <a:tcPr marL="0" marR="0" marT="42545" marB="0">
                    <a:lnT w="9525">
                      <a:solidFill>
                        <a:srgbClr val="B4B4B4"/>
                      </a:solidFill>
                      <a:prstDash val="solid"/>
                    </a:lnT>
                    <a:lnB w="9525">
                      <a:solidFill>
                        <a:srgbClr val="B4B4B4"/>
                      </a:solidFill>
                      <a:prstDash val="solid"/>
                    </a:lnB>
                  </a:tcPr>
                </a:tc>
                <a:tc>
                  <a:txBody>
                    <a:bodyPr/>
                    <a:lstStyle/>
                    <a:p>
                      <a:pPr marL="135890">
                        <a:lnSpc>
                          <a:spcPct val="100000"/>
                        </a:lnSpc>
                        <a:spcBef>
                          <a:spcPts val="305"/>
                        </a:spcBef>
                      </a:pPr>
                      <a:r>
                        <a:rPr sz="1000" spc="-5" dirty="0">
                          <a:latin typeface="Arial"/>
                          <a:cs typeface="Arial"/>
                        </a:rPr>
                        <a:t>AIIMS</a:t>
                      </a:r>
                      <a:r>
                        <a:rPr sz="1000" dirty="0">
                          <a:latin typeface="Arial"/>
                          <a:cs typeface="Arial"/>
                        </a:rPr>
                        <a:t> </a:t>
                      </a:r>
                      <a:r>
                        <a:rPr sz="1000" spc="-10" dirty="0">
                          <a:latin typeface="Arial"/>
                          <a:cs typeface="Arial"/>
                        </a:rPr>
                        <a:t>Kalyani</a:t>
                      </a:r>
                      <a:endParaRPr sz="1000">
                        <a:latin typeface="Arial"/>
                        <a:cs typeface="Arial"/>
                      </a:endParaRPr>
                    </a:p>
                  </a:txBody>
                  <a:tcPr marL="0" marR="0" marT="38735" marB="0">
                    <a:lnT w="9525">
                      <a:solidFill>
                        <a:srgbClr val="B4B4B4"/>
                      </a:solidFill>
                      <a:prstDash val="solid"/>
                    </a:lnT>
                    <a:lnB w="9525">
                      <a:solidFill>
                        <a:srgbClr val="B4B4B4"/>
                      </a:solidFill>
                      <a:prstDash val="solid"/>
                    </a:lnB>
                  </a:tcPr>
                </a:tc>
                <a:tc>
                  <a:txBody>
                    <a:bodyPr/>
                    <a:lstStyle/>
                    <a:p>
                      <a:pPr marL="47625">
                        <a:lnSpc>
                          <a:spcPct val="100000"/>
                        </a:lnSpc>
                        <a:spcBef>
                          <a:spcPts val="305"/>
                        </a:spcBef>
                      </a:pPr>
                      <a:r>
                        <a:rPr sz="1000" spc="-10" dirty="0">
                          <a:latin typeface="Arial"/>
                          <a:cs typeface="Arial"/>
                        </a:rPr>
                        <a:t>Kalyani</a:t>
                      </a:r>
                      <a:endParaRPr sz="1000">
                        <a:latin typeface="Arial"/>
                        <a:cs typeface="Arial"/>
                      </a:endParaRPr>
                    </a:p>
                  </a:txBody>
                  <a:tcPr marL="0" marR="0" marT="38735" marB="0">
                    <a:lnT w="9525">
                      <a:solidFill>
                        <a:srgbClr val="B4B4B4"/>
                      </a:solidFill>
                      <a:prstDash val="solid"/>
                    </a:lnT>
                    <a:lnB w="9525">
                      <a:solidFill>
                        <a:srgbClr val="B4B4B4"/>
                      </a:solidFill>
                      <a:prstDash val="solid"/>
                    </a:lnB>
                  </a:tcPr>
                </a:tc>
                <a:tc>
                  <a:txBody>
                    <a:bodyPr/>
                    <a:lstStyle/>
                    <a:p>
                      <a:pPr>
                        <a:lnSpc>
                          <a:spcPct val="100000"/>
                        </a:lnSpc>
                      </a:pPr>
                      <a:endParaRPr sz="1200">
                        <a:latin typeface="Times New Roman"/>
                        <a:cs typeface="Times New Roman"/>
                      </a:endParaRPr>
                    </a:p>
                  </a:txBody>
                  <a:tcPr marL="0" marR="0" marT="0" marB="0">
                    <a:lnT w="9525">
                      <a:solidFill>
                        <a:srgbClr val="B4B4B4"/>
                      </a:solidFill>
                      <a:prstDash val="solid"/>
                    </a:lnT>
                    <a:lnB w="9525">
                      <a:solidFill>
                        <a:srgbClr val="B4B4B4"/>
                      </a:solidFill>
                      <a:prstDash val="solid"/>
                    </a:lnB>
                  </a:tcPr>
                </a:tc>
                <a:tc>
                  <a:txBody>
                    <a:bodyPr/>
                    <a:lstStyle/>
                    <a:p>
                      <a:pPr marL="13335">
                        <a:lnSpc>
                          <a:spcPct val="100000"/>
                        </a:lnSpc>
                        <a:spcBef>
                          <a:spcPts val="305"/>
                        </a:spcBef>
                      </a:pPr>
                      <a:r>
                        <a:rPr sz="1000" spc="-10" dirty="0">
                          <a:latin typeface="Arial"/>
                          <a:cs typeface="Arial"/>
                        </a:rPr>
                        <a:t>750</a:t>
                      </a:r>
                      <a:endParaRPr sz="1000">
                        <a:latin typeface="Arial"/>
                        <a:cs typeface="Arial"/>
                      </a:endParaRPr>
                    </a:p>
                  </a:txBody>
                  <a:tcPr marL="0" marR="0" marT="38735" marB="0">
                    <a:lnT w="9525">
                      <a:solidFill>
                        <a:srgbClr val="B4B4B4"/>
                      </a:solidFill>
                      <a:prstDash val="solid"/>
                    </a:lnT>
                    <a:lnB w="9525">
                      <a:solidFill>
                        <a:srgbClr val="B4B4B4"/>
                      </a:solidFill>
                      <a:prstDash val="solid"/>
                    </a:lnB>
                  </a:tcPr>
                </a:tc>
                <a:tc>
                  <a:txBody>
                    <a:bodyPr/>
                    <a:lstStyle/>
                    <a:p>
                      <a:pPr marL="125730">
                        <a:lnSpc>
                          <a:spcPct val="100000"/>
                        </a:lnSpc>
                        <a:spcBef>
                          <a:spcPts val="340"/>
                        </a:spcBef>
                      </a:pPr>
                      <a:r>
                        <a:rPr sz="1000" spc="-10" dirty="0">
                          <a:latin typeface="Arial"/>
                          <a:cs typeface="Arial"/>
                        </a:rPr>
                        <a:t>100-150</a:t>
                      </a:r>
                      <a:endParaRPr sz="1000">
                        <a:latin typeface="Arial"/>
                        <a:cs typeface="Arial"/>
                      </a:endParaRPr>
                    </a:p>
                  </a:txBody>
                  <a:tcPr marL="0" marR="0" marT="43180" marB="0">
                    <a:lnT w="9525">
                      <a:solidFill>
                        <a:srgbClr val="B4B4B4"/>
                      </a:solidFill>
                      <a:prstDash val="solid"/>
                    </a:lnT>
                    <a:lnB w="9525">
                      <a:solidFill>
                        <a:srgbClr val="B4B4B4"/>
                      </a:solidFill>
                      <a:prstDash val="solid"/>
                    </a:lnB>
                  </a:tcPr>
                </a:tc>
                <a:tc>
                  <a:txBody>
                    <a:bodyPr/>
                    <a:lstStyle/>
                    <a:p>
                      <a:pPr marL="227329">
                        <a:lnSpc>
                          <a:spcPct val="100000"/>
                        </a:lnSpc>
                        <a:spcBef>
                          <a:spcPts val="340"/>
                        </a:spcBef>
                      </a:pPr>
                      <a:r>
                        <a:rPr sz="1000" spc="-10" dirty="0">
                          <a:latin typeface="Arial"/>
                          <a:cs typeface="Arial"/>
                        </a:rPr>
                        <a:t>2020</a:t>
                      </a:r>
                      <a:endParaRPr sz="1000">
                        <a:latin typeface="Arial"/>
                        <a:cs typeface="Arial"/>
                      </a:endParaRPr>
                    </a:p>
                  </a:txBody>
                  <a:tcPr marL="0" marR="0" marT="43180" marB="0">
                    <a:lnT w="9525">
                      <a:solidFill>
                        <a:srgbClr val="B4B4B4"/>
                      </a:solidFill>
                      <a:prstDash val="solid"/>
                    </a:lnT>
                    <a:lnB w="9525">
                      <a:solidFill>
                        <a:srgbClr val="B4B4B4"/>
                      </a:solidFill>
                      <a:prstDash val="solid"/>
                    </a:lnB>
                  </a:tcPr>
                </a:tc>
                <a:tc>
                  <a:txBody>
                    <a:bodyPr/>
                    <a:lstStyle/>
                    <a:p>
                      <a:pPr>
                        <a:lnSpc>
                          <a:spcPct val="100000"/>
                        </a:lnSpc>
                      </a:pPr>
                      <a:endParaRPr sz="1200">
                        <a:latin typeface="Times New Roman"/>
                        <a:cs typeface="Times New Roman"/>
                      </a:endParaRPr>
                    </a:p>
                  </a:txBody>
                  <a:tcPr marL="0" marR="0" marT="0" marB="0">
                    <a:lnT w="9525">
                      <a:solidFill>
                        <a:srgbClr val="B4B4B4"/>
                      </a:solidFill>
                      <a:prstDash val="solid"/>
                    </a:lnT>
                    <a:lnB w="9525">
                      <a:solidFill>
                        <a:srgbClr val="B4B4B4"/>
                      </a:solidFill>
                      <a:prstDash val="solid"/>
                    </a:lnB>
                  </a:tcPr>
                </a:tc>
                <a:tc>
                  <a:txBody>
                    <a:bodyPr/>
                    <a:lstStyle/>
                    <a:p>
                      <a:pPr marL="177165">
                        <a:lnSpc>
                          <a:spcPct val="100000"/>
                        </a:lnSpc>
                        <a:spcBef>
                          <a:spcPts val="340"/>
                        </a:spcBef>
                      </a:pPr>
                      <a:r>
                        <a:rPr sz="1000" spc="-5" dirty="0">
                          <a:latin typeface="Arial"/>
                          <a:cs typeface="Arial"/>
                        </a:rPr>
                        <a:t>Fully</a:t>
                      </a:r>
                      <a:r>
                        <a:rPr sz="1000" spc="5" dirty="0">
                          <a:latin typeface="Arial"/>
                          <a:cs typeface="Arial"/>
                        </a:rPr>
                        <a:t> </a:t>
                      </a:r>
                      <a:r>
                        <a:rPr sz="1000" spc="-5" dirty="0">
                          <a:latin typeface="Arial"/>
                          <a:cs typeface="Arial"/>
                        </a:rPr>
                        <a:t>funded</a:t>
                      </a:r>
                      <a:endParaRPr sz="1000">
                        <a:latin typeface="Arial"/>
                        <a:cs typeface="Arial"/>
                      </a:endParaRPr>
                    </a:p>
                  </a:txBody>
                  <a:tcPr marL="0" marR="0" marT="43180" marB="0">
                    <a:lnT w="9525">
                      <a:solidFill>
                        <a:srgbClr val="B4B4B4"/>
                      </a:solidFill>
                      <a:prstDash val="solid"/>
                    </a:lnT>
                    <a:lnB w="9525">
                      <a:solidFill>
                        <a:srgbClr val="B4B4B4"/>
                      </a:solidFill>
                      <a:prstDash val="solid"/>
                    </a:lnB>
                  </a:tcPr>
                </a:tc>
                <a:tc>
                  <a:txBody>
                    <a:bodyPr/>
                    <a:lstStyle/>
                    <a:p>
                      <a:pPr marL="240029">
                        <a:lnSpc>
                          <a:spcPct val="100000"/>
                        </a:lnSpc>
                        <a:spcBef>
                          <a:spcPts val="340"/>
                        </a:spcBef>
                      </a:pPr>
                      <a:r>
                        <a:rPr sz="1000" spc="-5" dirty="0">
                          <a:latin typeface="Arial"/>
                          <a:cs typeface="Arial"/>
                        </a:rPr>
                        <a:t>AIIMS</a:t>
                      </a:r>
                      <a:endParaRPr sz="1000">
                        <a:latin typeface="Arial"/>
                        <a:cs typeface="Arial"/>
                      </a:endParaRPr>
                    </a:p>
                  </a:txBody>
                  <a:tcPr marL="0" marR="0" marT="43180" marB="0">
                    <a:lnT w="9525">
                      <a:solidFill>
                        <a:srgbClr val="B4B4B4"/>
                      </a:solidFill>
                      <a:prstDash val="solid"/>
                    </a:lnT>
                    <a:lnB w="9525">
                      <a:solidFill>
                        <a:srgbClr val="B4B4B4"/>
                      </a:solidFill>
                      <a:prstDash val="solid"/>
                    </a:lnB>
                  </a:tcPr>
                </a:tc>
                <a:extLst>
                  <a:ext uri="{0D108BD9-81ED-4DB2-BD59-A6C34878D82A}">
                    <a16:rowId xmlns:a16="http://schemas.microsoft.com/office/drawing/2014/main" val="10012"/>
                  </a:ext>
                </a:extLst>
              </a:tr>
              <a:tr h="283845">
                <a:tc>
                  <a:txBody>
                    <a:bodyPr/>
                    <a:lstStyle/>
                    <a:p>
                      <a:pPr>
                        <a:lnSpc>
                          <a:spcPct val="100000"/>
                        </a:lnSpc>
                      </a:pPr>
                      <a:endParaRPr sz="1200">
                        <a:latin typeface="Times New Roman"/>
                        <a:cs typeface="Times New Roman"/>
                      </a:endParaRPr>
                    </a:p>
                  </a:txBody>
                  <a:tcPr marL="0" marR="0" marT="0" marB="0">
                    <a:lnT w="9525">
                      <a:solidFill>
                        <a:srgbClr val="B4B4B4"/>
                      </a:solidFill>
                      <a:prstDash val="solid"/>
                    </a:lnT>
                    <a:solidFill>
                      <a:srgbClr val="CC0000"/>
                    </a:solidFill>
                  </a:tcPr>
                </a:tc>
                <a:tc>
                  <a:txBody>
                    <a:bodyPr/>
                    <a:lstStyle/>
                    <a:p>
                      <a:pPr>
                        <a:lnSpc>
                          <a:spcPct val="100000"/>
                        </a:lnSpc>
                      </a:pPr>
                      <a:endParaRPr sz="1200">
                        <a:latin typeface="Times New Roman"/>
                        <a:cs typeface="Times New Roman"/>
                      </a:endParaRPr>
                    </a:p>
                  </a:txBody>
                  <a:tcPr marL="0" marR="0" marT="0" marB="0">
                    <a:lnT w="9525">
                      <a:solidFill>
                        <a:srgbClr val="B4B4B4"/>
                      </a:solidFill>
                      <a:prstDash val="solid"/>
                    </a:lnT>
                    <a:solidFill>
                      <a:srgbClr val="CC0000"/>
                    </a:solidFill>
                  </a:tcPr>
                </a:tc>
                <a:tc>
                  <a:txBody>
                    <a:bodyPr/>
                    <a:lstStyle/>
                    <a:p>
                      <a:pPr>
                        <a:lnSpc>
                          <a:spcPct val="100000"/>
                        </a:lnSpc>
                      </a:pPr>
                      <a:endParaRPr sz="1200">
                        <a:latin typeface="Times New Roman"/>
                        <a:cs typeface="Times New Roman"/>
                      </a:endParaRPr>
                    </a:p>
                  </a:txBody>
                  <a:tcPr marL="0" marR="0" marT="0" marB="0">
                    <a:lnT w="9525">
                      <a:solidFill>
                        <a:srgbClr val="B4B4B4"/>
                      </a:solidFill>
                      <a:prstDash val="solid"/>
                    </a:lnT>
                    <a:solidFill>
                      <a:srgbClr val="CC0000"/>
                    </a:solidFill>
                  </a:tcPr>
                </a:tc>
                <a:tc>
                  <a:txBody>
                    <a:bodyPr/>
                    <a:lstStyle/>
                    <a:p>
                      <a:pPr>
                        <a:lnSpc>
                          <a:spcPct val="100000"/>
                        </a:lnSpc>
                      </a:pPr>
                      <a:endParaRPr sz="1200">
                        <a:latin typeface="Times New Roman"/>
                        <a:cs typeface="Times New Roman"/>
                      </a:endParaRPr>
                    </a:p>
                  </a:txBody>
                  <a:tcPr marL="0" marR="0" marT="0" marB="0">
                    <a:lnT w="9525">
                      <a:solidFill>
                        <a:srgbClr val="B4B4B4"/>
                      </a:solidFill>
                      <a:prstDash val="solid"/>
                    </a:lnT>
                    <a:solidFill>
                      <a:srgbClr val="CC0000"/>
                    </a:solidFill>
                  </a:tcPr>
                </a:tc>
                <a:tc>
                  <a:txBody>
                    <a:bodyPr/>
                    <a:lstStyle/>
                    <a:p>
                      <a:pPr marL="13335">
                        <a:lnSpc>
                          <a:spcPct val="100000"/>
                        </a:lnSpc>
                        <a:spcBef>
                          <a:spcPts val="610"/>
                        </a:spcBef>
                      </a:pPr>
                      <a:r>
                        <a:rPr sz="1050" b="1" dirty="0">
                          <a:solidFill>
                            <a:srgbClr val="FFFFFF"/>
                          </a:solidFill>
                          <a:latin typeface="Arial"/>
                          <a:cs typeface="Arial"/>
                        </a:rPr>
                        <a:t>~6500</a:t>
                      </a:r>
                      <a:endParaRPr sz="1050">
                        <a:latin typeface="Arial"/>
                        <a:cs typeface="Arial"/>
                      </a:endParaRPr>
                    </a:p>
                  </a:txBody>
                  <a:tcPr marL="0" marR="0" marT="77470" marB="0">
                    <a:lnT w="9525">
                      <a:solidFill>
                        <a:srgbClr val="B4B4B4"/>
                      </a:solidFill>
                      <a:prstDash val="solid"/>
                    </a:lnT>
                    <a:solidFill>
                      <a:srgbClr val="CC0000"/>
                    </a:solidFill>
                  </a:tcPr>
                </a:tc>
                <a:tc>
                  <a:txBody>
                    <a:bodyPr/>
                    <a:lstStyle/>
                    <a:p>
                      <a:pPr marL="125730">
                        <a:lnSpc>
                          <a:spcPct val="100000"/>
                        </a:lnSpc>
                        <a:spcBef>
                          <a:spcPts val="610"/>
                        </a:spcBef>
                      </a:pPr>
                      <a:r>
                        <a:rPr sz="1050" b="1" dirty="0">
                          <a:solidFill>
                            <a:srgbClr val="FFFFFF"/>
                          </a:solidFill>
                          <a:latin typeface="Arial"/>
                          <a:cs typeface="Arial"/>
                        </a:rPr>
                        <a:t>~2500</a:t>
                      </a:r>
                      <a:endParaRPr sz="1050">
                        <a:latin typeface="Arial"/>
                        <a:cs typeface="Arial"/>
                      </a:endParaRPr>
                    </a:p>
                  </a:txBody>
                  <a:tcPr marL="0" marR="0" marT="77470" marB="0">
                    <a:lnT w="9525">
                      <a:solidFill>
                        <a:srgbClr val="B4B4B4"/>
                      </a:solidFill>
                      <a:prstDash val="solid"/>
                    </a:lnT>
                    <a:solidFill>
                      <a:srgbClr val="CC0000"/>
                    </a:solidFill>
                  </a:tcPr>
                </a:tc>
                <a:tc>
                  <a:txBody>
                    <a:bodyPr/>
                    <a:lstStyle/>
                    <a:p>
                      <a:pPr>
                        <a:lnSpc>
                          <a:spcPct val="100000"/>
                        </a:lnSpc>
                      </a:pPr>
                      <a:endParaRPr sz="1200">
                        <a:latin typeface="Times New Roman"/>
                        <a:cs typeface="Times New Roman"/>
                      </a:endParaRPr>
                    </a:p>
                  </a:txBody>
                  <a:tcPr marL="0" marR="0" marT="0" marB="0">
                    <a:lnT w="9525">
                      <a:solidFill>
                        <a:srgbClr val="B4B4B4"/>
                      </a:solidFill>
                      <a:prstDash val="solid"/>
                    </a:lnT>
                    <a:solidFill>
                      <a:srgbClr val="CC0000"/>
                    </a:solidFill>
                  </a:tcPr>
                </a:tc>
                <a:tc>
                  <a:txBody>
                    <a:bodyPr/>
                    <a:lstStyle/>
                    <a:p>
                      <a:pPr>
                        <a:lnSpc>
                          <a:spcPct val="100000"/>
                        </a:lnSpc>
                      </a:pPr>
                      <a:endParaRPr sz="1200">
                        <a:latin typeface="Times New Roman"/>
                        <a:cs typeface="Times New Roman"/>
                      </a:endParaRPr>
                    </a:p>
                  </a:txBody>
                  <a:tcPr marL="0" marR="0" marT="0" marB="0">
                    <a:lnT w="9525">
                      <a:solidFill>
                        <a:srgbClr val="B4B4B4"/>
                      </a:solidFill>
                      <a:prstDash val="solid"/>
                    </a:lnT>
                    <a:solidFill>
                      <a:srgbClr val="CC0000"/>
                    </a:solidFill>
                  </a:tcPr>
                </a:tc>
                <a:tc>
                  <a:txBody>
                    <a:bodyPr/>
                    <a:lstStyle/>
                    <a:p>
                      <a:pPr>
                        <a:lnSpc>
                          <a:spcPct val="100000"/>
                        </a:lnSpc>
                      </a:pPr>
                      <a:endParaRPr sz="1200">
                        <a:latin typeface="Times New Roman"/>
                        <a:cs typeface="Times New Roman"/>
                      </a:endParaRPr>
                    </a:p>
                  </a:txBody>
                  <a:tcPr marL="0" marR="0" marT="0" marB="0">
                    <a:lnT w="9525">
                      <a:solidFill>
                        <a:srgbClr val="B4B4B4"/>
                      </a:solidFill>
                      <a:prstDash val="solid"/>
                    </a:lnT>
                    <a:solidFill>
                      <a:srgbClr val="CC0000"/>
                    </a:solidFill>
                  </a:tcPr>
                </a:tc>
                <a:tc>
                  <a:txBody>
                    <a:bodyPr/>
                    <a:lstStyle/>
                    <a:p>
                      <a:pPr>
                        <a:lnSpc>
                          <a:spcPct val="100000"/>
                        </a:lnSpc>
                      </a:pPr>
                      <a:endParaRPr sz="1200">
                        <a:latin typeface="Times New Roman"/>
                        <a:cs typeface="Times New Roman"/>
                      </a:endParaRPr>
                    </a:p>
                  </a:txBody>
                  <a:tcPr marL="0" marR="0" marT="0" marB="0">
                    <a:lnT w="9525">
                      <a:solidFill>
                        <a:srgbClr val="B4B4B4"/>
                      </a:solidFill>
                      <a:prstDash val="solid"/>
                    </a:lnT>
                    <a:solidFill>
                      <a:srgbClr val="CC0000"/>
                    </a:solidFill>
                  </a:tcPr>
                </a:tc>
                <a:extLst>
                  <a:ext uri="{0D108BD9-81ED-4DB2-BD59-A6C34878D82A}">
                    <a16:rowId xmlns:a16="http://schemas.microsoft.com/office/drawing/2014/main" val="10013"/>
                  </a:ext>
                </a:extLst>
              </a:tr>
            </a:tbl>
          </a:graphicData>
        </a:graphic>
      </p:graphicFrame>
      <p:sp>
        <p:nvSpPr>
          <p:cNvPr id="10" name="object 10"/>
          <p:cNvSpPr/>
          <p:nvPr/>
        </p:nvSpPr>
        <p:spPr>
          <a:xfrm>
            <a:off x="1275588" y="1261872"/>
            <a:ext cx="539750" cy="541020"/>
          </a:xfrm>
          <a:custGeom>
            <a:avLst/>
            <a:gdLst/>
            <a:ahLst/>
            <a:cxnLst/>
            <a:rect l="l" t="t" r="r" b="b"/>
            <a:pathLst>
              <a:path w="539750" h="541019">
                <a:moveTo>
                  <a:pt x="269748" y="0"/>
                </a:moveTo>
                <a:lnTo>
                  <a:pt x="221262" y="4359"/>
                </a:lnTo>
                <a:lnTo>
                  <a:pt x="175626" y="16929"/>
                </a:lnTo>
                <a:lnTo>
                  <a:pt x="133603" y="36942"/>
                </a:lnTo>
                <a:lnTo>
                  <a:pt x="95955" y="63635"/>
                </a:lnTo>
                <a:lnTo>
                  <a:pt x="63443" y="96243"/>
                </a:lnTo>
                <a:lnTo>
                  <a:pt x="36829" y="133999"/>
                </a:lnTo>
                <a:lnTo>
                  <a:pt x="16876" y="176139"/>
                </a:lnTo>
                <a:lnTo>
                  <a:pt x="4346" y="221897"/>
                </a:lnTo>
                <a:lnTo>
                  <a:pt x="0" y="270510"/>
                </a:lnTo>
                <a:lnTo>
                  <a:pt x="4346" y="319122"/>
                </a:lnTo>
                <a:lnTo>
                  <a:pt x="16876" y="364880"/>
                </a:lnTo>
                <a:lnTo>
                  <a:pt x="36830" y="407020"/>
                </a:lnTo>
                <a:lnTo>
                  <a:pt x="63443" y="444776"/>
                </a:lnTo>
                <a:lnTo>
                  <a:pt x="95955" y="477384"/>
                </a:lnTo>
                <a:lnTo>
                  <a:pt x="133604" y="504077"/>
                </a:lnTo>
                <a:lnTo>
                  <a:pt x="175626" y="524090"/>
                </a:lnTo>
                <a:lnTo>
                  <a:pt x="221262" y="536660"/>
                </a:lnTo>
                <a:lnTo>
                  <a:pt x="269748" y="541019"/>
                </a:lnTo>
                <a:lnTo>
                  <a:pt x="318233" y="536660"/>
                </a:lnTo>
                <a:lnTo>
                  <a:pt x="363869" y="524090"/>
                </a:lnTo>
                <a:lnTo>
                  <a:pt x="405891" y="504077"/>
                </a:lnTo>
                <a:lnTo>
                  <a:pt x="443540" y="477384"/>
                </a:lnTo>
                <a:lnTo>
                  <a:pt x="476052" y="444776"/>
                </a:lnTo>
                <a:lnTo>
                  <a:pt x="502665" y="407020"/>
                </a:lnTo>
                <a:lnTo>
                  <a:pt x="522619" y="364880"/>
                </a:lnTo>
                <a:lnTo>
                  <a:pt x="535149" y="319122"/>
                </a:lnTo>
                <a:lnTo>
                  <a:pt x="539495" y="270510"/>
                </a:lnTo>
                <a:lnTo>
                  <a:pt x="535149" y="221897"/>
                </a:lnTo>
                <a:lnTo>
                  <a:pt x="522619" y="176139"/>
                </a:lnTo>
                <a:lnTo>
                  <a:pt x="502665" y="133999"/>
                </a:lnTo>
                <a:lnTo>
                  <a:pt x="476052" y="96243"/>
                </a:lnTo>
                <a:lnTo>
                  <a:pt x="443540" y="63635"/>
                </a:lnTo>
                <a:lnTo>
                  <a:pt x="405891" y="36942"/>
                </a:lnTo>
                <a:lnTo>
                  <a:pt x="363869" y="16929"/>
                </a:lnTo>
                <a:lnTo>
                  <a:pt x="318233" y="4359"/>
                </a:lnTo>
                <a:lnTo>
                  <a:pt x="269748" y="0"/>
                </a:lnTo>
                <a:close/>
              </a:path>
            </a:pathLst>
          </a:custGeom>
          <a:solidFill>
            <a:srgbClr val="CC0000"/>
          </a:solidFill>
        </p:spPr>
        <p:txBody>
          <a:bodyPr wrap="square" lIns="0" tIns="0" rIns="0" bIns="0" rtlCol="0"/>
          <a:lstStyle/>
          <a:p>
            <a:endParaRPr/>
          </a:p>
        </p:txBody>
      </p:sp>
      <p:sp>
        <p:nvSpPr>
          <p:cNvPr id="11" name="object 11"/>
          <p:cNvSpPr/>
          <p:nvPr/>
        </p:nvSpPr>
        <p:spPr>
          <a:xfrm>
            <a:off x="1344318" y="1410917"/>
            <a:ext cx="396240" cy="265430"/>
          </a:xfrm>
          <a:custGeom>
            <a:avLst/>
            <a:gdLst/>
            <a:ahLst/>
            <a:cxnLst/>
            <a:rect l="l" t="t" r="r" b="b"/>
            <a:pathLst>
              <a:path w="396239" h="265430">
                <a:moveTo>
                  <a:pt x="394215" y="255565"/>
                </a:moveTo>
                <a:lnTo>
                  <a:pt x="1562" y="255565"/>
                </a:lnTo>
                <a:lnTo>
                  <a:pt x="0" y="258703"/>
                </a:lnTo>
                <a:lnTo>
                  <a:pt x="0" y="263408"/>
                </a:lnTo>
                <a:lnTo>
                  <a:pt x="1562" y="264974"/>
                </a:lnTo>
                <a:lnTo>
                  <a:pt x="394215" y="264974"/>
                </a:lnTo>
                <a:lnTo>
                  <a:pt x="395777" y="263408"/>
                </a:lnTo>
                <a:lnTo>
                  <a:pt x="395777" y="258703"/>
                </a:lnTo>
                <a:lnTo>
                  <a:pt x="394215" y="255565"/>
                </a:lnTo>
                <a:close/>
              </a:path>
              <a:path w="396239" h="265430">
                <a:moveTo>
                  <a:pt x="366053" y="0"/>
                </a:moveTo>
                <a:lnTo>
                  <a:pt x="29724" y="0"/>
                </a:lnTo>
                <a:lnTo>
                  <a:pt x="26593" y="1566"/>
                </a:lnTo>
                <a:lnTo>
                  <a:pt x="26593" y="255565"/>
                </a:lnTo>
                <a:lnTo>
                  <a:pt x="35980" y="255565"/>
                </a:lnTo>
                <a:lnTo>
                  <a:pt x="35980" y="9408"/>
                </a:lnTo>
                <a:lnTo>
                  <a:pt x="369184" y="9408"/>
                </a:lnTo>
                <a:lnTo>
                  <a:pt x="369184" y="1566"/>
                </a:lnTo>
                <a:lnTo>
                  <a:pt x="366053" y="0"/>
                </a:lnTo>
                <a:close/>
              </a:path>
              <a:path w="396239" h="265430">
                <a:moveTo>
                  <a:pt x="369184" y="9408"/>
                </a:moveTo>
                <a:lnTo>
                  <a:pt x="359797" y="9408"/>
                </a:lnTo>
                <a:lnTo>
                  <a:pt x="359797" y="255565"/>
                </a:lnTo>
                <a:lnTo>
                  <a:pt x="369184" y="255565"/>
                </a:lnTo>
                <a:lnTo>
                  <a:pt x="369184" y="9408"/>
                </a:lnTo>
                <a:close/>
              </a:path>
            </a:pathLst>
          </a:custGeom>
          <a:solidFill>
            <a:srgbClr val="FFFFFF"/>
          </a:solidFill>
        </p:spPr>
        <p:txBody>
          <a:bodyPr wrap="square" lIns="0" tIns="0" rIns="0" bIns="0" rtlCol="0"/>
          <a:lstStyle/>
          <a:p>
            <a:endParaRPr/>
          </a:p>
        </p:txBody>
      </p:sp>
      <p:sp>
        <p:nvSpPr>
          <p:cNvPr id="12" name="object 12"/>
          <p:cNvSpPr/>
          <p:nvPr/>
        </p:nvSpPr>
        <p:spPr>
          <a:xfrm>
            <a:off x="1361524" y="1354471"/>
            <a:ext cx="363220" cy="41275"/>
          </a:xfrm>
          <a:custGeom>
            <a:avLst/>
            <a:gdLst/>
            <a:ahLst/>
            <a:cxnLst/>
            <a:rect l="l" t="t" r="r" b="b"/>
            <a:pathLst>
              <a:path w="363219" h="41275">
                <a:moveTo>
                  <a:pt x="345721" y="0"/>
                </a:moveTo>
                <a:lnTo>
                  <a:pt x="21899" y="0"/>
                </a:lnTo>
                <a:lnTo>
                  <a:pt x="20337" y="1571"/>
                </a:lnTo>
                <a:lnTo>
                  <a:pt x="1568" y="32924"/>
                </a:lnTo>
                <a:lnTo>
                  <a:pt x="0" y="34496"/>
                </a:lnTo>
                <a:lnTo>
                  <a:pt x="0" y="37628"/>
                </a:lnTo>
                <a:lnTo>
                  <a:pt x="3130" y="40766"/>
                </a:lnTo>
                <a:lnTo>
                  <a:pt x="359797" y="40766"/>
                </a:lnTo>
                <a:lnTo>
                  <a:pt x="362927" y="37628"/>
                </a:lnTo>
                <a:lnTo>
                  <a:pt x="362927" y="36062"/>
                </a:lnTo>
                <a:lnTo>
                  <a:pt x="361365" y="34496"/>
                </a:lnTo>
                <a:lnTo>
                  <a:pt x="359956" y="31358"/>
                </a:lnTo>
                <a:lnTo>
                  <a:pt x="14080" y="31358"/>
                </a:lnTo>
                <a:lnTo>
                  <a:pt x="28161" y="9408"/>
                </a:lnTo>
                <a:lnTo>
                  <a:pt x="350100" y="9408"/>
                </a:lnTo>
                <a:lnTo>
                  <a:pt x="347284" y="3137"/>
                </a:lnTo>
                <a:lnTo>
                  <a:pt x="347284" y="1571"/>
                </a:lnTo>
                <a:lnTo>
                  <a:pt x="345721" y="0"/>
                </a:lnTo>
                <a:close/>
              </a:path>
              <a:path w="363219" h="41275">
                <a:moveTo>
                  <a:pt x="350100" y="9408"/>
                </a:moveTo>
                <a:lnTo>
                  <a:pt x="341027" y="9408"/>
                </a:lnTo>
                <a:lnTo>
                  <a:pt x="350415" y="31358"/>
                </a:lnTo>
                <a:lnTo>
                  <a:pt x="359956" y="31358"/>
                </a:lnTo>
                <a:lnTo>
                  <a:pt x="350100" y="9408"/>
                </a:lnTo>
                <a:close/>
              </a:path>
            </a:pathLst>
          </a:custGeom>
          <a:solidFill>
            <a:srgbClr val="FFFFFF"/>
          </a:solidFill>
        </p:spPr>
        <p:txBody>
          <a:bodyPr wrap="square" lIns="0" tIns="0" rIns="0" bIns="0" rtlCol="0"/>
          <a:lstStyle/>
          <a:p>
            <a:endParaRPr/>
          </a:p>
        </p:txBody>
      </p:sp>
      <p:sp>
        <p:nvSpPr>
          <p:cNvPr id="13" name="object 13"/>
          <p:cNvSpPr/>
          <p:nvPr/>
        </p:nvSpPr>
        <p:spPr>
          <a:xfrm>
            <a:off x="1472592" y="1461088"/>
            <a:ext cx="147048" cy="147383"/>
          </a:xfrm>
          <a:prstGeom prst="rect">
            <a:avLst/>
          </a:prstGeom>
          <a:blipFill>
            <a:blip r:embed="rId2" cstate="print"/>
            <a:stretch>
              <a:fillRect/>
            </a:stretch>
          </a:blipFill>
        </p:spPr>
        <p:txBody>
          <a:bodyPr wrap="square" lIns="0" tIns="0" rIns="0" bIns="0" rtlCol="0"/>
          <a:lstStyle/>
          <a:p>
            <a:endParaRPr/>
          </a:p>
        </p:txBody>
      </p:sp>
      <p:sp>
        <p:nvSpPr>
          <p:cNvPr id="14" name="object 14"/>
          <p:cNvSpPr/>
          <p:nvPr/>
        </p:nvSpPr>
        <p:spPr>
          <a:xfrm>
            <a:off x="2849879" y="1261872"/>
            <a:ext cx="541020" cy="541020"/>
          </a:xfrm>
          <a:custGeom>
            <a:avLst/>
            <a:gdLst/>
            <a:ahLst/>
            <a:cxnLst/>
            <a:rect l="l" t="t" r="r" b="b"/>
            <a:pathLst>
              <a:path w="541020" h="541019">
                <a:moveTo>
                  <a:pt x="270509" y="0"/>
                </a:moveTo>
                <a:lnTo>
                  <a:pt x="221897" y="4359"/>
                </a:lnTo>
                <a:lnTo>
                  <a:pt x="176139" y="16929"/>
                </a:lnTo>
                <a:lnTo>
                  <a:pt x="133999" y="36942"/>
                </a:lnTo>
                <a:lnTo>
                  <a:pt x="96243" y="63635"/>
                </a:lnTo>
                <a:lnTo>
                  <a:pt x="63635" y="96243"/>
                </a:lnTo>
                <a:lnTo>
                  <a:pt x="36942" y="133999"/>
                </a:lnTo>
                <a:lnTo>
                  <a:pt x="16929" y="176139"/>
                </a:lnTo>
                <a:lnTo>
                  <a:pt x="4359" y="221897"/>
                </a:lnTo>
                <a:lnTo>
                  <a:pt x="0" y="270510"/>
                </a:lnTo>
                <a:lnTo>
                  <a:pt x="4359" y="319122"/>
                </a:lnTo>
                <a:lnTo>
                  <a:pt x="16929" y="364880"/>
                </a:lnTo>
                <a:lnTo>
                  <a:pt x="36942" y="407020"/>
                </a:lnTo>
                <a:lnTo>
                  <a:pt x="63635" y="444776"/>
                </a:lnTo>
                <a:lnTo>
                  <a:pt x="96243" y="477384"/>
                </a:lnTo>
                <a:lnTo>
                  <a:pt x="133999" y="504077"/>
                </a:lnTo>
                <a:lnTo>
                  <a:pt x="176139" y="524090"/>
                </a:lnTo>
                <a:lnTo>
                  <a:pt x="221897" y="536660"/>
                </a:lnTo>
                <a:lnTo>
                  <a:pt x="270509" y="541019"/>
                </a:lnTo>
                <a:lnTo>
                  <a:pt x="319122" y="536660"/>
                </a:lnTo>
                <a:lnTo>
                  <a:pt x="364880" y="524090"/>
                </a:lnTo>
                <a:lnTo>
                  <a:pt x="407020" y="504077"/>
                </a:lnTo>
                <a:lnTo>
                  <a:pt x="444776" y="477384"/>
                </a:lnTo>
                <a:lnTo>
                  <a:pt x="477384" y="444776"/>
                </a:lnTo>
                <a:lnTo>
                  <a:pt x="504077" y="407020"/>
                </a:lnTo>
                <a:lnTo>
                  <a:pt x="524090" y="364880"/>
                </a:lnTo>
                <a:lnTo>
                  <a:pt x="536660" y="319122"/>
                </a:lnTo>
                <a:lnTo>
                  <a:pt x="541019" y="270510"/>
                </a:lnTo>
                <a:lnTo>
                  <a:pt x="536660" y="221897"/>
                </a:lnTo>
                <a:lnTo>
                  <a:pt x="524090" y="176139"/>
                </a:lnTo>
                <a:lnTo>
                  <a:pt x="504077" y="133999"/>
                </a:lnTo>
                <a:lnTo>
                  <a:pt x="477384" y="96243"/>
                </a:lnTo>
                <a:lnTo>
                  <a:pt x="444776" y="63635"/>
                </a:lnTo>
                <a:lnTo>
                  <a:pt x="407020" y="36942"/>
                </a:lnTo>
                <a:lnTo>
                  <a:pt x="364880" y="16929"/>
                </a:lnTo>
                <a:lnTo>
                  <a:pt x="319122" y="4359"/>
                </a:lnTo>
                <a:lnTo>
                  <a:pt x="270509" y="0"/>
                </a:lnTo>
                <a:close/>
              </a:path>
            </a:pathLst>
          </a:custGeom>
          <a:solidFill>
            <a:srgbClr val="CC0000"/>
          </a:solidFill>
        </p:spPr>
        <p:txBody>
          <a:bodyPr wrap="square" lIns="0" tIns="0" rIns="0" bIns="0" rtlCol="0"/>
          <a:lstStyle/>
          <a:p>
            <a:endParaRPr/>
          </a:p>
        </p:txBody>
      </p:sp>
      <p:sp>
        <p:nvSpPr>
          <p:cNvPr id="15" name="object 15"/>
          <p:cNvSpPr/>
          <p:nvPr/>
        </p:nvSpPr>
        <p:spPr>
          <a:xfrm>
            <a:off x="2957340" y="1298264"/>
            <a:ext cx="323215" cy="474980"/>
          </a:xfrm>
          <a:custGeom>
            <a:avLst/>
            <a:gdLst/>
            <a:ahLst/>
            <a:cxnLst/>
            <a:rect l="l" t="t" r="r" b="b"/>
            <a:pathLst>
              <a:path w="323214" h="474980">
                <a:moveTo>
                  <a:pt x="161554" y="0"/>
                </a:moveTo>
                <a:lnTo>
                  <a:pt x="110740" y="8101"/>
                </a:lnTo>
                <a:lnTo>
                  <a:pt x="66457" y="30635"/>
                </a:lnTo>
                <a:lnTo>
                  <a:pt x="31440" y="64941"/>
                </a:lnTo>
                <a:lnTo>
                  <a:pt x="8424" y="108364"/>
                </a:lnTo>
                <a:lnTo>
                  <a:pt x="145" y="158243"/>
                </a:lnTo>
                <a:lnTo>
                  <a:pt x="0" y="165802"/>
                </a:lnTo>
                <a:lnTo>
                  <a:pt x="1060" y="186082"/>
                </a:lnTo>
                <a:lnTo>
                  <a:pt x="15772" y="257537"/>
                </a:lnTo>
                <a:lnTo>
                  <a:pt x="33912" y="305078"/>
                </a:lnTo>
                <a:lnTo>
                  <a:pt x="62233" y="358070"/>
                </a:lnTo>
                <a:lnTo>
                  <a:pt x="102978" y="414697"/>
                </a:lnTo>
                <a:lnTo>
                  <a:pt x="158393" y="473142"/>
                </a:lnTo>
                <a:lnTo>
                  <a:pt x="159974" y="473142"/>
                </a:lnTo>
                <a:lnTo>
                  <a:pt x="159974" y="474724"/>
                </a:lnTo>
                <a:lnTo>
                  <a:pt x="163141" y="474724"/>
                </a:lnTo>
                <a:lnTo>
                  <a:pt x="164722" y="473142"/>
                </a:lnTo>
                <a:lnTo>
                  <a:pt x="175058" y="462065"/>
                </a:lnTo>
                <a:lnTo>
                  <a:pt x="161554" y="462065"/>
                </a:lnTo>
                <a:lnTo>
                  <a:pt x="102317" y="398073"/>
                </a:lnTo>
                <a:lnTo>
                  <a:pt x="60850" y="336682"/>
                </a:lnTo>
                <a:lnTo>
                  <a:pt x="33999" y="280494"/>
                </a:lnTo>
                <a:lnTo>
                  <a:pt x="18609" y="232112"/>
                </a:lnTo>
                <a:lnTo>
                  <a:pt x="11523" y="194138"/>
                </a:lnTo>
                <a:lnTo>
                  <a:pt x="9585" y="169175"/>
                </a:lnTo>
                <a:lnTo>
                  <a:pt x="9641" y="158243"/>
                </a:lnTo>
                <a:lnTo>
                  <a:pt x="17389" y="111174"/>
                </a:lnTo>
                <a:lnTo>
                  <a:pt x="38961" y="70335"/>
                </a:lnTo>
                <a:lnTo>
                  <a:pt x="71850" y="38155"/>
                </a:lnTo>
                <a:lnTo>
                  <a:pt x="113551" y="17065"/>
                </a:lnTo>
                <a:lnTo>
                  <a:pt x="161554" y="9495"/>
                </a:lnTo>
                <a:lnTo>
                  <a:pt x="215111" y="9495"/>
                </a:lnTo>
                <a:lnTo>
                  <a:pt x="212372" y="8101"/>
                </a:lnTo>
                <a:lnTo>
                  <a:pt x="161554" y="0"/>
                </a:lnTo>
                <a:close/>
              </a:path>
              <a:path w="323214" h="474980">
                <a:moveTo>
                  <a:pt x="240800" y="384626"/>
                </a:moveTo>
                <a:lnTo>
                  <a:pt x="161554" y="462065"/>
                </a:lnTo>
                <a:lnTo>
                  <a:pt x="175058" y="462065"/>
                </a:lnTo>
                <a:lnTo>
                  <a:pt x="219681" y="414243"/>
                </a:lnTo>
                <a:lnTo>
                  <a:pt x="240800" y="384626"/>
                </a:lnTo>
                <a:close/>
              </a:path>
              <a:path w="323214" h="474980">
                <a:moveTo>
                  <a:pt x="314991" y="225100"/>
                </a:moveTo>
                <a:lnTo>
                  <a:pt x="306747" y="256945"/>
                </a:lnTo>
                <a:lnTo>
                  <a:pt x="288505" y="304383"/>
                </a:lnTo>
                <a:lnTo>
                  <a:pt x="260212" y="357403"/>
                </a:lnTo>
                <a:lnTo>
                  <a:pt x="240800" y="384626"/>
                </a:lnTo>
                <a:lnTo>
                  <a:pt x="253832" y="371892"/>
                </a:lnTo>
                <a:lnTo>
                  <a:pt x="300416" y="310350"/>
                </a:lnTo>
                <a:lnTo>
                  <a:pt x="315549" y="249106"/>
                </a:lnTo>
                <a:lnTo>
                  <a:pt x="314991" y="225100"/>
                </a:lnTo>
                <a:close/>
              </a:path>
              <a:path w="323214" h="474980">
                <a:moveTo>
                  <a:pt x="215111" y="9495"/>
                </a:moveTo>
                <a:lnTo>
                  <a:pt x="161554" y="9495"/>
                </a:lnTo>
                <a:lnTo>
                  <a:pt x="209561" y="17078"/>
                </a:lnTo>
                <a:lnTo>
                  <a:pt x="251262" y="38256"/>
                </a:lnTo>
                <a:lnTo>
                  <a:pt x="284153" y="70676"/>
                </a:lnTo>
                <a:lnTo>
                  <a:pt x="305726" y="111984"/>
                </a:lnTo>
                <a:lnTo>
                  <a:pt x="313473" y="159824"/>
                </a:lnTo>
                <a:lnTo>
                  <a:pt x="314991" y="225100"/>
                </a:lnTo>
                <a:lnTo>
                  <a:pt x="317127" y="216850"/>
                </a:lnTo>
                <a:lnTo>
                  <a:pt x="321831" y="185860"/>
                </a:lnTo>
                <a:lnTo>
                  <a:pt x="323046" y="165802"/>
                </a:lnTo>
                <a:lnTo>
                  <a:pt x="322969" y="158243"/>
                </a:lnTo>
                <a:lnTo>
                  <a:pt x="314690" y="108364"/>
                </a:lnTo>
                <a:lnTo>
                  <a:pt x="291674" y="64941"/>
                </a:lnTo>
                <a:lnTo>
                  <a:pt x="256656" y="30635"/>
                </a:lnTo>
                <a:lnTo>
                  <a:pt x="215111" y="9495"/>
                </a:lnTo>
                <a:close/>
              </a:path>
            </a:pathLst>
          </a:custGeom>
          <a:solidFill>
            <a:srgbClr val="FFFFFF"/>
          </a:solidFill>
        </p:spPr>
        <p:txBody>
          <a:bodyPr wrap="square" lIns="0" tIns="0" rIns="0" bIns="0" rtlCol="0"/>
          <a:lstStyle/>
          <a:p>
            <a:endParaRPr/>
          </a:p>
        </p:txBody>
      </p:sp>
      <p:sp>
        <p:nvSpPr>
          <p:cNvPr id="16" name="object 16"/>
          <p:cNvSpPr/>
          <p:nvPr/>
        </p:nvSpPr>
        <p:spPr>
          <a:xfrm>
            <a:off x="3011289" y="1344157"/>
            <a:ext cx="215218" cy="215206"/>
          </a:xfrm>
          <a:prstGeom prst="rect">
            <a:avLst/>
          </a:prstGeom>
          <a:blipFill>
            <a:blip r:embed="rId3" cstate="print"/>
            <a:stretch>
              <a:fillRect/>
            </a:stretch>
          </a:blipFill>
        </p:spPr>
        <p:txBody>
          <a:bodyPr wrap="square" lIns="0" tIns="0" rIns="0" bIns="0" rtlCol="0"/>
          <a:lstStyle/>
          <a:p>
            <a:endParaRPr/>
          </a:p>
        </p:txBody>
      </p:sp>
      <p:sp>
        <p:nvSpPr>
          <p:cNvPr id="17" name="object 17"/>
          <p:cNvSpPr/>
          <p:nvPr/>
        </p:nvSpPr>
        <p:spPr>
          <a:xfrm>
            <a:off x="7784592" y="1269491"/>
            <a:ext cx="541020" cy="541020"/>
          </a:xfrm>
          <a:custGeom>
            <a:avLst/>
            <a:gdLst/>
            <a:ahLst/>
            <a:cxnLst/>
            <a:rect l="l" t="t" r="r" b="b"/>
            <a:pathLst>
              <a:path w="541020" h="541019">
                <a:moveTo>
                  <a:pt x="270509" y="0"/>
                </a:moveTo>
                <a:lnTo>
                  <a:pt x="221897" y="4359"/>
                </a:lnTo>
                <a:lnTo>
                  <a:pt x="176139" y="16929"/>
                </a:lnTo>
                <a:lnTo>
                  <a:pt x="133999" y="36942"/>
                </a:lnTo>
                <a:lnTo>
                  <a:pt x="96243" y="63635"/>
                </a:lnTo>
                <a:lnTo>
                  <a:pt x="63635" y="96243"/>
                </a:lnTo>
                <a:lnTo>
                  <a:pt x="36942" y="133999"/>
                </a:lnTo>
                <a:lnTo>
                  <a:pt x="16929" y="176139"/>
                </a:lnTo>
                <a:lnTo>
                  <a:pt x="4359" y="221897"/>
                </a:lnTo>
                <a:lnTo>
                  <a:pt x="0" y="270510"/>
                </a:lnTo>
                <a:lnTo>
                  <a:pt x="4359" y="319122"/>
                </a:lnTo>
                <a:lnTo>
                  <a:pt x="16929" y="364880"/>
                </a:lnTo>
                <a:lnTo>
                  <a:pt x="36942" y="407020"/>
                </a:lnTo>
                <a:lnTo>
                  <a:pt x="63635" y="444776"/>
                </a:lnTo>
                <a:lnTo>
                  <a:pt x="96243" y="477384"/>
                </a:lnTo>
                <a:lnTo>
                  <a:pt x="133999" y="504077"/>
                </a:lnTo>
                <a:lnTo>
                  <a:pt x="176139" y="524090"/>
                </a:lnTo>
                <a:lnTo>
                  <a:pt x="221897" y="536660"/>
                </a:lnTo>
                <a:lnTo>
                  <a:pt x="270509" y="541020"/>
                </a:lnTo>
                <a:lnTo>
                  <a:pt x="319122" y="536660"/>
                </a:lnTo>
                <a:lnTo>
                  <a:pt x="364880" y="524090"/>
                </a:lnTo>
                <a:lnTo>
                  <a:pt x="407020" y="504077"/>
                </a:lnTo>
                <a:lnTo>
                  <a:pt x="444776" y="477384"/>
                </a:lnTo>
                <a:lnTo>
                  <a:pt x="477384" y="444776"/>
                </a:lnTo>
                <a:lnTo>
                  <a:pt x="504077" y="407020"/>
                </a:lnTo>
                <a:lnTo>
                  <a:pt x="524090" y="364880"/>
                </a:lnTo>
                <a:lnTo>
                  <a:pt x="536660" y="319122"/>
                </a:lnTo>
                <a:lnTo>
                  <a:pt x="541019" y="270510"/>
                </a:lnTo>
                <a:lnTo>
                  <a:pt x="536660" y="221897"/>
                </a:lnTo>
                <a:lnTo>
                  <a:pt x="524090" y="176139"/>
                </a:lnTo>
                <a:lnTo>
                  <a:pt x="504077" y="133999"/>
                </a:lnTo>
                <a:lnTo>
                  <a:pt x="477384" y="96243"/>
                </a:lnTo>
                <a:lnTo>
                  <a:pt x="444776" y="63635"/>
                </a:lnTo>
                <a:lnTo>
                  <a:pt x="407020" y="36942"/>
                </a:lnTo>
                <a:lnTo>
                  <a:pt x="364880" y="16929"/>
                </a:lnTo>
                <a:lnTo>
                  <a:pt x="319122" y="4359"/>
                </a:lnTo>
                <a:lnTo>
                  <a:pt x="270509" y="0"/>
                </a:lnTo>
                <a:close/>
              </a:path>
            </a:pathLst>
          </a:custGeom>
          <a:solidFill>
            <a:srgbClr val="CC0000"/>
          </a:solidFill>
        </p:spPr>
        <p:txBody>
          <a:bodyPr wrap="square" lIns="0" tIns="0" rIns="0" bIns="0" rtlCol="0"/>
          <a:lstStyle/>
          <a:p>
            <a:endParaRPr/>
          </a:p>
        </p:txBody>
      </p:sp>
      <p:sp>
        <p:nvSpPr>
          <p:cNvPr id="18" name="object 18"/>
          <p:cNvSpPr/>
          <p:nvPr/>
        </p:nvSpPr>
        <p:spPr>
          <a:xfrm>
            <a:off x="7809591" y="1470279"/>
            <a:ext cx="486409" cy="136525"/>
          </a:xfrm>
          <a:custGeom>
            <a:avLst/>
            <a:gdLst/>
            <a:ahLst/>
            <a:cxnLst/>
            <a:rect l="l" t="t" r="r" b="b"/>
            <a:pathLst>
              <a:path w="486409" h="136525">
                <a:moveTo>
                  <a:pt x="69026" y="0"/>
                </a:moveTo>
                <a:lnTo>
                  <a:pt x="41694" y="5266"/>
                </a:lnTo>
                <a:lnTo>
                  <a:pt x="19804" y="19793"/>
                </a:lnTo>
                <a:lnTo>
                  <a:pt x="5269" y="41670"/>
                </a:lnTo>
                <a:lnTo>
                  <a:pt x="0" y="68987"/>
                </a:lnTo>
                <a:lnTo>
                  <a:pt x="5269" y="95395"/>
                </a:lnTo>
                <a:lnTo>
                  <a:pt x="19804" y="116806"/>
                </a:lnTo>
                <a:lnTo>
                  <a:pt x="41694" y="131160"/>
                </a:lnTo>
                <a:lnTo>
                  <a:pt x="69026" y="136403"/>
                </a:lnTo>
                <a:lnTo>
                  <a:pt x="94568" y="131430"/>
                </a:lnTo>
                <a:lnTo>
                  <a:pt x="101428" y="126999"/>
                </a:lnTo>
                <a:lnTo>
                  <a:pt x="69026" y="126999"/>
                </a:lnTo>
                <a:lnTo>
                  <a:pt x="45814" y="122345"/>
                </a:lnTo>
                <a:lnTo>
                  <a:pt x="26865" y="109752"/>
                </a:lnTo>
                <a:lnTo>
                  <a:pt x="14094" y="91281"/>
                </a:lnTo>
                <a:lnTo>
                  <a:pt x="9412" y="68987"/>
                </a:lnTo>
                <a:lnTo>
                  <a:pt x="14094" y="45787"/>
                </a:lnTo>
                <a:lnTo>
                  <a:pt x="26865" y="26848"/>
                </a:lnTo>
                <a:lnTo>
                  <a:pt x="45813" y="14083"/>
                </a:lnTo>
                <a:lnTo>
                  <a:pt x="69026" y="9403"/>
                </a:lnTo>
                <a:lnTo>
                  <a:pt x="101553" y="9403"/>
                </a:lnTo>
                <a:lnTo>
                  <a:pt x="94568" y="4948"/>
                </a:lnTo>
                <a:lnTo>
                  <a:pt x="69026" y="0"/>
                </a:lnTo>
                <a:close/>
              </a:path>
              <a:path w="486409" h="136525">
                <a:moveTo>
                  <a:pt x="184201" y="72120"/>
                </a:moveTo>
                <a:lnTo>
                  <a:pt x="174134" y="72120"/>
                </a:lnTo>
                <a:lnTo>
                  <a:pt x="181168" y="97378"/>
                </a:lnTo>
                <a:lnTo>
                  <a:pt x="196291" y="117785"/>
                </a:lnTo>
                <a:lnTo>
                  <a:pt x="217593" y="131430"/>
                </a:lnTo>
                <a:lnTo>
                  <a:pt x="243160" y="136403"/>
                </a:lnTo>
                <a:lnTo>
                  <a:pt x="268724" y="131430"/>
                </a:lnTo>
                <a:lnTo>
                  <a:pt x="275640" y="126999"/>
                </a:lnTo>
                <a:lnTo>
                  <a:pt x="243160" y="126999"/>
                </a:lnTo>
                <a:lnTo>
                  <a:pt x="219945" y="122345"/>
                </a:lnTo>
                <a:lnTo>
                  <a:pt x="200996" y="109753"/>
                </a:lnTo>
                <a:lnTo>
                  <a:pt x="188225" y="91281"/>
                </a:lnTo>
                <a:lnTo>
                  <a:pt x="184201" y="72120"/>
                </a:lnTo>
                <a:close/>
              </a:path>
              <a:path w="486409" h="136525">
                <a:moveTo>
                  <a:pt x="359903" y="72120"/>
                </a:moveTo>
                <a:lnTo>
                  <a:pt x="349835" y="72120"/>
                </a:lnTo>
                <a:lnTo>
                  <a:pt x="355963" y="97378"/>
                </a:lnTo>
                <a:lnTo>
                  <a:pt x="370621" y="117785"/>
                </a:lnTo>
                <a:lnTo>
                  <a:pt x="391751" y="131430"/>
                </a:lnTo>
                <a:lnTo>
                  <a:pt x="417293" y="136403"/>
                </a:lnTo>
                <a:lnTo>
                  <a:pt x="444623" y="131161"/>
                </a:lnTo>
                <a:lnTo>
                  <a:pt x="450969" y="126999"/>
                </a:lnTo>
                <a:lnTo>
                  <a:pt x="417293" y="126999"/>
                </a:lnTo>
                <a:lnTo>
                  <a:pt x="394987" y="122345"/>
                </a:lnTo>
                <a:lnTo>
                  <a:pt x="376505" y="109753"/>
                </a:lnTo>
                <a:lnTo>
                  <a:pt x="363906" y="91281"/>
                </a:lnTo>
                <a:lnTo>
                  <a:pt x="359903" y="72120"/>
                </a:lnTo>
                <a:close/>
              </a:path>
              <a:path w="486409" h="136525">
                <a:moveTo>
                  <a:pt x="101553" y="9403"/>
                </a:moveTo>
                <a:lnTo>
                  <a:pt x="69026" y="9403"/>
                </a:lnTo>
                <a:lnTo>
                  <a:pt x="91332" y="14083"/>
                </a:lnTo>
                <a:lnTo>
                  <a:pt x="109814" y="26848"/>
                </a:lnTo>
                <a:lnTo>
                  <a:pt x="122413" y="45787"/>
                </a:lnTo>
                <a:lnTo>
                  <a:pt x="127071" y="68987"/>
                </a:lnTo>
                <a:lnTo>
                  <a:pt x="122413" y="91281"/>
                </a:lnTo>
                <a:lnTo>
                  <a:pt x="109814" y="109752"/>
                </a:lnTo>
                <a:lnTo>
                  <a:pt x="91332" y="122345"/>
                </a:lnTo>
                <a:lnTo>
                  <a:pt x="69026" y="126999"/>
                </a:lnTo>
                <a:lnTo>
                  <a:pt x="101428" y="126999"/>
                </a:lnTo>
                <a:lnTo>
                  <a:pt x="115697" y="117785"/>
                </a:lnTo>
                <a:lnTo>
                  <a:pt x="130355" y="97378"/>
                </a:lnTo>
                <a:lnTo>
                  <a:pt x="136484" y="72120"/>
                </a:lnTo>
                <a:lnTo>
                  <a:pt x="184201" y="72120"/>
                </a:lnTo>
                <a:lnTo>
                  <a:pt x="183543" y="68987"/>
                </a:lnTo>
                <a:lnTo>
                  <a:pt x="184808" y="62716"/>
                </a:lnTo>
                <a:lnTo>
                  <a:pt x="136484" y="62716"/>
                </a:lnTo>
                <a:lnTo>
                  <a:pt x="130355" y="38364"/>
                </a:lnTo>
                <a:lnTo>
                  <a:pt x="115696" y="18422"/>
                </a:lnTo>
                <a:lnTo>
                  <a:pt x="101553" y="9403"/>
                </a:lnTo>
                <a:close/>
              </a:path>
              <a:path w="486409" h="136525">
                <a:moveTo>
                  <a:pt x="275766" y="9403"/>
                </a:moveTo>
                <a:lnTo>
                  <a:pt x="243160" y="9403"/>
                </a:lnTo>
                <a:lnTo>
                  <a:pt x="266372" y="14083"/>
                </a:lnTo>
                <a:lnTo>
                  <a:pt x="285319" y="26848"/>
                </a:lnTo>
                <a:lnTo>
                  <a:pt x="298090" y="45787"/>
                </a:lnTo>
                <a:lnTo>
                  <a:pt x="302771" y="68987"/>
                </a:lnTo>
                <a:lnTo>
                  <a:pt x="298090" y="91281"/>
                </a:lnTo>
                <a:lnTo>
                  <a:pt x="285319" y="109753"/>
                </a:lnTo>
                <a:lnTo>
                  <a:pt x="266372" y="122345"/>
                </a:lnTo>
                <a:lnTo>
                  <a:pt x="243160" y="126999"/>
                </a:lnTo>
                <a:lnTo>
                  <a:pt x="275640" y="126999"/>
                </a:lnTo>
                <a:lnTo>
                  <a:pt x="290024" y="117785"/>
                </a:lnTo>
                <a:lnTo>
                  <a:pt x="305149" y="97378"/>
                </a:lnTo>
                <a:lnTo>
                  <a:pt x="312185" y="72120"/>
                </a:lnTo>
                <a:lnTo>
                  <a:pt x="359903" y="72120"/>
                </a:lnTo>
                <a:lnTo>
                  <a:pt x="359249" y="68987"/>
                </a:lnTo>
                <a:lnTo>
                  <a:pt x="360508" y="62716"/>
                </a:lnTo>
                <a:lnTo>
                  <a:pt x="312185" y="62716"/>
                </a:lnTo>
                <a:lnTo>
                  <a:pt x="305149" y="38364"/>
                </a:lnTo>
                <a:lnTo>
                  <a:pt x="290024" y="18422"/>
                </a:lnTo>
                <a:lnTo>
                  <a:pt x="275766" y="9403"/>
                </a:lnTo>
                <a:close/>
              </a:path>
              <a:path w="486409" h="136525">
                <a:moveTo>
                  <a:pt x="481612" y="47037"/>
                </a:moveTo>
                <a:lnTo>
                  <a:pt x="478472" y="48604"/>
                </a:lnTo>
                <a:lnTo>
                  <a:pt x="476905" y="48604"/>
                </a:lnTo>
                <a:lnTo>
                  <a:pt x="475338" y="51736"/>
                </a:lnTo>
                <a:lnTo>
                  <a:pt x="475338" y="53308"/>
                </a:lnTo>
                <a:lnTo>
                  <a:pt x="476905" y="54874"/>
                </a:lnTo>
                <a:lnTo>
                  <a:pt x="476905" y="68987"/>
                </a:lnTo>
                <a:lnTo>
                  <a:pt x="472223" y="91281"/>
                </a:lnTo>
                <a:lnTo>
                  <a:pt x="459453" y="109753"/>
                </a:lnTo>
                <a:lnTo>
                  <a:pt x="440506" y="122345"/>
                </a:lnTo>
                <a:lnTo>
                  <a:pt x="417293" y="126999"/>
                </a:lnTo>
                <a:lnTo>
                  <a:pt x="450969" y="126999"/>
                </a:lnTo>
                <a:lnTo>
                  <a:pt x="466513" y="116806"/>
                </a:lnTo>
                <a:lnTo>
                  <a:pt x="481049" y="95396"/>
                </a:lnTo>
                <a:lnTo>
                  <a:pt x="486319" y="68987"/>
                </a:lnTo>
                <a:lnTo>
                  <a:pt x="486319" y="54874"/>
                </a:lnTo>
                <a:lnTo>
                  <a:pt x="484746" y="53308"/>
                </a:lnTo>
                <a:lnTo>
                  <a:pt x="484746" y="48604"/>
                </a:lnTo>
                <a:lnTo>
                  <a:pt x="481612" y="47037"/>
                </a:lnTo>
                <a:close/>
              </a:path>
              <a:path w="486409" h="136525">
                <a:moveTo>
                  <a:pt x="243160" y="0"/>
                </a:moveTo>
                <a:lnTo>
                  <a:pt x="217593" y="4948"/>
                </a:lnTo>
                <a:lnTo>
                  <a:pt x="196291" y="18422"/>
                </a:lnTo>
                <a:lnTo>
                  <a:pt x="181168" y="38364"/>
                </a:lnTo>
                <a:lnTo>
                  <a:pt x="174134" y="62716"/>
                </a:lnTo>
                <a:lnTo>
                  <a:pt x="184808" y="62716"/>
                </a:lnTo>
                <a:lnTo>
                  <a:pt x="188224" y="45787"/>
                </a:lnTo>
                <a:lnTo>
                  <a:pt x="200996" y="26848"/>
                </a:lnTo>
                <a:lnTo>
                  <a:pt x="219944" y="14083"/>
                </a:lnTo>
                <a:lnTo>
                  <a:pt x="243160" y="9403"/>
                </a:lnTo>
                <a:lnTo>
                  <a:pt x="275766" y="9403"/>
                </a:lnTo>
                <a:lnTo>
                  <a:pt x="268723" y="4948"/>
                </a:lnTo>
                <a:lnTo>
                  <a:pt x="243160" y="0"/>
                </a:lnTo>
                <a:close/>
              </a:path>
              <a:path w="486409" h="136525">
                <a:moveTo>
                  <a:pt x="426702" y="0"/>
                </a:moveTo>
                <a:lnTo>
                  <a:pt x="370621" y="18422"/>
                </a:lnTo>
                <a:lnTo>
                  <a:pt x="349835" y="62716"/>
                </a:lnTo>
                <a:lnTo>
                  <a:pt x="360508" y="62716"/>
                </a:lnTo>
                <a:lnTo>
                  <a:pt x="363906" y="45787"/>
                </a:lnTo>
                <a:lnTo>
                  <a:pt x="376505" y="26848"/>
                </a:lnTo>
                <a:lnTo>
                  <a:pt x="394987" y="14083"/>
                </a:lnTo>
                <a:lnTo>
                  <a:pt x="417293" y="9403"/>
                </a:lnTo>
                <a:lnTo>
                  <a:pt x="445529" y="9403"/>
                </a:lnTo>
                <a:lnTo>
                  <a:pt x="447097" y="7837"/>
                </a:lnTo>
                <a:lnTo>
                  <a:pt x="445529" y="4704"/>
                </a:lnTo>
                <a:lnTo>
                  <a:pt x="442390" y="3132"/>
                </a:lnTo>
                <a:lnTo>
                  <a:pt x="426702" y="0"/>
                </a:lnTo>
                <a:close/>
              </a:path>
              <a:path w="486409" h="136525">
                <a:moveTo>
                  <a:pt x="445529" y="9403"/>
                </a:moveTo>
                <a:lnTo>
                  <a:pt x="432981" y="9403"/>
                </a:lnTo>
                <a:lnTo>
                  <a:pt x="442390" y="14107"/>
                </a:lnTo>
                <a:lnTo>
                  <a:pt x="443962" y="12541"/>
                </a:lnTo>
                <a:lnTo>
                  <a:pt x="445529" y="9403"/>
                </a:lnTo>
                <a:close/>
              </a:path>
            </a:pathLst>
          </a:custGeom>
          <a:solidFill>
            <a:srgbClr val="FFFFFF"/>
          </a:solidFill>
        </p:spPr>
        <p:txBody>
          <a:bodyPr wrap="square" lIns="0" tIns="0" rIns="0" bIns="0" rtlCol="0"/>
          <a:lstStyle/>
          <a:p>
            <a:endParaRPr/>
          </a:p>
        </p:txBody>
      </p:sp>
      <p:sp>
        <p:nvSpPr>
          <p:cNvPr id="19" name="object 19"/>
          <p:cNvSpPr/>
          <p:nvPr/>
        </p:nvSpPr>
        <p:spPr>
          <a:xfrm>
            <a:off x="8189230" y="1481254"/>
            <a:ext cx="95699" cy="86232"/>
          </a:xfrm>
          <a:prstGeom prst="rect">
            <a:avLst/>
          </a:prstGeom>
          <a:blipFill>
            <a:blip r:embed="rId4" cstate="print"/>
            <a:stretch>
              <a:fillRect/>
            </a:stretch>
          </a:blipFill>
        </p:spPr>
        <p:txBody>
          <a:bodyPr wrap="square" lIns="0" tIns="0" rIns="0" bIns="0" rtlCol="0"/>
          <a:lstStyle/>
          <a:p>
            <a:endParaRPr/>
          </a:p>
        </p:txBody>
      </p:sp>
      <p:sp>
        <p:nvSpPr>
          <p:cNvPr id="20" name="object 20"/>
          <p:cNvSpPr/>
          <p:nvPr/>
        </p:nvSpPr>
        <p:spPr>
          <a:xfrm>
            <a:off x="7850376" y="1509475"/>
            <a:ext cx="55244" cy="55244"/>
          </a:xfrm>
          <a:custGeom>
            <a:avLst/>
            <a:gdLst/>
            <a:ahLst/>
            <a:cxnLst/>
            <a:rect l="l" t="t" r="r" b="b"/>
            <a:pathLst>
              <a:path w="55245" h="55244">
                <a:moveTo>
                  <a:pt x="28241" y="0"/>
                </a:moveTo>
                <a:lnTo>
                  <a:pt x="17210" y="2204"/>
                </a:lnTo>
                <a:lnTo>
                  <a:pt x="8237" y="8230"/>
                </a:lnTo>
                <a:lnTo>
                  <a:pt x="2206" y="17196"/>
                </a:lnTo>
                <a:lnTo>
                  <a:pt x="0" y="28220"/>
                </a:lnTo>
                <a:lnTo>
                  <a:pt x="2206" y="38338"/>
                </a:lnTo>
                <a:lnTo>
                  <a:pt x="8237" y="46839"/>
                </a:lnTo>
                <a:lnTo>
                  <a:pt x="17210" y="52694"/>
                </a:lnTo>
                <a:lnTo>
                  <a:pt x="28241" y="54874"/>
                </a:lnTo>
                <a:lnTo>
                  <a:pt x="38363" y="52694"/>
                </a:lnTo>
                <a:lnTo>
                  <a:pt x="46869" y="46839"/>
                </a:lnTo>
                <a:lnTo>
                  <a:pt x="47812" y="45471"/>
                </a:lnTo>
                <a:lnTo>
                  <a:pt x="28241" y="45471"/>
                </a:lnTo>
                <a:lnTo>
                  <a:pt x="20666" y="44098"/>
                </a:lnTo>
                <a:lnTo>
                  <a:pt x="14709" y="40374"/>
                </a:lnTo>
                <a:lnTo>
                  <a:pt x="10811" y="34885"/>
                </a:lnTo>
                <a:lnTo>
                  <a:pt x="9413" y="28220"/>
                </a:lnTo>
                <a:lnTo>
                  <a:pt x="10811" y="21314"/>
                </a:lnTo>
                <a:lnTo>
                  <a:pt x="14709" y="15288"/>
                </a:lnTo>
                <a:lnTo>
                  <a:pt x="20666" y="11025"/>
                </a:lnTo>
                <a:lnTo>
                  <a:pt x="28241" y="9408"/>
                </a:lnTo>
                <a:lnTo>
                  <a:pt x="47638" y="9408"/>
                </a:lnTo>
                <a:lnTo>
                  <a:pt x="46868" y="8230"/>
                </a:lnTo>
                <a:lnTo>
                  <a:pt x="38363" y="2204"/>
                </a:lnTo>
                <a:lnTo>
                  <a:pt x="28241" y="0"/>
                </a:lnTo>
                <a:close/>
              </a:path>
              <a:path w="55245" h="55244">
                <a:moveTo>
                  <a:pt x="47638" y="9408"/>
                </a:moveTo>
                <a:lnTo>
                  <a:pt x="28241" y="9408"/>
                </a:lnTo>
                <a:lnTo>
                  <a:pt x="34908" y="11025"/>
                </a:lnTo>
                <a:lnTo>
                  <a:pt x="40399" y="15288"/>
                </a:lnTo>
                <a:lnTo>
                  <a:pt x="44124" y="21314"/>
                </a:lnTo>
                <a:lnTo>
                  <a:pt x="45496" y="28220"/>
                </a:lnTo>
                <a:lnTo>
                  <a:pt x="45496" y="37628"/>
                </a:lnTo>
                <a:lnTo>
                  <a:pt x="37655" y="45471"/>
                </a:lnTo>
                <a:lnTo>
                  <a:pt x="47812" y="45471"/>
                </a:lnTo>
                <a:lnTo>
                  <a:pt x="52728" y="38338"/>
                </a:lnTo>
                <a:lnTo>
                  <a:pt x="54910" y="28220"/>
                </a:lnTo>
                <a:lnTo>
                  <a:pt x="52728" y="17196"/>
                </a:lnTo>
                <a:lnTo>
                  <a:pt x="47638" y="9408"/>
                </a:lnTo>
                <a:close/>
              </a:path>
            </a:pathLst>
          </a:custGeom>
          <a:solidFill>
            <a:srgbClr val="FFFFFF"/>
          </a:solidFill>
        </p:spPr>
        <p:txBody>
          <a:bodyPr wrap="square" lIns="0" tIns="0" rIns="0" bIns="0" rtlCol="0"/>
          <a:lstStyle/>
          <a:p>
            <a:endParaRPr/>
          </a:p>
        </p:txBody>
      </p:sp>
      <p:sp>
        <p:nvSpPr>
          <p:cNvPr id="21" name="object 21"/>
          <p:cNvSpPr/>
          <p:nvPr/>
        </p:nvSpPr>
        <p:spPr>
          <a:xfrm>
            <a:off x="8026082" y="1509475"/>
            <a:ext cx="53340" cy="55244"/>
          </a:xfrm>
          <a:custGeom>
            <a:avLst/>
            <a:gdLst/>
            <a:ahLst/>
            <a:cxnLst/>
            <a:rect l="l" t="t" r="r" b="b"/>
            <a:pathLst>
              <a:path w="53340" h="55244">
                <a:moveTo>
                  <a:pt x="26668" y="0"/>
                </a:moveTo>
                <a:lnTo>
                  <a:pt x="16544" y="2204"/>
                </a:lnTo>
                <a:lnTo>
                  <a:pt x="8039" y="8230"/>
                </a:lnTo>
                <a:lnTo>
                  <a:pt x="2181" y="17196"/>
                </a:lnTo>
                <a:lnTo>
                  <a:pt x="0" y="28220"/>
                </a:lnTo>
                <a:lnTo>
                  <a:pt x="2181" y="38338"/>
                </a:lnTo>
                <a:lnTo>
                  <a:pt x="8039" y="46839"/>
                </a:lnTo>
                <a:lnTo>
                  <a:pt x="16544" y="52694"/>
                </a:lnTo>
                <a:lnTo>
                  <a:pt x="26668" y="54874"/>
                </a:lnTo>
                <a:lnTo>
                  <a:pt x="36790" y="52694"/>
                </a:lnTo>
                <a:lnTo>
                  <a:pt x="45296" y="46839"/>
                </a:lnTo>
                <a:lnTo>
                  <a:pt x="46239" y="45471"/>
                </a:lnTo>
                <a:lnTo>
                  <a:pt x="17255" y="45471"/>
                </a:lnTo>
                <a:lnTo>
                  <a:pt x="9408" y="37628"/>
                </a:lnTo>
                <a:lnTo>
                  <a:pt x="26668" y="9408"/>
                </a:lnTo>
                <a:lnTo>
                  <a:pt x="46066" y="9408"/>
                </a:lnTo>
                <a:lnTo>
                  <a:pt x="45296" y="8230"/>
                </a:lnTo>
                <a:lnTo>
                  <a:pt x="36790" y="2204"/>
                </a:lnTo>
                <a:lnTo>
                  <a:pt x="26668" y="0"/>
                </a:lnTo>
                <a:close/>
              </a:path>
              <a:path w="53340" h="55244">
                <a:moveTo>
                  <a:pt x="46066" y="9408"/>
                </a:moveTo>
                <a:lnTo>
                  <a:pt x="26668" y="9408"/>
                </a:lnTo>
                <a:lnTo>
                  <a:pt x="33334" y="11025"/>
                </a:lnTo>
                <a:lnTo>
                  <a:pt x="38824" y="15288"/>
                </a:lnTo>
                <a:lnTo>
                  <a:pt x="42550" y="21314"/>
                </a:lnTo>
                <a:lnTo>
                  <a:pt x="43923" y="28220"/>
                </a:lnTo>
                <a:lnTo>
                  <a:pt x="43923" y="37628"/>
                </a:lnTo>
                <a:lnTo>
                  <a:pt x="36077" y="45471"/>
                </a:lnTo>
                <a:lnTo>
                  <a:pt x="46239" y="45471"/>
                </a:lnTo>
                <a:lnTo>
                  <a:pt x="51155" y="38338"/>
                </a:lnTo>
                <a:lnTo>
                  <a:pt x="53337" y="28220"/>
                </a:lnTo>
                <a:lnTo>
                  <a:pt x="51155" y="17196"/>
                </a:lnTo>
                <a:lnTo>
                  <a:pt x="46066" y="9408"/>
                </a:lnTo>
                <a:close/>
              </a:path>
            </a:pathLst>
          </a:custGeom>
          <a:solidFill>
            <a:srgbClr val="FFFFFF"/>
          </a:solidFill>
        </p:spPr>
        <p:txBody>
          <a:bodyPr wrap="square" lIns="0" tIns="0" rIns="0" bIns="0" rtlCol="0"/>
          <a:lstStyle/>
          <a:p>
            <a:endParaRPr/>
          </a:p>
        </p:txBody>
      </p:sp>
      <p:sp>
        <p:nvSpPr>
          <p:cNvPr id="22" name="object 22"/>
          <p:cNvSpPr/>
          <p:nvPr/>
        </p:nvSpPr>
        <p:spPr>
          <a:xfrm>
            <a:off x="9099804" y="1269491"/>
            <a:ext cx="541020" cy="541020"/>
          </a:xfrm>
          <a:custGeom>
            <a:avLst/>
            <a:gdLst/>
            <a:ahLst/>
            <a:cxnLst/>
            <a:rect l="l" t="t" r="r" b="b"/>
            <a:pathLst>
              <a:path w="541020" h="541019">
                <a:moveTo>
                  <a:pt x="270510" y="0"/>
                </a:moveTo>
                <a:lnTo>
                  <a:pt x="221897" y="4359"/>
                </a:lnTo>
                <a:lnTo>
                  <a:pt x="176139" y="16929"/>
                </a:lnTo>
                <a:lnTo>
                  <a:pt x="133999" y="36942"/>
                </a:lnTo>
                <a:lnTo>
                  <a:pt x="96243" y="63635"/>
                </a:lnTo>
                <a:lnTo>
                  <a:pt x="63635" y="96243"/>
                </a:lnTo>
                <a:lnTo>
                  <a:pt x="36942" y="133999"/>
                </a:lnTo>
                <a:lnTo>
                  <a:pt x="16929" y="176139"/>
                </a:lnTo>
                <a:lnTo>
                  <a:pt x="4359" y="221897"/>
                </a:lnTo>
                <a:lnTo>
                  <a:pt x="0" y="270510"/>
                </a:lnTo>
                <a:lnTo>
                  <a:pt x="4359" y="319122"/>
                </a:lnTo>
                <a:lnTo>
                  <a:pt x="16929" y="364880"/>
                </a:lnTo>
                <a:lnTo>
                  <a:pt x="36942" y="407020"/>
                </a:lnTo>
                <a:lnTo>
                  <a:pt x="63635" y="444776"/>
                </a:lnTo>
                <a:lnTo>
                  <a:pt x="96243" y="477384"/>
                </a:lnTo>
                <a:lnTo>
                  <a:pt x="133999" y="504077"/>
                </a:lnTo>
                <a:lnTo>
                  <a:pt x="176139" y="524090"/>
                </a:lnTo>
                <a:lnTo>
                  <a:pt x="221897" y="536660"/>
                </a:lnTo>
                <a:lnTo>
                  <a:pt x="270510" y="541020"/>
                </a:lnTo>
                <a:lnTo>
                  <a:pt x="319122" y="536660"/>
                </a:lnTo>
                <a:lnTo>
                  <a:pt x="364880" y="524090"/>
                </a:lnTo>
                <a:lnTo>
                  <a:pt x="407020" y="504077"/>
                </a:lnTo>
                <a:lnTo>
                  <a:pt x="444776" y="477384"/>
                </a:lnTo>
                <a:lnTo>
                  <a:pt x="477384" y="444776"/>
                </a:lnTo>
                <a:lnTo>
                  <a:pt x="504077" y="407020"/>
                </a:lnTo>
                <a:lnTo>
                  <a:pt x="524090" y="364880"/>
                </a:lnTo>
                <a:lnTo>
                  <a:pt x="536660" y="319122"/>
                </a:lnTo>
                <a:lnTo>
                  <a:pt x="541020" y="270510"/>
                </a:lnTo>
                <a:lnTo>
                  <a:pt x="536660" y="221897"/>
                </a:lnTo>
                <a:lnTo>
                  <a:pt x="524090" y="176139"/>
                </a:lnTo>
                <a:lnTo>
                  <a:pt x="504077" y="133999"/>
                </a:lnTo>
                <a:lnTo>
                  <a:pt x="477384" y="96243"/>
                </a:lnTo>
                <a:lnTo>
                  <a:pt x="444776" y="63635"/>
                </a:lnTo>
                <a:lnTo>
                  <a:pt x="407020" y="36942"/>
                </a:lnTo>
                <a:lnTo>
                  <a:pt x="364880" y="16929"/>
                </a:lnTo>
                <a:lnTo>
                  <a:pt x="319122" y="4359"/>
                </a:lnTo>
                <a:lnTo>
                  <a:pt x="270510" y="0"/>
                </a:lnTo>
                <a:close/>
              </a:path>
            </a:pathLst>
          </a:custGeom>
          <a:solidFill>
            <a:srgbClr val="CC0000"/>
          </a:solidFill>
        </p:spPr>
        <p:txBody>
          <a:bodyPr wrap="square" lIns="0" tIns="0" rIns="0" bIns="0" rtlCol="0"/>
          <a:lstStyle/>
          <a:p>
            <a:endParaRPr/>
          </a:p>
        </p:txBody>
      </p:sp>
      <p:sp>
        <p:nvSpPr>
          <p:cNvPr id="23" name="object 23"/>
          <p:cNvSpPr/>
          <p:nvPr/>
        </p:nvSpPr>
        <p:spPr>
          <a:xfrm>
            <a:off x="9204248" y="1305884"/>
            <a:ext cx="330835" cy="451484"/>
          </a:xfrm>
          <a:custGeom>
            <a:avLst/>
            <a:gdLst/>
            <a:ahLst/>
            <a:cxnLst/>
            <a:rect l="l" t="t" r="r" b="b"/>
            <a:pathLst>
              <a:path w="330834" h="451485">
                <a:moveTo>
                  <a:pt x="164570" y="0"/>
                </a:moveTo>
                <a:lnTo>
                  <a:pt x="114692" y="8101"/>
                </a:lnTo>
                <a:lnTo>
                  <a:pt x="71271" y="30635"/>
                </a:lnTo>
                <a:lnTo>
                  <a:pt x="36964" y="64941"/>
                </a:lnTo>
                <a:lnTo>
                  <a:pt x="14430" y="108363"/>
                </a:lnTo>
                <a:lnTo>
                  <a:pt x="6328" y="158243"/>
                </a:lnTo>
                <a:lnTo>
                  <a:pt x="11174" y="198124"/>
                </a:lnTo>
                <a:lnTo>
                  <a:pt x="24922" y="233999"/>
                </a:lnTo>
                <a:lnTo>
                  <a:pt x="46383" y="264831"/>
                </a:lnTo>
                <a:lnTo>
                  <a:pt x="74370" y="289580"/>
                </a:lnTo>
                <a:lnTo>
                  <a:pt x="50734" y="294377"/>
                </a:lnTo>
                <a:lnTo>
                  <a:pt x="26504" y="301844"/>
                </a:lnTo>
                <a:lnTo>
                  <a:pt x="7615" y="312278"/>
                </a:lnTo>
                <a:lnTo>
                  <a:pt x="0" y="325977"/>
                </a:lnTo>
                <a:lnTo>
                  <a:pt x="0" y="408265"/>
                </a:lnTo>
                <a:lnTo>
                  <a:pt x="14588" y="426957"/>
                </a:lnTo>
                <a:lnTo>
                  <a:pt x="52616" y="440309"/>
                </a:lnTo>
                <a:lnTo>
                  <a:pt x="105479" y="448320"/>
                </a:lnTo>
                <a:lnTo>
                  <a:pt x="164571" y="450991"/>
                </a:lnTo>
                <a:lnTo>
                  <a:pt x="224581" y="448320"/>
                </a:lnTo>
                <a:lnTo>
                  <a:pt x="270017" y="441495"/>
                </a:lnTo>
                <a:lnTo>
                  <a:pt x="164571" y="441495"/>
                </a:lnTo>
                <a:lnTo>
                  <a:pt x="99616" y="438305"/>
                </a:lnTo>
                <a:lnTo>
                  <a:pt x="50832" y="430219"/>
                </a:lnTo>
                <a:lnTo>
                  <a:pt x="20147" y="419464"/>
                </a:lnTo>
                <a:lnTo>
                  <a:pt x="9490" y="408265"/>
                </a:lnTo>
                <a:lnTo>
                  <a:pt x="9490" y="382945"/>
                </a:lnTo>
                <a:lnTo>
                  <a:pt x="32032" y="382945"/>
                </a:lnTo>
                <a:lnTo>
                  <a:pt x="20147" y="378569"/>
                </a:lnTo>
                <a:lnTo>
                  <a:pt x="9490" y="367121"/>
                </a:lnTo>
                <a:lnTo>
                  <a:pt x="9490" y="341801"/>
                </a:lnTo>
                <a:lnTo>
                  <a:pt x="32028" y="341801"/>
                </a:lnTo>
                <a:lnTo>
                  <a:pt x="20147" y="337426"/>
                </a:lnTo>
                <a:lnTo>
                  <a:pt x="9490" y="325977"/>
                </a:lnTo>
                <a:lnTo>
                  <a:pt x="14040" y="319079"/>
                </a:lnTo>
                <a:lnTo>
                  <a:pt x="28085" y="311143"/>
                </a:lnTo>
                <a:lnTo>
                  <a:pt x="52219" y="303503"/>
                </a:lnTo>
                <a:lnTo>
                  <a:pt x="87033" y="297495"/>
                </a:lnTo>
                <a:lnTo>
                  <a:pt x="113776" y="297495"/>
                </a:lnTo>
                <a:lnTo>
                  <a:pt x="76665" y="278329"/>
                </a:lnTo>
                <a:lnTo>
                  <a:pt x="44485" y="246148"/>
                </a:lnTo>
                <a:lnTo>
                  <a:pt x="23394" y="205309"/>
                </a:lnTo>
                <a:lnTo>
                  <a:pt x="15824" y="158243"/>
                </a:lnTo>
                <a:lnTo>
                  <a:pt x="23394" y="111783"/>
                </a:lnTo>
                <a:lnTo>
                  <a:pt x="44484" y="71020"/>
                </a:lnTo>
                <a:lnTo>
                  <a:pt x="76664" y="38612"/>
                </a:lnTo>
                <a:lnTo>
                  <a:pt x="117503" y="17217"/>
                </a:lnTo>
                <a:lnTo>
                  <a:pt x="164570" y="9495"/>
                </a:lnTo>
                <a:lnTo>
                  <a:pt x="217137" y="9495"/>
                </a:lnTo>
                <a:lnTo>
                  <a:pt x="214451" y="8101"/>
                </a:lnTo>
                <a:lnTo>
                  <a:pt x="164570" y="0"/>
                </a:lnTo>
                <a:close/>
              </a:path>
              <a:path w="330834" h="451485">
                <a:moveTo>
                  <a:pt x="330729" y="382945"/>
                </a:moveTo>
                <a:lnTo>
                  <a:pt x="321238" y="382945"/>
                </a:lnTo>
                <a:lnTo>
                  <a:pt x="321238" y="408266"/>
                </a:lnTo>
                <a:lnTo>
                  <a:pt x="310333" y="419464"/>
                </a:lnTo>
                <a:lnTo>
                  <a:pt x="279103" y="430220"/>
                </a:lnTo>
                <a:lnTo>
                  <a:pt x="229774" y="438305"/>
                </a:lnTo>
                <a:lnTo>
                  <a:pt x="164571" y="441495"/>
                </a:lnTo>
                <a:lnTo>
                  <a:pt x="270017" y="441495"/>
                </a:lnTo>
                <a:lnTo>
                  <a:pt x="277914" y="440309"/>
                </a:lnTo>
                <a:lnTo>
                  <a:pt x="316116" y="426957"/>
                </a:lnTo>
                <a:lnTo>
                  <a:pt x="330729" y="408266"/>
                </a:lnTo>
                <a:lnTo>
                  <a:pt x="330729" y="382945"/>
                </a:lnTo>
                <a:close/>
              </a:path>
              <a:path w="330834" h="451485">
                <a:moveTo>
                  <a:pt x="32032" y="382945"/>
                </a:moveTo>
                <a:lnTo>
                  <a:pt x="72198" y="404306"/>
                </a:lnTo>
                <a:lnTo>
                  <a:pt x="116976" y="409647"/>
                </a:lnTo>
                <a:lnTo>
                  <a:pt x="164571" y="411427"/>
                </a:lnTo>
                <a:lnTo>
                  <a:pt x="212863" y="409647"/>
                </a:lnTo>
                <a:lnTo>
                  <a:pt x="257741" y="404306"/>
                </a:lnTo>
                <a:lnTo>
                  <a:pt x="267735" y="401931"/>
                </a:lnTo>
                <a:lnTo>
                  <a:pt x="164571" y="401931"/>
                </a:lnTo>
                <a:lnTo>
                  <a:pt x="99616" y="398495"/>
                </a:lnTo>
                <a:lnTo>
                  <a:pt x="50832" y="389867"/>
                </a:lnTo>
                <a:lnTo>
                  <a:pt x="32032" y="382945"/>
                </a:lnTo>
                <a:close/>
              </a:path>
              <a:path w="330834" h="451485">
                <a:moveTo>
                  <a:pt x="330728" y="341801"/>
                </a:moveTo>
                <a:lnTo>
                  <a:pt x="321238" y="341801"/>
                </a:lnTo>
                <a:lnTo>
                  <a:pt x="321238" y="367121"/>
                </a:lnTo>
                <a:lnTo>
                  <a:pt x="309664" y="378569"/>
                </a:lnTo>
                <a:lnTo>
                  <a:pt x="278508" y="389868"/>
                </a:lnTo>
                <a:lnTo>
                  <a:pt x="229551" y="398495"/>
                </a:lnTo>
                <a:lnTo>
                  <a:pt x="164571" y="401931"/>
                </a:lnTo>
                <a:lnTo>
                  <a:pt x="267735" y="401931"/>
                </a:lnTo>
                <a:lnTo>
                  <a:pt x="295201" y="395405"/>
                </a:lnTo>
                <a:lnTo>
                  <a:pt x="321238" y="382945"/>
                </a:lnTo>
                <a:lnTo>
                  <a:pt x="330729" y="382945"/>
                </a:lnTo>
                <a:lnTo>
                  <a:pt x="330728" y="341801"/>
                </a:lnTo>
                <a:close/>
              </a:path>
              <a:path w="330834" h="451485">
                <a:moveTo>
                  <a:pt x="32028" y="341801"/>
                </a:moveTo>
                <a:lnTo>
                  <a:pt x="72198" y="363164"/>
                </a:lnTo>
                <a:lnTo>
                  <a:pt x="116976" y="368503"/>
                </a:lnTo>
                <a:lnTo>
                  <a:pt x="164571" y="370283"/>
                </a:lnTo>
                <a:lnTo>
                  <a:pt x="212863" y="368503"/>
                </a:lnTo>
                <a:lnTo>
                  <a:pt x="257741" y="363164"/>
                </a:lnTo>
                <a:lnTo>
                  <a:pt x="267721" y="360792"/>
                </a:lnTo>
                <a:lnTo>
                  <a:pt x="164571" y="360792"/>
                </a:lnTo>
                <a:lnTo>
                  <a:pt x="99616" y="357355"/>
                </a:lnTo>
                <a:lnTo>
                  <a:pt x="50832" y="348726"/>
                </a:lnTo>
                <a:lnTo>
                  <a:pt x="32028" y="341801"/>
                </a:lnTo>
                <a:close/>
              </a:path>
              <a:path w="330834" h="451485">
                <a:moveTo>
                  <a:pt x="289639" y="297495"/>
                </a:moveTo>
                <a:lnTo>
                  <a:pt x="242114" y="297495"/>
                </a:lnTo>
                <a:lnTo>
                  <a:pt x="275839" y="303280"/>
                </a:lnTo>
                <a:lnTo>
                  <a:pt x="300664" y="310548"/>
                </a:lnTo>
                <a:lnTo>
                  <a:pt x="315995" y="318411"/>
                </a:lnTo>
                <a:lnTo>
                  <a:pt x="321238" y="325977"/>
                </a:lnTo>
                <a:lnTo>
                  <a:pt x="309664" y="337426"/>
                </a:lnTo>
                <a:lnTo>
                  <a:pt x="278508" y="348726"/>
                </a:lnTo>
                <a:lnTo>
                  <a:pt x="229551" y="357355"/>
                </a:lnTo>
                <a:lnTo>
                  <a:pt x="164571" y="360792"/>
                </a:lnTo>
                <a:lnTo>
                  <a:pt x="267721" y="360792"/>
                </a:lnTo>
                <a:lnTo>
                  <a:pt x="295201" y="354263"/>
                </a:lnTo>
                <a:lnTo>
                  <a:pt x="321238" y="341801"/>
                </a:lnTo>
                <a:lnTo>
                  <a:pt x="330728" y="341801"/>
                </a:lnTo>
                <a:lnTo>
                  <a:pt x="330728" y="325977"/>
                </a:lnTo>
                <a:lnTo>
                  <a:pt x="323089" y="312279"/>
                </a:lnTo>
                <a:lnTo>
                  <a:pt x="304026" y="301844"/>
                </a:lnTo>
                <a:lnTo>
                  <a:pt x="289639" y="297495"/>
                </a:lnTo>
                <a:close/>
              </a:path>
              <a:path w="330834" h="451485">
                <a:moveTo>
                  <a:pt x="113776" y="297495"/>
                </a:moveTo>
                <a:lnTo>
                  <a:pt x="87033" y="297495"/>
                </a:lnTo>
                <a:lnTo>
                  <a:pt x="105162" y="305803"/>
                </a:lnTo>
                <a:lnTo>
                  <a:pt x="124022" y="311734"/>
                </a:lnTo>
                <a:lnTo>
                  <a:pt x="143777" y="315294"/>
                </a:lnTo>
                <a:lnTo>
                  <a:pt x="164571" y="316481"/>
                </a:lnTo>
                <a:lnTo>
                  <a:pt x="185367" y="315294"/>
                </a:lnTo>
                <a:lnTo>
                  <a:pt x="205123" y="311735"/>
                </a:lnTo>
                <a:lnTo>
                  <a:pt x="220207" y="306991"/>
                </a:lnTo>
                <a:lnTo>
                  <a:pt x="164571" y="306991"/>
                </a:lnTo>
                <a:lnTo>
                  <a:pt x="117503" y="299420"/>
                </a:lnTo>
                <a:lnTo>
                  <a:pt x="113776" y="297495"/>
                </a:lnTo>
                <a:close/>
              </a:path>
              <a:path w="330834" h="451485">
                <a:moveTo>
                  <a:pt x="217137" y="9495"/>
                </a:moveTo>
                <a:lnTo>
                  <a:pt x="164570" y="9495"/>
                </a:lnTo>
                <a:lnTo>
                  <a:pt x="211640" y="17218"/>
                </a:lnTo>
                <a:lnTo>
                  <a:pt x="252481" y="38612"/>
                </a:lnTo>
                <a:lnTo>
                  <a:pt x="284662" y="71020"/>
                </a:lnTo>
                <a:lnTo>
                  <a:pt x="305752" y="111783"/>
                </a:lnTo>
                <a:lnTo>
                  <a:pt x="313323" y="158243"/>
                </a:lnTo>
                <a:lnTo>
                  <a:pt x="307922" y="198124"/>
                </a:lnTo>
                <a:lnTo>
                  <a:pt x="292752" y="233802"/>
                </a:lnTo>
                <a:lnTo>
                  <a:pt x="269262" y="264164"/>
                </a:lnTo>
                <a:lnTo>
                  <a:pt x="238947" y="287999"/>
                </a:lnTo>
                <a:lnTo>
                  <a:pt x="203539" y="302242"/>
                </a:lnTo>
                <a:lnTo>
                  <a:pt x="164571" y="306991"/>
                </a:lnTo>
                <a:lnTo>
                  <a:pt x="220207" y="306991"/>
                </a:lnTo>
                <a:lnTo>
                  <a:pt x="223989" y="305801"/>
                </a:lnTo>
                <a:lnTo>
                  <a:pt x="242114" y="297495"/>
                </a:lnTo>
                <a:lnTo>
                  <a:pt x="289639" y="297495"/>
                </a:lnTo>
                <a:lnTo>
                  <a:pt x="279325" y="294377"/>
                </a:lnTo>
                <a:lnTo>
                  <a:pt x="254772" y="289580"/>
                </a:lnTo>
                <a:lnTo>
                  <a:pt x="282762" y="264831"/>
                </a:lnTo>
                <a:lnTo>
                  <a:pt x="304225" y="233999"/>
                </a:lnTo>
                <a:lnTo>
                  <a:pt x="317975" y="198099"/>
                </a:lnTo>
                <a:lnTo>
                  <a:pt x="322819" y="158243"/>
                </a:lnTo>
                <a:lnTo>
                  <a:pt x="314716" y="108364"/>
                </a:lnTo>
                <a:lnTo>
                  <a:pt x="292182" y="64942"/>
                </a:lnTo>
                <a:lnTo>
                  <a:pt x="257875" y="30635"/>
                </a:lnTo>
                <a:lnTo>
                  <a:pt x="217137" y="9495"/>
                </a:lnTo>
                <a:close/>
              </a:path>
            </a:pathLst>
          </a:custGeom>
          <a:solidFill>
            <a:srgbClr val="FFFFFF"/>
          </a:solidFill>
        </p:spPr>
        <p:txBody>
          <a:bodyPr wrap="square" lIns="0" tIns="0" rIns="0" bIns="0" rtlCol="0"/>
          <a:lstStyle/>
          <a:p>
            <a:endParaRPr/>
          </a:p>
        </p:txBody>
      </p:sp>
      <p:sp>
        <p:nvSpPr>
          <p:cNvPr id="24" name="object 24"/>
          <p:cNvSpPr/>
          <p:nvPr/>
        </p:nvSpPr>
        <p:spPr>
          <a:xfrm>
            <a:off x="9296029" y="1380258"/>
            <a:ext cx="145584" cy="170900"/>
          </a:xfrm>
          <a:prstGeom prst="rect">
            <a:avLst/>
          </a:prstGeom>
          <a:blipFill>
            <a:blip r:embed="rId5" cstate="print"/>
            <a:stretch>
              <a:fillRect/>
            </a:stretch>
          </a:blipFill>
        </p:spPr>
        <p:txBody>
          <a:bodyPr wrap="square" lIns="0" tIns="0" rIns="0" bIns="0" rtlCol="0"/>
          <a:lstStyle/>
          <a:p>
            <a:endParaRPr/>
          </a:p>
        </p:txBody>
      </p:sp>
      <p:sp>
        <p:nvSpPr>
          <p:cNvPr id="25" name="object 25"/>
          <p:cNvSpPr/>
          <p:nvPr/>
        </p:nvSpPr>
        <p:spPr>
          <a:xfrm>
            <a:off x="10573511" y="1280160"/>
            <a:ext cx="539750" cy="541020"/>
          </a:xfrm>
          <a:custGeom>
            <a:avLst/>
            <a:gdLst/>
            <a:ahLst/>
            <a:cxnLst/>
            <a:rect l="l" t="t" r="r" b="b"/>
            <a:pathLst>
              <a:path w="539750" h="541019">
                <a:moveTo>
                  <a:pt x="269748" y="0"/>
                </a:moveTo>
                <a:lnTo>
                  <a:pt x="221262" y="4359"/>
                </a:lnTo>
                <a:lnTo>
                  <a:pt x="175626" y="16929"/>
                </a:lnTo>
                <a:lnTo>
                  <a:pt x="133603" y="36942"/>
                </a:lnTo>
                <a:lnTo>
                  <a:pt x="95955" y="63635"/>
                </a:lnTo>
                <a:lnTo>
                  <a:pt x="63443" y="96243"/>
                </a:lnTo>
                <a:lnTo>
                  <a:pt x="36829" y="133999"/>
                </a:lnTo>
                <a:lnTo>
                  <a:pt x="16876" y="176139"/>
                </a:lnTo>
                <a:lnTo>
                  <a:pt x="4346" y="221897"/>
                </a:lnTo>
                <a:lnTo>
                  <a:pt x="0" y="270510"/>
                </a:lnTo>
                <a:lnTo>
                  <a:pt x="4346" y="319122"/>
                </a:lnTo>
                <a:lnTo>
                  <a:pt x="16876" y="364880"/>
                </a:lnTo>
                <a:lnTo>
                  <a:pt x="36829" y="407020"/>
                </a:lnTo>
                <a:lnTo>
                  <a:pt x="63443" y="444776"/>
                </a:lnTo>
                <a:lnTo>
                  <a:pt x="95955" y="477384"/>
                </a:lnTo>
                <a:lnTo>
                  <a:pt x="133604" y="504077"/>
                </a:lnTo>
                <a:lnTo>
                  <a:pt x="175626" y="524090"/>
                </a:lnTo>
                <a:lnTo>
                  <a:pt x="221262" y="536660"/>
                </a:lnTo>
                <a:lnTo>
                  <a:pt x="269748" y="541019"/>
                </a:lnTo>
                <a:lnTo>
                  <a:pt x="318233" y="536660"/>
                </a:lnTo>
                <a:lnTo>
                  <a:pt x="363869" y="524090"/>
                </a:lnTo>
                <a:lnTo>
                  <a:pt x="405892" y="504077"/>
                </a:lnTo>
                <a:lnTo>
                  <a:pt x="443540" y="477384"/>
                </a:lnTo>
                <a:lnTo>
                  <a:pt x="476052" y="444776"/>
                </a:lnTo>
                <a:lnTo>
                  <a:pt x="502666" y="407020"/>
                </a:lnTo>
                <a:lnTo>
                  <a:pt x="522619" y="364880"/>
                </a:lnTo>
                <a:lnTo>
                  <a:pt x="535149" y="319122"/>
                </a:lnTo>
                <a:lnTo>
                  <a:pt x="539496" y="270510"/>
                </a:lnTo>
                <a:lnTo>
                  <a:pt x="535149" y="221897"/>
                </a:lnTo>
                <a:lnTo>
                  <a:pt x="522619" y="176139"/>
                </a:lnTo>
                <a:lnTo>
                  <a:pt x="502665" y="133999"/>
                </a:lnTo>
                <a:lnTo>
                  <a:pt x="476052" y="96243"/>
                </a:lnTo>
                <a:lnTo>
                  <a:pt x="443540" y="63635"/>
                </a:lnTo>
                <a:lnTo>
                  <a:pt x="405892" y="36942"/>
                </a:lnTo>
                <a:lnTo>
                  <a:pt x="363869" y="16929"/>
                </a:lnTo>
                <a:lnTo>
                  <a:pt x="318233" y="4359"/>
                </a:lnTo>
                <a:lnTo>
                  <a:pt x="269748" y="0"/>
                </a:lnTo>
                <a:close/>
              </a:path>
            </a:pathLst>
          </a:custGeom>
          <a:solidFill>
            <a:srgbClr val="CC0000"/>
          </a:solidFill>
        </p:spPr>
        <p:txBody>
          <a:bodyPr wrap="square" lIns="0" tIns="0" rIns="0" bIns="0" rtlCol="0"/>
          <a:lstStyle/>
          <a:p>
            <a:endParaRPr/>
          </a:p>
        </p:txBody>
      </p:sp>
      <p:sp>
        <p:nvSpPr>
          <p:cNvPr id="26" name="object 26"/>
          <p:cNvSpPr/>
          <p:nvPr/>
        </p:nvSpPr>
        <p:spPr>
          <a:xfrm>
            <a:off x="10648498" y="1529551"/>
            <a:ext cx="385445" cy="179070"/>
          </a:xfrm>
          <a:custGeom>
            <a:avLst/>
            <a:gdLst/>
            <a:ahLst/>
            <a:cxnLst/>
            <a:rect l="l" t="t" r="r" b="b"/>
            <a:pathLst>
              <a:path w="385445" h="179069">
                <a:moveTo>
                  <a:pt x="90730" y="59578"/>
                </a:moveTo>
                <a:lnTo>
                  <a:pt x="4693" y="59578"/>
                </a:lnTo>
                <a:lnTo>
                  <a:pt x="0" y="65849"/>
                </a:lnTo>
                <a:lnTo>
                  <a:pt x="0" y="172465"/>
                </a:lnTo>
                <a:lnTo>
                  <a:pt x="4693" y="178741"/>
                </a:lnTo>
                <a:lnTo>
                  <a:pt x="90730" y="178741"/>
                </a:lnTo>
                <a:lnTo>
                  <a:pt x="95424" y="172465"/>
                </a:lnTo>
                <a:lnTo>
                  <a:pt x="95424" y="169333"/>
                </a:lnTo>
                <a:lnTo>
                  <a:pt x="10950" y="169332"/>
                </a:lnTo>
                <a:lnTo>
                  <a:pt x="9387" y="167766"/>
                </a:lnTo>
                <a:lnTo>
                  <a:pt x="9387" y="70553"/>
                </a:lnTo>
                <a:lnTo>
                  <a:pt x="10949" y="68987"/>
                </a:lnTo>
                <a:lnTo>
                  <a:pt x="95424" y="68987"/>
                </a:lnTo>
                <a:lnTo>
                  <a:pt x="95424" y="65849"/>
                </a:lnTo>
                <a:lnTo>
                  <a:pt x="90730" y="59578"/>
                </a:lnTo>
                <a:close/>
              </a:path>
              <a:path w="385445" h="179069">
                <a:moveTo>
                  <a:pt x="234653" y="59578"/>
                </a:moveTo>
                <a:lnTo>
                  <a:pt x="148611" y="59578"/>
                </a:lnTo>
                <a:lnTo>
                  <a:pt x="143917" y="65849"/>
                </a:lnTo>
                <a:lnTo>
                  <a:pt x="143917" y="172465"/>
                </a:lnTo>
                <a:lnTo>
                  <a:pt x="148611" y="178741"/>
                </a:lnTo>
                <a:lnTo>
                  <a:pt x="234653" y="178741"/>
                </a:lnTo>
                <a:lnTo>
                  <a:pt x="239347" y="172465"/>
                </a:lnTo>
                <a:lnTo>
                  <a:pt x="239347" y="169333"/>
                </a:lnTo>
                <a:lnTo>
                  <a:pt x="154873" y="169333"/>
                </a:lnTo>
                <a:lnTo>
                  <a:pt x="153305" y="167766"/>
                </a:lnTo>
                <a:lnTo>
                  <a:pt x="153304" y="70553"/>
                </a:lnTo>
                <a:lnTo>
                  <a:pt x="154873" y="68987"/>
                </a:lnTo>
                <a:lnTo>
                  <a:pt x="239347" y="68987"/>
                </a:lnTo>
                <a:lnTo>
                  <a:pt x="239347" y="65849"/>
                </a:lnTo>
                <a:lnTo>
                  <a:pt x="234653" y="59578"/>
                </a:lnTo>
                <a:close/>
              </a:path>
              <a:path w="385445" h="179069">
                <a:moveTo>
                  <a:pt x="380134" y="59578"/>
                </a:moveTo>
                <a:lnTo>
                  <a:pt x="294097" y="59578"/>
                </a:lnTo>
                <a:lnTo>
                  <a:pt x="289403" y="65849"/>
                </a:lnTo>
                <a:lnTo>
                  <a:pt x="289403" y="172465"/>
                </a:lnTo>
                <a:lnTo>
                  <a:pt x="294097" y="178741"/>
                </a:lnTo>
                <a:lnTo>
                  <a:pt x="380134" y="178741"/>
                </a:lnTo>
                <a:lnTo>
                  <a:pt x="384828" y="172465"/>
                </a:lnTo>
                <a:lnTo>
                  <a:pt x="384828" y="169333"/>
                </a:lnTo>
                <a:lnTo>
                  <a:pt x="300353" y="169333"/>
                </a:lnTo>
                <a:lnTo>
                  <a:pt x="298790" y="167766"/>
                </a:lnTo>
                <a:lnTo>
                  <a:pt x="298790" y="70553"/>
                </a:lnTo>
                <a:lnTo>
                  <a:pt x="300353" y="68987"/>
                </a:lnTo>
                <a:lnTo>
                  <a:pt x="384827" y="68987"/>
                </a:lnTo>
                <a:lnTo>
                  <a:pt x="384827" y="65849"/>
                </a:lnTo>
                <a:lnTo>
                  <a:pt x="380134" y="59578"/>
                </a:lnTo>
                <a:close/>
              </a:path>
              <a:path w="385445" h="179069">
                <a:moveTo>
                  <a:pt x="95424" y="68987"/>
                </a:moveTo>
                <a:lnTo>
                  <a:pt x="84474" y="68987"/>
                </a:lnTo>
                <a:lnTo>
                  <a:pt x="86042" y="70553"/>
                </a:lnTo>
                <a:lnTo>
                  <a:pt x="86042" y="167766"/>
                </a:lnTo>
                <a:lnTo>
                  <a:pt x="84474" y="169333"/>
                </a:lnTo>
                <a:lnTo>
                  <a:pt x="95424" y="169333"/>
                </a:lnTo>
                <a:lnTo>
                  <a:pt x="95424" y="68987"/>
                </a:lnTo>
                <a:close/>
              </a:path>
              <a:path w="385445" h="179069">
                <a:moveTo>
                  <a:pt x="239347" y="68987"/>
                </a:moveTo>
                <a:lnTo>
                  <a:pt x="228392" y="68987"/>
                </a:lnTo>
                <a:lnTo>
                  <a:pt x="229960" y="70553"/>
                </a:lnTo>
                <a:lnTo>
                  <a:pt x="229960" y="167766"/>
                </a:lnTo>
                <a:lnTo>
                  <a:pt x="228392" y="169333"/>
                </a:lnTo>
                <a:lnTo>
                  <a:pt x="239347" y="169333"/>
                </a:lnTo>
                <a:lnTo>
                  <a:pt x="239347" y="68987"/>
                </a:lnTo>
                <a:close/>
              </a:path>
              <a:path w="385445" h="179069">
                <a:moveTo>
                  <a:pt x="384827" y="68987"/>
                </a:moveTo>
                <a:lnTo>
                  <a:pt x="373877" y="68987"/>
                </a:lnTo>
                <a:lnTo>
                  <a:pt x="375440" y="70553"/>
                </a:lnTo>
                <a:lnTo>
                  <a:pt x="375440" y="167766"/>
                </a:lnTo>
                <a:lnTo>
                  <a:pt x="373878" y="169333"/>
                </a:lnTo>
                <a:lnTo>
                  <a:pt x="384828" y="169333"/>
                </a:lnTo>
                <a:lnTo>
                  <a:pt x="384827" y="68987"/>
                </a:lnTo>
                <a:close/>
              </a:path>
              <a:path w="385445" h="179069">
                <a:moveTo>
                  <a:pt x="336334" y="0"/>
                </a:moveTo>
                <a:lnTo>
                  <a:pt x="45367" y="0"/>
                </a:lnTo>
                <a:lnTo>
                  <a:pt x="39111" y="4704"/>
                </a:lnTo>
                <a:lnTo>
                  <a:pt x="39111" y="59578"/>
                </a:lnTo>
                <a:lnTo>
                  <a:pt x="48493" y="59578"/>
                </a:lnTo>
                <a:lnTo>
                  <a:pt x="48493" y="9408"/>
                </a:lnTo>
                <a:lnTo>
                  <a:pt x="341027" y="9408"/>
                </a:lnTo>
                <a:lnTo>
                  <a:pt x="341027" y="4704"/>
                </a:lnTo>
                <a:lnTo>
                  <a:pt x="336334" y="0"/>
                </a:lnTo>
                <a:close/>
              </a:path>
              <a:path w="385445" h="179069">
                <a:moveTo>
                  <a:pt x="198672" y="9408"/>
                </a:moveTo>
                <a:lnTo>
                  <a:pt x="189285" y="9408"/>
                </a:lnTo>
                <a:lnTo>
                  <a:pt x="189285" y="59578"/>
                </a:lnTo>
                <a:lnTo>
                  <a:pt x="198672" y="59578"/>
                </a:lnTo>
                <a:lnTo>
                  <a:pt x="198672" y="9408"/>
                </a:lnTo>
                <a:close/>
              </a:path>
              <a:path w="385445" h="179069">
                <a:moveTo>
                  <a:pt x="341027" y="9408"/>
                </a:moveTo>
                <a:lnTo>
                  <a:pt x="331640" y="9408"/>
                </a:lnTo>
                <a:lnTo>
                  <a:pt x="331640" y="59578"/>
                </a:lnTo>
                <a:lnTo>
                  <a:pt x="341027" y="59578"/>
                </a:lnTo>
                <a:lnTo>
                  <a:pt x="341027" y="9408"/>
                </a:lnTo>
                <a:close/>
              </a:path>
            </a:pathLst>
          </a:custGeom>
          <a:solidFill>
            <a:srgbClr val="FFFFFF"/>
          </a:solidFill>
        </p:spPr>
        <p:txBody>
          <a:bodyPr wrap="square" lIns="0" tIns="0" rIns="0" bIns="0" rtlCol="0"/>
          <a:lstStyle/>
          <a:p>
            <a:endParaRPr/>
          </a:p>
        </p:txBody>
      </p:sp>
      <p:sp>
        <p:nvSpPr>
          <p:cNvPr id="27" name="object 27"/>
          <p:cNvSpPr/>
          <p:nvPr/>
        </p:nvSpPr>
        <p:spPr>
          <a:xfrm>
            <a:off x="10762697" y="1321018"/>
            <a:ext cx="156430" cy="185012"/>
          </a:xfrm>
          <a:prstGeom prst="rect">
            <a:avLst/>
          </a:prstGeom>
          <a:blipFill>
            <a:blip r:embed="rId6" cstate="print"/>
            <a:stretch>
              <a:fillRect/>
            </a:stretch>
          </a:blipFill>
        </p:spPr>
        <p:txBody>
          <a:bodyPr wrap="square" lIns="0" tIns="0" rIns="0" bIns="0" rtlCol="0"/>
          <a:lstStyle/>
          <a:p>
            <a:endParaRPr/>
          </a:p>
        </p:txBody>
      </p:sp>
      <p:sp>
        <p:nvSpPr>
          <p:cNvPr id="28" name="object 28"/>
          <p:cNvSpPr/>
          <p:nvPr/>
        </p:nvSpPr>
        <p:spPr>
          <a:xfrm>
            <a:off x="4451603" y="1269491"/>
            <a:ext cx="541020" cy="541020"/>
          </a:xfrm>
          <a:custGeom>
            <a:avLst/>
            <a:gdLst/>
            <a:ahLst/>
            <a:cxnLst/>
            <a:rect l="l" t="t" r="r" b="b"/>
            <a:pathLst>
              <a:path w="541020" h="541019">
                <a:moveTo>
                  <a:pt x="270510" y="0"/>
                </a:moveTo>
                <a:lnTo>
                  <a:pt x="221897" y="4359"/>
                </a:lnTo>
                <a:lnTo>
                  <a:pt x="176139" y="16929"/>
                </a:lnTo>
                <a:lnTo>
                  <a:pt x="133999" y="36942"/>
                </a:lnTo>
                <a:lnTo>
                  <a:pt x="96243" y="63635"/>
                </a:lnTo>
                <a:lnTo>
                  <a:pt x="63635" y="96243"/>
                </a:lnTo>
                <a:lnTo>
                  <a:pt x="36942" y="133999"/>
                </a:lnTo>
                <a:lnTo>
                  <a:pt x="16929" y="176139"/>
                </a:lnTo>
                <a:lnTo>
                  <a:pt x="4359" y="221897"/>
                </a:lnTo>
                <a:lnTo>
                  <a:pt x="0" y="270510"/>
                </a:lnTo>
                <a:lnTo>
                  <a:pt x="4359" y="319122"/>
                </a:lnTo>
                <a:lnTo>
                  <a:pt x="16929" y="364880"/>
                </a:lnTo>
                <a:lnTo>
                  <a:pt x="36942" y="407020"/>
                </a:lnTo>
                <a:lnTo>
                  <a:pt x="63635" y="444776"/>
                </a:lnTo>
                <a:lnTo>
                  <a:pt x="96243" y="477384"/>
                </a:lnTo>
                <a:lnTo>
                  <a:pt x="133999" y="504077"/>
                </a:lnTo>
                <a:lnTo>
                  <a:pt x="176139" y="524090"/>
                </a:lnTo>
                <a:lnTo>
                  <a:pt x="221897" y="536660"/>
                </a:lnTo>
                <a:lnTo>
                  <a:pt x="270510" y="541020"/>
                </a:lnTo>
                <a:lnTo>
                  <a:pt x="319122" y="536660"/>
                </a:lnTo>
                <a:lnTo>
                  <a:pt x="364880" y="524090"/>
                </a:lnTo>
                <a:lnTo>
                  <a:pt x="407020" y="504077"/>
                </a:lnTo>
                <a:lnTo>
                  <a:pt x="444776" y="477384"/>
                </a:lnTo>
                <a:lnTo>
                  <a:pt x="477384" y="444776"/>
                </a:lnTo>
                <a:lnTo>
                  <a:pt x="504077" y="407020"/>
                </a:lnTo>
                <a:lnTo>
                  <a:pt x="524090" y="364880"/>
                </a:lnTo>
                <a:lnTo>
                  <a:pt x="536660" y="319122"/>
                </a:lnTo>
                <a:lnTo>
                  <a:pt x="541020" y="270510"/>
                </a:lnTo>
                <a:lnTo>
                  <a:pt x="536660" y="221897"/>
                </a:lnTo>
                <a:lnTo>
                  <a:pt x="524090" y="176139"/>
                </a:lnTo>
                <a:lnTo>
                  <a:pt x="504077" y="133999"/>
                </a:lnTo>
                <a:lnTo>
                  <a:pt x="477384" y="96243"/>
                </a:lnTo>
                <a:lnTo>
                  <a:pt x="444776" y="63635"/>
                </a:lnTo>
                <a:lnTo>
                  <a:pt x="407020" y="36942"/>
                </a:lnTo>
                <a:lnTo>
                  <a:pt x="364880" y="16929"/>
                </a:lnTo>
                <a:lnTo>
                  <a:pt x="319122" y="4359"/>
                </a:lnTo>
                <a:lnTo>
                  <a:pt x="270510" y="0"/>
                </a:lnTo>
                <a:close/>
              </a:path>
            </a:pathLst>
          </a:custGeom>
          <a:solidFill>
            <a:srgbClr val="CC0000"/>
          </a:solidFill>
        </p:spPr>
        <p:txBody>
          <a:bodyPr wrap="square" lIns="0" tIns="0" rIns="0" bIns="0" rtlCol="0"/>
          <a:lstStyle/>
          <a:p>
            <a:endParaRPr/>
          </a:p>
        </p:txBody>
      </p:sp>
      <p:sp>
        <p:nvSpPr>
          <p:cNvPr id="29" name="object 29"/>
          <p:cNvSpPr/>
          <p:nvPr/>
        </p:nvSpPr>
        <p:spPr>
          <a:xfrm>
            <a:off x="4543044" y="1539239"/>
            <a:ext cx="361315" cy="64135"/>
          </a:xfrm>
          <a:custGeom>
            <a:avLst/>
            <a:gdLst/>
            <a:ahLst/>
            <a:cxnLst/>
            <a:rect l="l" t="t" r="r" b="b"/>
            <a:pathLst>
              <a:path w="361314" h="64134">
                <a:moveTo>
                  <a:pt x="81025" y="20193"/>
                </a:moveTo>
                <a:lnTo>
                  <a:pt x="63626" y="20193"/>
                </a:lnTo>
                <a:lnTo>
                  <a:pt x="63626" y="64008"/>
                </a:lnTo>
                <a:lnTo>
                  <a:pt x="69341" y="61975"/>
                </a:lnTo>
                <a:lnTo>
                  <a:pt x="75056" y="61722"/>
                </a:lnTo>
                <a:lnTo>
                  <a:pt x="81025" y="61722"/>
                </a:lnTo>
                <a:lnTo>
                  <a:pt x="81025" y="20193"/>
                </a:lnTo>
                <a:close/>
              </a:path>
              <a:path w="361314" h="64134">
                <a:moveTo>
                  <a:pt x="321563" y="61722"/>
                </a:moveTo>
                <a:lnTo>
                  <a:pt x="315721" y="61722"/>
                </a:lnTo>
                <a:lnTo>
                  <a:pt x="321563" y="63626"/>
                </a:lnTo>
                <a:lnTo>
                  <a:pt x="321563" y="61722"/>
                </a:lnTo>
                <a:close/>
              </a:path>
              <a:path w="361314" h="64134">
                <a:moveTo>
                  <a:pt x="361188" y="0"/>
                </a:moveTo>
                <a:lnTo>
                  <a:pt x="0" y="0"/>
                </a:lnTo>
                <a:lnTo>
                  <a:pt x="0" y="20193"/>
                </a:lnTo>
                <a:lnTo>
                  <a:pt x="304164" y="20193"/>
                </a:lnTo>
                <a:lnTo>
                  <a:pt x="304164" y="62611"/>
                </a:lnTo>
                <a:lnTo>
                  <a:pt x="310006" y="61722"/>
                </a:lnTo>
                <a:lnTo>
                  <a:pt x="321563" y="61722"/>
                </a:lnTo>
                <a:lnTo>
                  <a:pt x="321563" y="20065"/>
                </a:lnTo>
                <a:lnTo>
                  <a:pt x="361188" y="20065"/>
                </a:lnTo>
                <a:lnTo>
                  <a:pt x="361188" y="0"/>
                </a:lnTo>
                <a:close/>
              </a:path>
              <a:path w="361314" h="64134">
                <a:moveTo>
                  <a:pt x="81025" y="61722"/>
                </a:moveTo>
                <a:lnTo>
                  <a:pt x="75056" y="61722"/>
                </a:lnTo>
                <a:lnTo>
                  <a:pt x="81025" y="62484"/>
                </a:lnTo>
                <a:lnTo>
                  <a:pt x="81025" y="61722"/>
                </a:lnTo>
                <a:close/>
              </a:path>
            </a:pathLst>
          </a:custGeom>
          <a:solidFill>
            <a:srgbClr val="FFFFFF"/>
          </a:solidFill>
        </p:spPr>
        <p:txBody>
          <a:bodyPr wrap="square" lIns="0" tIns="0" rIns="0" bIns="0" rtlCol="0"/>
          <a:lstStyle/>
          <a:p>
            <a:endParaRPr/>
          </a:p>
        </p:txBody>
      </p:sp>
      <p:sp>
        <p:nvSpPr>
          <p:cNvPr id="30" name="object 30"/>
          <p:cNvSpPr/>
          <p:nvPr/>
        </p:nvSpPr>
        <p:spPr>
          <a:xfrm>
            <a:off x="4540122" y="1409700"/>
            <a:ext cx="108585" cy="111760"/>
          </a:xfrm>
          <a:custGeom>
            <a:avLst/>
            <a:gdLst/>
            <a:ahLst/>
            <a:cxnLst/>
            <a:rect l="l" t="t" r="r" b="b"/>
            <a:pathLst>
              <a:path w="108585" h="111759">
                <a:moveTo>
                  <a:pt x="14604" y="0"/>
                </a:moveTo>
                <a:lnTo>
                  <a:pt x="2921" y="6858"/>
                </a:lnTo>
                <a:lnTo>
                  <a:pt x="380" y="11811"/>
                </a:lnTo>
                <a:lnTo>
                  <a:pt x="115" y="14859"/>
                </a:lnTo>
                <a:lnTo>
                  <a:pt x="0" y="22351"/>
                </a:lnTo>
                <a:lnTo>
                  <a:pt x="1397" y="26162"/>
                </a:lnTo>
                <a:lnTo>
                  <a:pt x="4190" y="29083"/>
                </a:lnTo>
                <a:lnTo>
                  <a:pt x="6857" y="32130"/>
                </a:lnTo>
                <a:lnTo>
                  <a:pt x="9905" y="34925"/>
                </a:lnTo>
                <a:lnTo>
                  <a:pt x="12700" y="37846"/>
                </a:lnTo>
                <a:lnTo>
                  <a:pt x="23367" y="48513"/>
                </a:lnTo>
                <a:lnTo>
                  <a:pt x="28575" y="53975"/>
                </a:lnTo>
                <a:lnTo>
                  <a:pt x="52831" y="78104"/>
                </a:lnTo>
                <a:lnTo>
                  <a:pt x="56896" y="82423"/>
                </a:lnTo>
                <a:lnTo>
                  <a:pt x="61213" y="86613"/>
                </a:lnTo>
                <a:lnTo>
                  <a:pt x="66801" y="92455"/>
                </a:lnTo>
                <a:lnTo>
                  <a:pt x="79755" y="105410"/>
                </a:lnTo>
                <a:lnTo>
                  <a:pt x="81025" y="106807"/>
                </a:lnTo>
                <a:lnTo>
                  <a:pt x="82676" y="107696"/>
                </a:lnTo>
                <a:lnTo>
                  <a:pt x="88137" y="110871"/>
                </a:lnTo>
                <a:lnTo>
                  <a:pt x="93852" y="111251"/>
                </a:lnTo>
                <a:lnTo>
                  <a:pt x="99440" y="108076"/>
                </a:lnTo>
                <a:lnTo>
                  <a:pt x="105155" y="104901"/>
                </a:lnTo>
                <a:lnTo>
                  <a:pt x="108076" y="99822"/>
                </a:lnTo>
                <a:lnTo>
                  <a:pt x="107950" y="88137"/>
                </a:lnTo>
                <a:lnTo>
                  <a:pt x="105537" y="83947"/>
                </a:lnTo>
                <a:lnTo>
                  <a:pt x="101853" y="80263"/>
                </a:lnTo>
                <a:lnTo>
                  <a:pt x="97281" y="75819"/>
                </a:lnTo>
                <a:lnTo>
                  <a:pt x="92837" y="71247"/>
                </a:lnTo>
                <a:lnTo>
                  <a:pt x="77057" y="55435"/>
                </a:lnTo>
                <a:lnTo>
                  <a:pt x="71461" y="49764"/>
                </a:lnTo>
                <a:lnTo>
                  <a:pt x="65912" y="44069"/>
                </a:lnTo>
                <a:lnTo>
                  <a:pt x="61849" y="40132"/>
                </a:lnTo>
                <a:lnTo>
                  <a:pt x="57785" y="36067"/>
                </a:lnTo>
                <a:lnTo>
                  <a:pt x="53721" y="32130"/>
                </a:lnTo>
                <a:lnTo>
                  <a:pt x="45085" y="23240"/>
                </a:lnTo>
                <a:lnTo>
                  <a:pt x="36702" y="14859"/>
                </a:lnTo>
                <a:lnTo>
                  <a:pt x="32512" y="10922"/>
                </a:lnTo>
                <a:lnTo>
                  <a:pt x="28575" y="6730"/>
                </a:lnTo>
                <a:lnTo>
                  <a:pt x="23622" y="1142"/>
                </a:lnTo>
                <a:lnTo>
                  <a:pt x="14604" y="0"/>
                </a:lnTo>
                <a:close/>
              </a:path>
            </a:pathLst>
          </a:custGeom>
          <a:solidFill>
            <a:srgbClr val="FFFFFF"/>
          </a:solidFill>
        </p:spPr>
        <p:txBody>
          <a:bodyPr wrap="square" lIns="0" tIns="0" rIns="0" bIns="0" rtlCol="0"/>
          <a:lstStyle/>
          <a:p>
            <a:endParaRPr/>
          </a:p>
        </p:txBody>
      </p:sp>
      <p:sp>
        <p:nvSpPr>
          <p:cNvPr id="31" name="object 31"/>
          <p:cNvSpPr/>
          <p:nvPr/>
        </p:nvSpPr>
        <p:spPr>
          <a:xfrm>
            <a:off x="4712208" y="1507236"/>
            <a:ext cx="119380" cy="0"/>
          </a:xfrm>
          <a:custGeom>
            <a:avLst/>
            <a:gdLst/>
            <a:ahLst/>
            <a:cxnLst/>
            <a:rect l="l" t="t" r="r" b="b"/>
            <a:pathLst>
              <a:path w="119379">
                <a:moveTo>
                  <a:pt x="0" y="0"/>
                </a:moveTo>
                <a:lnTo>
                  <a:pt x="118871" y="0"/>
                </a:lnTo>
              </a:path>
            </a:pathLst>
          </a:custGeom>
          <a:ln w="33527">
            <a:solidFill>
              <a:srgbClr val="FFFFFF"/>
            </a:solidFill>
          </a:ln>
        </p:spPr>
        <p:txBody>
          <a:bodyPr wrap="square" lIns="0" tIns="0" rIns="0" bIns="0" rtlCol="0"/>
          <a:lstStyle/>
          <a:p>
            <a:endParaRPr/>
          </a:p>
        </p:txBody>
      </p:sp>
      <p:sp>
        <p:nvSpPr>
          <p:cNvPr id="32" name="object 32"/>
          <p:cNvSpPr/>
          <p:nvPr/>
        </p:nvSpPr>
        <p:spPr>
          <a:xfrm>
            <a:off x="4651247" y="1624583"/>
            <a:ext cx="170815" cy="21590"/>
          </a:xfrm>
          <a:custGeom>
            <a:avLst/>
            <a:gdLst/>
            <a:ahLst/>
            <a:cxnLst/>
            <a:rect l="l" t="t" r="r" b="b"/>
            <a:pathLst>
              <a:path w="170814" h="21589">
                <a:moveTo>
                  <a:pt x="170687" y="0"/>
                </a:moveTo>
                <a:lnTo>
                  <a:pt x="0" y="0"/>
                </a:lnTo>
                <a:lnTo>
                  <a:pt x="3428" y="6857"/>
                </a:lnTo>
                <a:lnTo>
                  <a:pt x="3682" y="13969"/>
                </a:lnTo>
                <a:lnTo>
                  <a:pt x="2793" y="21336"/>
                </a:lnTo>
                <a:lnTo>
                  <a:pt x="168021" y="21336"/>
                </a:lnTo>
                <a:lnTo>
                  <a:pt x="166750" y="13969"/>
                </a:lnTo>
                <a:lnTo>
                  <a:pt x="167512" y="6857"/>
                </a:lnTo>
                <a:lnTo>
                  <a:pt x="170687" y="0"/>
                </a:lnTo>
                <a:close/>
              </a:path>
            </a:pathLst>
          </a:custGeom>
          <a:solidFill>
            <a:srgbClr val="FFFFFF"/>
          </a:solidFill>
        </p:spPr>
        <p:txBody>
          <a:bodyPr wrap="square" lIns="0" tIns="0" rIns="0" bIns="0" rtlCol="0"/>
          <a:lstStyle/>
          <a:p>
            <a:endParaRPr/>
          </a:p>
        </p:txBody>
      </p:sp>
      <p:sp>
        <p:nvSpPr>
          <p:cNvPr id="33" name="object 33"/>
          <p:cNvSpPr/>
          <p:nvPr/>
        </p:nvSpPr>
        <p:spPr>
          <a:xfrm>
            <a:off x="4695571" y="1432560"/>
            <a:ext cx="152400" cy="91440"/>
          </a:xfrm>
          <a:custGeom>
            <a:avLst/>
            <a:gdLst/>
            <a:ahLst/>
            <a:cxnLst/>
            <a:rect l="l" t="t" r="r" b="b"/>
            <a:pathLst>
              <a:path w="152400" h="91440">
                <a:moveTo>
                  <a:pt x="22605" y="0"/>
                </a:moveTo>
                <a:lnTo>
                  <a:pt x="9398" y="1269"/>
                </a:lnTo>
                <a:lnTo>
                  <a:pt x="4952" y="4572"/>
                </a:lnTo>
                <a:lnTo>
                  <a:pt x="1708" y="10287"/>
                </a:lnTo>
                <a:lnTo>
                  <a:pt x="507" y="12318"/>
                </a:lnTo>
                <a:lnTo>
                  <a:pt x="126" y="14224"/>
                </a:lnTo>
                <a:lnTo>
                  <a:pt x="0" y="91439"/>
                </a:lnTo>
                <a:lnTo>
                  <a:pt x="11302" y="91439"/>
                </a:lnTo>
                <a:lnTo>
                  <a:pt x="11429" y="28193"/>
                </a:lnTo>
                <a:lnTo>
                  <a:pt x="11683" y="26924"/>
                </a:lnTo>
                <a:lnTo>
                  <a:pt x="11937" y="24002"/>
                </a:lnTo>
                <a:lnTo>
                  <a:pt x="12700" y="21209"/>
                </a:lnTo>
                <a:lnTo>
                  <a:pt x="14477" y="18923"/>
                </a:lnTo>
                <a:lnTo>
                  <a:pt x="18668" y="13207"/>
                </a:lnTo>
                <a:lnTo>
                  <a:pt x="24256" y="10287"/>
                </a:lnTo>
                <a:lnTo>
                  <a:pt x="37591" y="10032"/>
                </a:lnTo>
                <a:lnTo>
                  <a:pt x="151170" y="10032"/>
                </a:lnTo>
                <a:lnTo>
                  <a:pt x="148589" y="6730"/>
                </a:lnTo>
                <a:lnTo>
                  <a:pt x="145033" y="2031"/>
                </a:lnTo>
                <a:lnTo>
                  <a:pt x="139826" y="126"/>
                </a:lnTo>
                <a:lnTo>
                  <a:pt x="30352" y="126"/>
                </a:lnTo>
                <a:lnTo>
                  <a:pt x="22605" y="0"/>
                </a:lnTo>
                <a:close/>
              </a:path>
              <a:path w="152400" h="91440">
                <a:moveTo>
                  <a:pt x="151170" y="10032"/>
                </a:moveTo>
                <a:lnTo>
                  <a:pt x="117220" y="10032"/>
                </a:lnTo>
                <a:lnTo>
                  <a:pt x="120395" y="10160"/>
                </a:lnTo>
                <a:lnTo>
                  <a:pt x="123570" y="10160"/>
                </a:lnTo>
                <a:lnTo>
                  <a:pt x="127634" y="10287"/>
                </a:lnTo>
                <a:lnTo>
                  <a:pt x="131317" y="11684"/>
                </a:lnTo>
                <a:lnTo>
                  <a:pt x="134492" y="14224"/>
                </a:lnTo>
                <a:lnTo>
                  <a:pt x="139191" y="17906"/>
                </a:lnTo>
                <a:lnTo>
                  <a:pt x="141350" y="22987"/>
                </a:lnTo>
                <a:lnTo>
                  <a:pt x="141477" y="91439"/>
                </a:lnTo>
                <a:lnTo>
                  <a:pt x="152145" y="91439"/>
                </a:lnTo>
                <a:lnTo>
                  <a:pt x="152272" y="14224"/>
                </a:lnTo>
                <a:lnTo>
                  <a:pt x="152191" y="13207"/>
                </a:lnTo>
                <a:lnTo>
                  <a:pt x="151170" y="10032"/>
                </a:lnTo>
                <a:close/>
              </a:path>
              <a:path w="152400" h="91440">
                <a:moveTo>
                  <a:pt x="42799" y="0"/>
                </a:moveTo>
                <a:lnTo>
                  <a:pt x="38100" y="126"/>
                </a:lnTo>
                <a:lnTo>
                  <a:pt x="47370" y="126"/>
                </a:lnTo>
                <a:lnTo>
                  <a:pt x="42799" y="0"/>
                </a:lnTo>
                <a:close/>
              </a:path>
              <a:path w="152400" h="91440">
                <a:moveTo>
                  <a:pt x="113506" y="73"/>
                </a:moveTo>
                <a:lnTo>
                  <a:pt x="47370" y="126"/>
                </a:lnTo>
                <a:lnTo>
                  <a:pt x="133984" y="126"/>
                </a:lnTo>
                <a:lnTo>
                  <a:pt x="113506" y="73"/>
                </a:lnTo>
                <a:close/>
              </a:path>
            </a:pathLst>
          </a:custGeom>
          <a:solidFill>
            <a:srgbClr val="FFFFFF"/>
          </a:solidFill>
        </p:spPr>
        <p:txBody>
          <a:bodyPr wrap="square" lIns="0" tIns="0" rIns="0" bIns="0" rtlCol="0"/>
          <a:lstStyle/>
          <a:p>
            <a:endParaRPr/>
          </a:p>
        </p:txBody>
      </p:sp>
      <p:sp>
        <p:nvSpPr>
          <p:cNvPr id="34" name="object 34"/>
          <p:cNvSpPr/>
          <p:nvPr/>
        </p:nvSpPr>
        <p:spPr>
          <a:xfrm>
            <a:off x="4823840" y="1607819"/>
            <a:ext cx="62230" cy="60960"/>
          </a:xfrm>
          <a:custGeom>
            <a:avLst/>
            <a:gdLst/>
            <a:ahLst/>
            <a:cxnLst/>
            <a:rect l="l" t="t" r="r" b="b"/>
            <a:pathLst>
              <a:path w="62229" h="60960">
                <a:moveTo>
                  <a:pt x="30480" y="0"/>
                </a:moveTo>
                <a:lnTo>
                  <a:pt x="18305" y="2420"/>
                </a:lnTo>
                <a:lnTo>
                  <a:pt x="8715" y="8985"/>
                </a:lnTo>
                <a:lnTo>
                  <a:pt x="2387" y="18645"/>
                </a:lnTo>
                <a:lnTo>
                  <a:pt x="0" y="30352"/>
                </a:lnTo>
                <a:lnTo>
                  <a:pt x="2192" y="42150"/>
                </a:lnTo>
                <a:lnTo>
                  <a:pt x="8683" y="51768"/>
                </a:lnTo>
                <a:lnTo>
                  <a:pt x="18484" y="58267"/>
                </a:lnTo>
                <a:lnTo>
                  <a:pt x="30607" y="60705"/>
                </a:lnTo>
                <a:lnTo>
                  <a:pt x="42614" y="58491"/>
                </a:lnTo>
                <a:lnTo>
                  <a:pt x="52466" y="52133"/>
                </a:lnTo>
                <a:lnTo>
                  <a:pt x="59199" y="42632"/>
                </a:lnTo>
                <a:lnTo>
                  <a:pt x="61849" y="30987"/>
                </a:lnTo>
                <a:lnTo>
                  <a:pt x="59680" y="18966"/>
                </a:lnTo>
                <a:lnTo>
                  <a:pt x="53260" y="9207"/>
                </a:lnTo>
                <a:lnTo>
                  <a:pt x="43293" y="2591"/>
                </a:lnTo>
                <a:lnTo>
                  <a:pt x="30480" y="0"/>
                </a:lnTo>
                <a:close/>
              </a:path>
            </a:pathLst>
          </a:custGeom>
          <a:solidFill>
            <a:srgbClr val="FFFFFF"/>
          </a:solidFill>
        </p:spPr>
        <p:txBody>
          <a:bodyPr wrap="square" lIns="0" tIns="0" rIns="0" bIns="0" rtlCol="0"/>
          <a:lstStyle/>
          <a:p>
            <a:endParaRPr/>
          </a:p>
        </p:txBody>
      </p:sp>
      <p:sp>
        <p:nvSpPr>
          <p:cNvPr id="35" name="object 35"/>
          <p:cNvSpPr/>
          <p:nvPr/>
        </p:nvSpPr>
        <p:spPr>
          <a:xfrm>
            <a:off x="4587240" y="1607581"/>
            <a:ext cx="62865" cy="61594"/>
          </a:xfrm>
          <a:custGeom>
            <a:avLst/>
            <a:gdLst/>
            <a:ahLst/>
            <a:cxnLst/>
            <a:rect l="l" t="t" r="r" b="b"/>
            <a:pathLst>
              <a:path w="62864" h="61594">
                <a:moveTo>
                  <a:pt x="29384" y="0"/>
                </a:moveTo>
                <a:lnTo>
                  <a:pt x="3937" y="17129"/>
                </a:lnTo>
                <a:lnTo>
                  <a:pt x="508" y="24114"/>
                </a:lnTo>
                <a:lnTo>
                  <a:pt x="0" y="31480"/>
                </a:lnTo>
                <a:lnTo>
                  <a:pt x="2032" y="38973"/>
                </a:lnTo>
                <a:lnTo>
                  <a:pt x="2794" y="42021"/>
                </a:lnTo>
                <a:lnTo>
                  <a:pt x="3937" y="44942"/>
                </a:lnTo>
                <a:lnTo>
                  <a:pt x="8509" y="49768"/>
                </a:lnTo>
                <a:lnTo>
                  <a:pt x="10969" y="52101"/>
                </a:lnTo>
                <a:lnTo>
                  <a:pt x="13335" y="54467"/>
                </a:lnTo>
                <a:lnTo>
                  <a:pt x="13588" y="54594"/>
                </a:lnTo>
                <a:lnTo>
                  <a:pt x="13588" y="55229"/>
                </a:lnTo>
                <a:lnTo>
                  <a:pt x="15112" y="56499"/>
                </a:lnTo>
                <a:lnTo>
                  <a:pt x="16001" y="57007"/>
                </a:lnTo>
                <a:lnTo>
                  <a:pt x="22189" y="59882"/>
                </a:lnTo>
                <a:lnTo>
                  <a:pt x="28543" y="61245"/>
                </a:lnTo>
                <a:lnTo>
                  <a:pt x="35040" y="61061"/>
                </a:lnTo>
                <a:lnTo>
                  <a:pt x="62484" y="28813"/>
                </a:lnTo>
                <a:lnTo>
                  <a:pt x="60325" y="22971"/>
                </a:lnTo>
                <a:lnTo>
                  <a:pt x="59182" y="19796"/>
                </a:lnTo>
                <a:lnTo>
                  <a:pt x="57531" y="16748"/>
                </a:lnTo>
                <a:lnTo>
                  <a:pt x="56007" y="13573"/>
                </a:lnTo>
                <a:lnTo>
                  <a:pt x="53212" y="8112"/>
                </a:lnTo>
                <a:lnTo>
                  <a:pt x="48640" y="4683"/>
                </a:lnTo>
                <a:lnTo>
                  <a:pt x="43180" y="2397"/>
                </a:lnTo>
                <a:lnTo>
                  <a:pt x="36252" y="406"/>
                </a:lnTo>
                <a:lnTo>
                  <a:pt x="29384" y="0"/>
                </a:lnTo>
                <a:close/>
              </a:path>
            </a:pathLst>
          </a:custGeom>
          <a:solidFill>
            <a:srgbClr val="FFFFFF"/>
          </a:solidFill>
        </p:spPr>
        <p:txBody>
          <a:bodyPr wrap="square" lIns="0" tIns="0" rIns="0" bIns="0" rtlCol="0"/>
          <a:lstStyle/>
          <a:p>
            <a:endParaRPr/>
          </a:p>
        </p:txBody>
      </p:sp>
      <p:sp>
        <p:nvSpPr>
          <p:cNvPr id="36" name="object 36"/>
          <p:cNvSpPr/>
          <p:nvPr/>
        </p:nvSpPr>
        <p:spPr>
          <a:xfrm>
            <a:off x="4852415" y="1490472"/>
            <a:ext cx="35560" cy="33655"/>
          </a:xfrm>
          <a:custGeom>
            <a:avLst/>
            <a:gdLst/>
            <a:ahLst/>
            <a:cxnLst/>
            <a:rect l="l" t="t" r="r" b="b"/>
            <a:pathLst>
              <a:path w="35560" h="33655">
                <a:moveTo>
                  <a:pt x="20447" y="33400"/>
                </a:moveTo>
                <a:lnTo>
                  <a:pt x="7366" y="33400"/>
                </a:lnTo>
                <a:lnTo>
                  <a:pt x="13843" y="33527"/>
                </a:lnTo>
                <a:lnTo>
                  <a:pt x="20447" y="33400"/>
                </a:lnTo>
                <a:close/>
              </a:path>
              <a:path w="35560" h="33655">
                <a:moveTo>
                  <a:pt x="13462" y="0"/>
                </a:moveTo>
                <a:lnTo>
                  <a:pt x="7366" y="126"/>
                </a:lnTo>
                <a:lnTo>
                  <a:pt x="508" y="126"/>
                </a:lnTo>
                <a:lnTo>
                  <a:pt x="0" y="253"/>
                </a:lnTo>
                <a:lnTo>
                  <a:pt x="0" y="33400"/>
                </a:lnTo>
                <a:lnTo>
                  <a:pt x="21717" y="33400"/>
                </a:lnTo>
                <a:lnTo>
                  <a:pt x="34950" y="15593"/>
                </a:lnTo>
                <a:lnTo>
                  <a:pt x="33099" y="8032"/>
                </a:lnTo>
                <a:lnTo>
                  <a:pt x="27842" y="2424"/>
                </a:lnTo>
                <a:lnTo>
                  <a:pt x="19431" y="126"/>
                </a:lnTo>
                <a:lnTo>
                  <a:pt x="13462" y="0"/>
                </a:lnTo>
                <a:close/>
              </a:path>
            </a:pathLst>
          </a:custGeom>
          <a:solidFill>
            <a:srgbClr val="FFFFFF"/>
          </a:solidFill>
        </p:spPr>
        <p:txBody>
          <a:bodyPr wrap="square" lIns="0" tIns="0" rIns="0" bIns="0" rtlCol="0"/>
          <a:lstStyle/>
          <a:p>
            <a:endParaRPr/>
          </a:p>
        </p:txBody>
      </p:sp>
      <p:sp>
        <p:nvSpPr>
          <p:cNvPr id="37" name="object 37"/>
          <p:cNvSpPr/>
          <p:nvPr/>
        </p:nvSpPr>
        <p:spPr>
          <a:xfrm>
            <a:off x="4662537" y="1490472"/>
            <a:ext cx="27305" cy="33655"/>
          </a:xfrm>
          <a:custGeom>
            <a:avLst/>
            <a:gdLst/>
            <a:ahLst/>
            <a:cxnLst/>
            <a:rect l="l" t="t" r="r" b="b"/>
            <a:pathLst>
              <a:path w="27304" h="33655">
                <a:moveTo>
                  <a:pt x="20079" y="0"/>
                </a:moveTo>
                <a:lnTo>
                  <a:pt x="0" y="18365"/>
                </a:lnTo>
                <a:lnTo>
                  <a:pt x="2188" y="24685"/>
                </a:lnTo>
                <a:lnTo>
                  <a:pt x="6306" y="29648"/>
                </a:lnTo>
                <a:lnTo>
                  <a:pt x="11697" y="32385"/>
                </a:lnTo>
                <a:lnTo>
                  <a:pt x="16650" y="33527"/>
                </a:lnTo>
                <a:lnTo>
                  <a:pt x="21730" y="33147"/>
                </a:lnTo>
                <a:lnTo>
                  <a:pt x="26810" y="33147"/>
                </a:lnTo>
                <a:lnTo>
                  <a:pt x="26810" y="126"/>
                </a:lnTo>
                <a:lnTo>
                  <a:pt x="23381" y="126"/>
                </a:lnTo>
                <a:lnTo>
                  <a:pt x="20079" y="0"/>
                </a:lnTo>
                <a:close/>
              </a:path>
              <a:path w="27304" h="33655">
                <a:moveTo>
                  <a:pt x="26810" y="33147"/>
                </a:moveTo>
                <a:lnTo>
                  <a:pt x="21730" y="33147"/>
                </a:lnTo>
                <a:lnTo>
                  <a:pt x="26810" y="33527"/>
                </a:lnTo>
                <a:lnTo>
                  <a:pt x="26810" y="33147"/>
                </a:lnTo>
                <a:close/>
              </a:path>
            </a:pathLst>
          </a:custGeom>
          <a:solidFill>
            <a:srgbClr val="FFFFFF"/>
          </a:solidFill>
        </p:spPr>
        <p:txBody>
          <a:bodyPr wrap="square" lIns="0" tIns="0" rIns="0" bIns="0" rtlCol="0"/>
          <a:lstStyle/>
          <a:p>
            <a:endParaRPr/>
          </a:p>
        </p:txBody>
      </p:sp>
      <p:sp>
        <p:nvSpPr>
          <p:cNvPr id="38" name="object 38"/>
          <p:cNvSpPr/>
          <p:nvPr/>
        </p:nvSpPr>
        <p:spPr>
          <a:xfrm>
            <a:off x="6117335" y="1269491"/>
            <a:ext cx="541020" cy="541020"/>
          </a:xfrm>
          <a:custGeom>
            <a:avLst/>
            <a:gdLst/>
            <a:ahLst/>
            <a:cxnLst/>
            <a:rect l="l" t="t" r="r" b="b"/>
            <a:pathLst>
              <a:path w="541020" h="541019">
                <a:moveTo>
                  <a:pt x="270510" y="0"/>
                </a:moveTo>
                <a:lnTo>
                  <a:pt x="221897" y="4359"/>
                </a:lnTo>
                <a:lnTo>
                  <a:pt x="176139" y="16929"/>
                </a:lnTo>
                <a:lnTo>
                  <a:pt x="133999" y="36942"/>
                </a:lnTo>
                <a:lnTo>
                  <a:pt x="96243" y="63635"/>
                </a:lnTo>
                <a:lnTo>
                  <a:pt x="63635" y="96243"/>
                </a:lnTo>
                <a:lnTo>
                  <a:pt x="36942" y="133999"/>
                </a:lnTo>
                <a:lnTo>
                  <a:pt x="16929" y="176139"/>
                </a:lnTo>
                <a:lnTo>
                  <a:pt x="4359" y="221897"/>
                </a:lnTo>
                <a:lnTo>
                  <a:pt x="0" y="270510"/>
                </a:lnTo>
                <a:lnTo>
                  <a:pt x="4359" y="319122"/>
                </a:lnTo>
                <a:lnTo>
                  <a:pt x="16929" y="364880"/>
                </a:lnTo>
                <a:lnTo>
                  <a:pt x="36942" y="407020"/>
                </a:lnTo>
                <a:lnTo>
                  <a:pt x="63635" y="444776"/>
                </a:lnTo>
                <a:lnTo>
                  <a:pt x="96243" y="477384"/>
                </a:lnTo>
                <a:lnTo>
                  <a:pt x="133999" y="504077"/>
                </a:lnTo>
                <a:lnTo>
                  <a:pt x="176139" y="524090"/>
                </a:lnTo>
                <a:lnTo>
                  <a:pt x="221897" y="536660"/>
                </a:lnTo>
                <a:lnTo>
                  <a:pt x="270510" y="541020"/>
                </a:lnTo>
                <a:lnTo>
                  <a:pt x="319122" y="536660"/>
                </a:lnTo>
                <a:lnTo>
                  <a:pt x="364880" y="524090"/>
                </a:lnTo>
                <a:lnTo>
                  <a:pt x="407020" y="504077"/>
                </a:lnTo>
                <a:lnTo>
                  <a:pt x="444776" y="477384"/>
                </a:lnTo>
                <a:lnTo>
                  <a:pt x="477384" y="444776"/>
                </a:lnTo>
                <a:lnTo>
                  <a:pt x="504077" y="407020"/>
                </a:lnTo>
                <a:lnTo>
                  <a:pt x="524090" y="364880"/>
                </a:lnTo>
                <a:lnTo>
                  <a:pt x="536660" y="319122"/>
                </a:lnTo>
                <a:lnTo>
                  <a:pt x="541019" y="270510"/>
                </a:lnTo>
                <a:lnTo>
                  <a:pt x="536660" y="221897"/>
                </a:lnTo>
                <a:lnTo>
                  <a:pt x="524090" y="176139"/>
                </a:lnTo>
                <a:lnTo>
                  <a:pt x="504077" y="133999"/>
                </a:lnTo>
                <a:lnTo>
                  <a:pt x="477384" y="96243"/>
                </a:lnTo>
                <a:lnTo>
                  <a:pt x="444776" y="63635"/>
                </a:lnTo>
                <a:lnTo>
                  <a:pt x="407020" y="36942"/>
                </a:lnTo>
                <a:lnTo>
                  <a:pt x="364880" y="16929"/>
                </a:lnTo>
                <a:lnTo>
                  <a:pt x="319122" y="4359"/>
                </a:lnTo>
                <a:lnTo>
                  <a:pt x="270510" y="0"/>
                </a:lnTo>
                <a:close/>
              </a:path>
            </a:pathLst>
          </a:custGeom>
          <a:solidFill>
            <a:srgbClr val="CC0000"/>
          </a:solidFill>
        </p:spPr>
        <p:txBody>
          <a:bodyPr wrap="square" lIns="0" tIns="0" rIns="0" bIns="0" rtlCol="0"/>
          <a:lstStyle/>
          <a:p>
            <a:endParaRPr/>
          </a:p>
        </p:txBody>
      </p:sp>
      <p:sp>
        <p:nvSpPr>
          <p:cNvPr id="39" name="object 39"/>
          <p:cNvSpPr/>
          <p:nvPr/>
        </p:nvSpPr>
        <p:spPr>
          <a:xfrm>
            <a:off x="6239388" y="1359408"/>
            <a:ext cx="295910" cy="365760"/>
          </a:xfrm>
          <a:custGeom>
            <a:avLst/>
            <a:gdLst/>
            <a:ahLst/>
            <a:cxnLst/>
            <a:rect l="l" t="t" r="r" b="b"/>
            <a:pathLst>
              <a:path w="295909" h="365760">
                <a:moveTo>
                  <a:pt x="84703" y="0"/>
                </a:moveTo>
                <a:lnTo>
                  <a:pt x="47610" y="17956"/>
                </a:lnTo>
                <a:lnTo>
                  <a:pt x="6235" y="73999"/>
                </a:lnTo>
                <a:lnTo>
                  <a:pt x="0" y="221233"/>
                </a:lnTo>
                <a:lnTo>
                  <a:pt x="121" y="251587"/>
                </a:lnTo>
                <a:lnTo>
                  <a:pt x="23966" y="320516"/>
                </a:lnTo>
                <a:lnTo>
                  <a:pt x="84195" y="361441"/>
                </a:lnTo>
                <a:lnTo>
                  <a:pt x="99308" y="364363"/>
                </a:lnTo>
                <a:lnTo>
                  <a:pt x="106801" y="365759"/>
                </a:lnTo>
                <a:lnTo>
                  <a:pt x="124073" y="365759"/>
                </a:lnTo>
                <a:lnTo>
                  <a:pt x="131058" y="364616"/>
                </a:lnTo>
                <a:lnTo>
                  <a:pt x="137916" y="363600"/>
                </a:lnTo>
                <a:lnTo>
                  <a:pt x="144647" y="361950"/>
                </a:lnTo>
                <a:lnTo>
                  <a:pt x="157582" y="357786"/>
                </a:lnTo>
                <a:lnTo>
                  <a:pt x="169730" y="352170"/>
                </a:lnTo>
                <a:lnTo>
                  <a:pt x="171350" y="351168"/>
                </a:lnTo>
                <a:lnTo>
                  <a:pt x="123883" y="351168"/>
                </a:lnTo>
                <a:lnTo>
                  <a:pt x="100959" y="350138"/>
                </a:lnTo>
                <a:lnTo>
                  <a:pt x="65961" y="338411"/>
                </a:lnTo>
                <a:lnTo>
                  <a:pt x="38618" y="316039"/>
                </a:lnTo>
                <a:lnTo>
                  <a:pt x="20824" y="285380"/>
                </a:lnTo>
                <a:lnTo>
                  <a:pt x="14472" y="248792"/>
                </a:lnTo>
                <a:lnTo>
                  <a:pt x="14478" y="144787"/>
                </a:lnTo>
                <a:lnTo>
                  <a:pt x="14919" y="104909"/>
                </a:lnTo>
                <a:lnTo>
                  <a:pt x="27434" y="61801"/>
                </a:lnTo>
                <a:lnTo>
                  <a:pt x="60550" y="26542"/>
                </a:lnTo>
                <a:lnTo>
                  <a:pt x="89275" y="13462"/>
                </a:lnTo>
                <a:lnTo>
                  <a:pt x="91434" y="10159"/>
                </a:lnTo>
                <a:lnTo>
                  <a:pt x="90164" y="5841"/>
                </a:lnTo>
                <a:lnTo>
                  <a:pt x="88767" y="1396"/>
                </a:lnTo>
                <a:lnTo>
                  <a:pt x="84703" y="0"/>
                </a:lnTo>
                <a:close/>
              </a:path>
              <a:path w="295909" h="365760">
                <a:moveTo>
                  <a:pt x="209036" y="334517"/>
                </a:moveTo>
                <a:lnTo>
                  <a:pt x="194685" y="334517"/>
                </a:lnTo>
                <a:lnTo>
                  <a:pt x="194743" y="351027"/>
                </a:lnTo>
                <a:lnTo>
                  <a:pt x="194939" y="353187"/>
                </a:lnTo>
                <a:lnTo>
                  <a:pt x="194685" y="355853"/>
                </a:lnTo>
                <a:lnTo>
                  <a:pt x="194177" y="360425"/>
                </a:lnTo>
                <a:lnTo>
                  <a:pt x="195828" y="363600"/>
                </a:lnTo>
                <a:lnTo>
                  <a:pt x="199638" y="365759"/>
                </a:lnTo>
                <a:lnTo>
                  <a:pt x="247263" y="365759"/>
                </a:lnTo>
                <a:lnTo>
                  <a:pt x="251073" y="363600"/>
                </a:lnTo>
                <a:lnTo>
                  <a:pt x="252470" y="360425"/>
                </a:lnTo>
                <a:lnTo>
                  <a:pt x="252343" y="355853"/>
                </a:lnTo>
                <a:lnTo>
                  <a:pt x="252273" y="351027"/>
                </a:lnTo>
                <a:lnTo>
                  <a:pt x="209036" y="351027"/>
                </a:lnTo>
                <a:lnTo>
                  <a:pt x="209036" y="334517"/>
                </a:lnTo>
                <a:close/>
              </a:path>
              <a:path w="295909" h="365760">
                <a:moveTo>
                  <a:pt x="250184" y="221233"/>
                </a:moveTo>
                <a:lnTo>
                  <a:pt x="197352" y="221233"/>
                </a:lnTo>
                <a:lnTo>
                  <a:pt x="194685" y="223900"/>
                </a:lnTo>
                <a:lnTo>
                  <a:pt x="194685" y="264667"/>
                </a:lnTo>
                <a:lnTo>
                  <a:pt x="154045" y="264667"/>
                </a:lnTo>
                <a:lnTo>
                  <a:pt x="151378" y="267334"/>
                </a:lnTo>
                <a:lnTo>
                  <a:pt x="151378" y="320547"/>
                </a:lnTo>
                <a:lnTo>
                  <a:pt x="153283" y="322452"/>
                </a:lnTo>
                <a:lnTo>
                  <a:pt x="185033" y="322452"/>
                </a:lnTo>
                <a:lnTo>
                  <a:pt x="185287" y="322706"/>
                </a:lnTo>
                <a:lnTo>
                  <a:pt x="185541" y="323088"/>
                </a:lnTo>
                <a:lnTo>
                  <a:pt x="185795" y="323341"/>
                </a:lnTo>
                <a:lnTo>
                  <a:pt x="185033" y="323850"/>
                </a:lnTo>
                <a:lnTo>
                  <a:pt x="184271" y="324103"/>
                </a:lnTo>
                <a:lnTo>
                  <a:pt x="183890" y="324612"/>
                </a:lnTo>
                <a:lnTo>
                  <a:pt x="165396" y="338226"/>
                </a:lnTo>
                <a:lnTo>
                  <a:pt x="145378" y="347138"/>
                </a:lnTo>
                <a:lnTo>
                  <a:pt x="123883" y="351168"/>
                </a:lnTo>
                <a:lnTo>
                  <a:pt x="171350" y="351168"/>
                </a:lnTo>
                <a:lnTo>
                  <a:pt x="181116" y="345126"/>
                </a:lnTo>
                <a:lnTo>
                  <a:pt x="191764" y="336676"/>
                </a:lnTo>
                <a:lnTo>
                  <a:pt x="192526" y="336168"/>
                </a:lnTo>
                <a:lnTo>
                  <a:pt x="193161" y="335406"/>
                </a:lnTo>
                <a:lnTo>
                  <a:pt x="194685" y="334517"/>
                </a:lnTo>
                <a:lnTo>
                  <a:pt x="209036" y="334517"/>
                </a:lnTo>
                <a:lnTo>
                  <a:pt x="209036" y="309879"/>
                </a:lnTo>
                <a:lnTo>
                  <a:pt x="207131" y="307975"/>
                </a:lnTo>
                <a:lnTo>
                  <a:pt x="166110" y="307975"/>
                </a:lnTo>
                <a:lnTo>
                  <a:pt x="166110" y="279018"/>
                </a:lnTo>
                <a:lnTo>
                  <a:pt x="206369" y="279018"/>
                </a:lnTo>
                <a:lnTo>
                  <a:pt x="209036" y="276478"/>
                </a:lnTo>
                <a:lnTo>
                  <a:pt x="209036" y="235965"/>
                </a:lnTo>
                <a:lnTo>
                  <a:pt x="252343" y="235965"/>
                </a:lnTo>
                <a:lnTo>
                  <a:pt x="252343" y="223392"/>
                </a:lnTo>
                <a:lnTo>
                  <a:pt x="250184" y="221233"/>
                </a:lnTo>
                <a:close/>
              </a:path>
              <a:path w="295909" h="365760">
                <a:moveTo>
                  <a:pt x="252343" y="235965"/>
                </a:moveTo>
                <a:lnTo>
                  <a:pt x="237865" y="235965"/>
                </a:lnTo>
                <a:lnTo>
                  <a:pt x="237865" y="276478"/>
                </a:lnTo>
                <a:lnTo>
                  <a:pt x="240786" y="279018"/>
                </a:lnTo>
                <a:lnTo>
                  <a:pt x="281172" y="279018"/>
                </a:lnTo>
                <a:lnTo>
                  <a:pt x="281172" y="307975"/>
                </a:lnTo>
                <a:lnTo>
                  <a:pt x="240532" y="307975"/>
                </a:lnTo>
                <a:lnTo>
                  <a:pt x="237865" y="310641"/>
                </a:lnTo>
                <a:lnTo>
                  <a:pt x="237865" y="351027"/>
                </a:lnTo>
                <a:lnTo>
                  <a:pt x="252273" y="351027"/>
                </a:lnTo>
                <a:lnTo>
                  <a:pt x="252343" y="322452"/>
                </a:lnTo>
                <a:lnTo>
                  <a:pt x="292856" y="322452"/>
                </a:lnTo>
                <a:lnTo>
                  <a:pt x="295523" y="319786"/>
                </a:lnTo>
                <a:lnTo>
                  <a:pt x="295523" y="267334"/>
                </a:lnTo>
                <a:lnTo>
                  <a:pt x="292856" y="264667"/>
                </a:lnTo>
                <a:lnTo>
                  <a:pt x="252343" y="264667"/>
                </a:lnTo>
                <a:lnTo>
                  <a:pt x="252343" y="235965"/>
                </a:lnTo>
                <a:close/>
              </a:path>
              <a:path w="295909" h="365760">
                <a:moveTo>
                  <a:pt x="145917" y="0"/>
                </a:moveTo>
                <a:lnTo>
                  <a:pt x="141853" y="1650"/>
                </a:lnTo>
                <a:lnTo>
                  <a:pt x="139440" y="9651"/>
                </a:lnTo>
                <a:lnTo>
                  <a:pt x="141345" y="13207"/>
                </a:lnTo>
                <a:lnTo>
                  <a:pt x="145663" y="14986"/>
                </a:lnTo>
                <a:lnTo>
                  <a:pt x="146171" y="15112"/>
                </a:lnTo>
                <a:lnTo>
                  <a:pt x="146552" y="15366"/>
                </a:lnTo>
                <a:lnTo>
                  <a:pt x="147060" y="15366"/>
                </a:lnTo>
                <a:lnTo>
                  <a:pt x="175360" y="30045"/>
                </a:lnTo>
                <a:lnTo>
                  <a:pt x="197146" y="52022"/>
                </a:lnTo>
                <a:lnTo>
                  <a:pt x="211193" y="79642"/>
                </a:lnTo>
                <a:lnTo>
                  <a:pt x="216275" y="111251"/>
                </a:lnTo>
                <a:lnTo>
                  <a:pt x="216275" y="221233"/>
                </a:lnTo>
                <a:lnTo>
                  <a:pt x="230626" y="221233"/>
                </a:lnTo>
                <a:lnTo>
                  <a:pt x="230626" y="112649"/>
                </a:lnTo>
                <a:lnTo>
                  <a:pt x="227694" y="85500"/>
                </a:lnTo>
                <a:lnTo>
                  <a:pt x="205302" y="39157"/>
                </a:lnTo>
                <a:lnTo>
                  <a:pt x="169047" y="9096"/>
                </a:lnTo>
                <a:lnTo>
                  <a:pt x="150489" y="1396"/>
                </a:lnTo>
                <a:lnTo>
                  <a:pt x="145917" y="0"/>
                </a:lnTo>
                <a:close/>
              </a:path>
            </a:pathLst>
          </a:custGeom>
          <a:solidFill>
            <a:srgbClr val="FFFFFF"/>
          </a:solidFill>
        </p:spPr>
        <p:txBody>
          <a:bodyPr wrap="square" lIns="0" tIns="0" rIns="0" bIns="0" rtlCol="0"/>
          <a:lstStyle/>
          <a:p>
            <a:endParaRPr/>
          </a:p>
        </p:txBody>
      </p:sp>
      <p:sp>
        <p:nvSpPr>
          <p:cNvPr id="40" name="object 40"/>
          <p:cNvSpPr/>
          <p:nvPr/>
        </p:nvSpPr>
        <p:spPr>
          <a:xfrm>
            <a:off x="6283452" y="1399032"/>
            <a:ext cx="143383" cy="166115"/>
          </a:xfrm>
          <a:prstGeom prst="rect">
            <a:avLst/>
          </a:prstGeom>
          <a:blipFill>
            <a:blip r:embed="rId7" cstate="print"/>
            <a:stretch>
              <a:fillRect/>
            </a:stretch>
          </a:blipFill>
        </p:spPr>
        <p:txBody>
          <a:bodyPr wrap="square" lIns="0" tIns="0" rIns="0" bIns="0" rtlCol="0"/>
          <a:lstStyle/>
          <a:p>
            <a:endParaRPr/>
          </a:p>
        </p:txBody>
      </p:sp>
      <p:sp>
        <p:nvSpPr>
          <p:cNvPr id="41" name="object 41"/>
          <p:cNvSpPr/>
          <p:nvPr/>
        </p:nvSpPr>
        <p:spPr>
          <a:xfrm>
            <a:off x="17525" y="279654"/>
            <a:ext cx="318770" cy="318770"/>
          </a:xfrm>
          <a:custGeom>
            <a:avLst/>
            <a:gdLst/>
            <a:ahLst/>
            <a:cxnLst/>
            <a:rect l="l" t="t" r="r" b="b"/>
            <a:pathLst>
              <a:path w="318770" h="318770">
                <a:moveTo>
                  <a:pt x="0" y="159258"/>
                </a:moveTo>
                <a:lnTo>
                  <a:pt x="8119" y="108898"/>
                </a:lnTo>
                <a:lnTo>
                  <a:pt x="30727" y="65178"/>
                </a:lnTo>
                <a:lnTo>
                  <a:pt x="65202" y="30711"/>
                </a:lnTo>
                <a:lnTo>
                  <a:pt x="108919" y="8113"/>
                </a:lnTo>
                <a:lnTo>
                  <a:pt x="159258" y="0"/>
                </a:lnTo>
                <a:lnTo>
                  <a:pt x="209597" y="8113"/>
                </a:lnTo>
                <a:lnTo>
                  <a:pt x="253315" y="30711"/>
                </a:lnTo>
                <a:lnTo>
                  <a:pt x="287789" y="65178"/>
                </a:lnTo>
                <a:lnTo>
                  <a:pt x="310397" y="108898"/>
                </a:lnTo>
                <a:lnTo>
                  <a:pt x="318516" y="159258"/>
                </a:lnTo>
                <a:lnTo>
                  <a:pt x="310397" y="209617"/>
                </a:lnTo>
                <a:lnTo>
                  <a:pt x="287789" y="253337"/>
                </a:lnTo>
                <a:lnTo>
                  <a:pt x="253315" y="287804"/>
                </a:lnTo>
                <a:lnTo>
                  <a:pt x="209597" y="310402"/>
                </a:lnTo>
                <a:lnTo>
                  <a:pt x="159258" y="318516"/>
                </a:lnTo>
                <a:lnTo>
                  <a:pt x="108919" y="310402"/>
                </a:lnTo>
                <a:lnTo>
                  <a:pt x="65202" y="287804"/>
                </a:lnTo>
                <a:lnTo>
                  <a:pt x="30727" y="253337"/>
                </a:lnTo>
                <a:lnTo>
                  <a:pt x="8119" y="209617"/>
                </a:lnTo>
                <a:lnTo>
                  <a:pt x="0" y="159258"/>
                </a:lnTo>
                <a:close/>
              </a:path>
            </a:pathLst>
          </a:custGeom>
          <a:ln w="19812">
            <a:solidFill>
              <a:srgbClr val="CC0000"/>
            </a:solidFill>
          </a:ln>
        </p:spPr>
        <p:txBody>
          <a:bodyPr wrap="square" lIns="0" tIns="0" rIns="0" bIns="0" rtlCol="0"/>
          <a:lstStyle/>
          <a:p>
            <a:endParaRPr/>
          </a:p>
        </p:txBody>
      </p:sp>
      <p:sp>
        <p:nvSpPr>
          <p:cNvPr id="42" name="object 42"/>
          <p:cNvSpPr txBox="1"/>
          <p:nvPr/>
        </p:nvSpPr>
        <p:spPr>
          <a:xfrm>
            <a:off x="89712" y="299466"/>
            <a:ext cx="172085" cy="269240"/>
          </a:xfrm>
          <a:prstGeom prst="rect">
            <a:avLst/>
          </a:prstGeom>
        </p:spPr>
        <p:txBody>
          <a:bodyPr vert="horz" wrap="square" lIns="0" tIns="12065" rIns="0" bIns="0" rtlCol="0">
            <a:spAutoFit/>
          </a:bodyPr>
          <a:lstStyle/>
          <a:p>
            <a:pPr marL="12700">
              <a:lnSpc>
                <a:spcPct val="100000"/>
              </a:lnSpc>
              <a:spcBef>
                <a:spcPts val="95"/>
              </a:spcBef>
            </a:pPr>
            <a:r>
              <a:rPr sz="1600" b="1" spc="-5" dirty="0">
                <a:solidFill>
                  <a:srgbClr val="CC0000"/>
                </a:solidFill>
                <a:latin typeface="Arial"/>
                <a:cs typeface="Arial"/>
              </a:rPr>
              <a:t>B</a:t>
            </a:r>
            <a:endParaRPr sz="1600">
              <a:latin typeface="Arial"/>
              <a:cs typeface="Arial"/>
            </a:endParaRPr>
          </a:p>
        </p:txBody>
      </p:sp>
      <p:sp>
        <p:nvSpPr>
          <p:cNvPr id="43" name="object 43"/>
          <p:cNvSpPr txBox="1"/>
          <p:nvPr/>
        </p:nvSpPr>
        <p:spPr>
          <a:xfrm>
            <a:off x="317398" y="6439225"/>
            <a:ext cx="1884680" cy="139700"/>
          </a:xfrm>
          <a:prstGeom prst="rect">
            <a:avLst/>
          </a:prstGeom>
        </p:spPr>
        <p:txBody>
          <a:bodyPr vert="horz" wrap="square" lIns="0" tIns="3175" rIns="0" bIns="0" rtlCol="0">
            <a:spAutoFit/>
          </a:bodyPr>
          <a:lstStyle/>
          <a:p>
            <a:pPr marL="12700">
              <a:lnSpc>
                <a:spcPct val="100000"/>
              </a:lnSpc>
              <a:spcBef>
                <a:spcPts val="25"/>
              </a:spcBef>
            </a:pPr>
            <a:r>
              <a:rPr sz="800" spc="-5" dirty="0">
                <a:latin typeface="Arial"/>
                <a:cs typeface="Arial"/>
              </a:rPr>
              <a:t>Source: Expert </a:t>
            </a:r>
            <a:r>
              <a:rPr sz="800" dirty="0">
                <a:latin typeface="Arial"/>
                <a:cs typeface="Arial"/>
              </a:rPr>
              <a:t>calls, </a:t>
            </a:r>
            <a:r>
              <a:rPr sz="800" spc="-5" dirty="0">
                <a:latin typeface="Arial"/>
                <a:cs typeface="Arial"/>
              </a:rPr>
              <a:t>secondary</a:t>
            </a:r>
            <a:r>
              <a:rPr sz="800" spc="30" dirty="0">
                <a:latin typeface="Arial"/>
                <a:cs typeface="Arial"/>
              </a:rPr>
              <a:t> </a:t>
            </a:r>
            <a:r>
              <a:rPr sz="800" spc="-5" dirty="0">
                <a:latin typeface="Arial"/>
                <a:cs typeface="Arial"/>
              </a:rPr>
              <a:t>research</a:t>
            </a:r>
            <a:endParaRPr sz="800">
              <a:latin typeface="Arial"/>
              <a:cs typeface="Arial"/>
            </a:endParaRPr>
          </a:p>
        </p:txBody>
      </p:sp>
      <p:sp>
        <p:nvSpPr>
          <p:cNvPr id="44" name="object 44"/>
          <p:cNvSpPr txBox="1">
            <a:spLocks noGrp="1"/>
          </p:cNvSpPr>
          <p:nvPr>
            <p:ph type="sldNum" sz="quarter" idx="7"/>
          </p:nvPr>
        </p:nvSpPr>
        <p:spPr>
          <a:prstGeom prst="rect">
            <a:avLst/>
          </a:prstGeom>
        </p:spPr>
        <p:txBody>
          <a:bodyPr vert="horz" wrap="square" lIns="0" tIns="1905" rIns="0" bIns="0" rtlCol="0">
            <a:spAutoFit/>
          </a:bodyPr>
          <a:lstStyle/>
          <a:p>
            <a:pPr marL="25400">
              <a:lnSpc>
                <a:spcPct val="100000"/>
              </a:lnSpc>
              <a:spcBef>
                <a:spcPts val="15"/>
              </a:spcBef>
            </a:pPr>
            <a:fld id="{81D60167-4931-47E6-BA6A-407CBD079E47}" type="slidenum">
              <a:rPr spc="-5" dirty="0"/>
              <a:pPr marL="25400">
                <a:lnSpc>
                  <a:spcPct val="100000"/>
                </a:lnSpc>
                <a:spcBef>
                  <a:spcPts val="15"/>
                </a:spcBef>
              </a:pPr>
              <a:t>15</a:t>
            </a:fld>
            <a:endParaRPr spc="-5"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6598919"/>
            <a:ext cx="11857355" cy="0"/>
          </a:xfrm>
          <a:custGeom>
            <a:avLst/>
            <a:gdLst/>
            <a:ahLst/>
            <a:cxnLst/>
            <a:rect l="l" t="t" r="r" b="b"/>
            <a:pathLst>
              <a:path w="11857355">
                <a:moveTo>
                  <a:pt x="0" y="0"/>
                </a:moveTo>
                <a:lnTo>
                  <a:pt x="11856974" y="0"/>
                </a:lnTo>
              </a:path>
            </a:pathLst>
          </a:custGeom>
          <a:ln w="9144">
            <a:solidFill>
              <a:srgbClr val="B4B4B4"/>
            </a:solidFill>
          </a:ln>
        </p:spPr>
        <p:txBody>
          <a:bodyPr wrap="square" lIns="0" tIns="0" rIns="0" bIns="0" rtlCol="0"/>
          <a:lstStyle/>
          <a:p>
            <a:endParaRPr/>
          </a:p>
        </p:txBody>
      </p:sp>
      <p:sp>
        <p:nvSpPr>
          <p:cNvPr id="3" name="object 3"/>
          <p:cNvSpPr/>
          <p:nvPr/>
        </p:nvSpPr>
        <p:spPr>
          <a:xfrm>
            <a:off x="761" y="874013"/>
            <a:ext cx="11857355" cy="0"/>
          </a:xfrm>
          <a:custGeom>
            <a:avLst/>
            <a:gdLst/>
            <a:ahLst/>
            <a:cxnLst/>
            <a:rect l="l" t="t" r="r" b="b"/>
            <a:pathLst>
              <a:path w="11857355">
                <a:moveTo>
                  <a:pt x="0" y="0"/>
                </a:moveTo>
                <a:lnTo>
                  <a:pt x="11856974" y="0"/>
                </a:lnTo>
              </a:path>
            </a:pathLst>
          </a:custGeom>
          <a:ln w="19812">
            <a:solidFill>
              <a:srgbClr val="CC0000"/>
            </a:solidFill>
          </a:ln>
        </p:spPr>
        <p:txBody>
          <a:bodyPr wrap="square" lIns="0" tIns="0" rIns="0" bIns="0" rtlCol="0"/>
          <a:lstStyle/>
          <a:p>
            <a:endParaRPr/>
          </a:p>
        </p:txBody>
      </p:sp>
      <p:sp>
        <p:nvSpPr>
          <p:cNvPr id="4" name="object 4"/>
          <p:cNvSpPr txBox="1"/>
          <p:nvPr/>
        </p:nvSpPr>
        <p:spPr>
          <a:xfrm>
            <a:off x="335686" y="960882"/>
            <a:ext cx="970280" cy="208279"/>
          </a:xfrm>
          <a:prstGeom prst="rect">
            <a:avLst/>
          </a:prstGeom>
        </p:spPr>
        <p:txBody>
          <a:bodyPr vert="horz" wrap="square" lIns="0" tIns="12700" rIns="0" bIns="0" rtlCol="0">
            <a:spAutoFit/>
          </a:bodyPr>
          <a:lstStyle/>
          <a:p>
            <a:pPr marL="12700">
              <a:lnSpc>
                <a:spcPct val="100000"/>
              </a:lnSpc>
              <a:spcBef>
                <a:spcPts val="100"/>
              </a:spcBef>
            </a:pPr>
            <a:r>
              <a:rPr sz="1200" b="1" spc="-5" dirty="0">
                <a:latin typeface="Arial"/>
                <a:cs typeface="Arial"/>
              </a:rPr>
              <a:t>A </a:t>
            </a:r>
            <a:r>
              <a:rPr sz="1200" b="1" dirty="0">
                <a:latin typeface="Arial"/>
                <a:cs typeface="Arial"/>
              </a:rPr>
              <a:t>G E </a:t>
            </a:r>
            <a:r>
              <a:rPr sz="1200" b="1" spc="-5" dirty="0">
                <a:latin typeface="Arial"/>
                <a:cs typeface="Arial"/>
              </a:rPr>
              <a:t>N D</a:t>
            </a:r>
            <a:r>
              <a:rPr sz="1200" b="1" spc="160" dirty="0">
                <a:latin typeface="Arial"/>
                <a:cs typeface="Arial"/>
              </a:rPr>
              <a:t> </a:t>
            </a:r>
            <a:r>
              <a:rPr sz="1200" b="1" spc="-5" dirty="0">
                <a:latin typeface="Arial"/>
                <a:cs typeface="Arial"/>
              </a:rPr>
              <a:t>A</a:t>
            </a:r>
            <a:endParaRPr sz="1200">
              <a:latin typeface="Arial"/>
              <a:cs typeface="Arial"/>
            </a:endParaRPr>
          </a:p>
        </p:txBody>
      </p:sp>
      <p:sp>
        <p:nvSpPr>
          <p:cNvPr id="5" name="object 5"/>
          <p:cNvSpPr/>
          <p:nvPr/>
        </p:nvSpPr>
        <p:spPr>
          <a:xfrm>
            <a:off x="1617725" y="877061"/>
            <a:ext cx="0" cy="5689600"/>
          </a:xfrm>
          <a:custGeom>
            <a:avLst/>
            <a:gdLst/>
            <a:ahLst/>
            <a:cxnLst/>
            <a:rect l="l" t="t" r="r" b="b"/>
            <a:pathLst>
              <a:path h="5689600">
                <a:moveTo>
                  <a:pt x="0" y="0"/>
                </a:moveTo>
                <a:lnTo>
                  <a:pt x="0" y="5689600"/>
                </a:lnTo>
              </a:path>
            </a:pathLst>
          </a:custGeom>
          <a:ln w="19812">
            <a:solidFill>
              <a:srgbClr val="CC0000"/>
            </a:solidFill>
          </a:ln>
        </p:spPr>
        <p:txBody>
          <a:bodyPr wrap="square" lIns="0" tIns="0" rIns="0" bIns="0" rtlCol="0"/>
          <a:lstStyle/>
          <a:p>
            <a:endParaRPr/>
          </a:p>
        </p:txBody>
      </p:sp>
      <p:sp>
        <p:nvSpPr>
          <p:cNvPr id="6" name="object 6"/>
          <p:cNvSpPr/>
          <p:nvPr/>
        </p:nvSpPr>
        <p:spPr>
          <a:xfrm>
            <a:off x="1617725" y="1840229"/>
            <a:ext cx="127000" cy="744220"/>
          </a:xfrm>
          <a:custGeom>
            <a:avLst/>
            <a:gdLst/>
            <a:ahLst/>
            <a:cxnLst/>
            <a:rect l="l" t="t" r="r" b="b"/>
            <a:pathLst>
              <a:path w="127000" h="744219">
                <a:moveTo>
                  <a:pt x="0" y="743712"/>
                </a:moveTo>
                <a:lnTo>
                  <a:pt x="126492" y="743712"/>
                </a:lnTo>
                <a:lnTo>
                  <a:pt x="126492" y="0"/>
                </a:lnTo>
                <a:lnTo>
                  <a:pt x="0" y="0"/>
                </a:lnTo>
                <a:lnTo>
                  <a:pt x="0" y="743712"/>
                </a:lnTo>
                <a:close/>
              </a:path>
            </a:pathLst>
          </a:custGeom>
          <a:solidFill>
            <a:srgbClr val="CC0000"/>
          </a:solidFill>
        </p:spPr>
        <p:txBody>
          <a:bodyPr wrap="square" lIns="0" tIns="0" rIns="0" bIns="0" rtlCol="0"/>
          <a:lstStyle/>
          <a:p>
            <a:endParaRPr/>
          </a:p>
        </p:txBody>
      </p:sp>
      <p:sp>
        <p:nvSpPr>
          <p:cNvPr id="7" name="object 7"/>
          <p:cNvSpPr/>
          <p:nvPr/>
        </p:nvSpPr>
        <p:spPr>
          <a:xfrm>
            <a:off x="1617725" y="1840229"/>
            <a:ext cx="127000" cy="744220"/>
          </a:xfrm>
          <a:custGeom>
            <a:avLst/>
            <a:gdLst/>
            <a:ahLst/>
            <a:cxnLst/>
            <a:rect l="l" t="t" r="r" b="b"/>
            <a:pathLst>
              <a:path w="127000" h="744219">
                <a:moveTo>
                  <a:pt x="0" y="743712"/>
                </a:moveTo>
                <a:lnTo>
                  <a:pt x="126492" y="743712"/>
                </a:lnTo>
                <a:lnTo>
                  <a:pt x="126492" y="0"/>
                </a:lnTo>
                <a:lnTo>
                  <a:pt x="0" y="0"/>
                </a:lnTo>
                <a:lnTo>
                  <a:pt x="0" y="743712"/>
                </a:lnTo>
                <a:close/>
              </a:path>
            </a:pathLst>
          </a:custGeom>
          <a:ln w="19811">
            <a:solidFill>
              <a:srgbClr val="CC0000"/>
            </a:solidFill>
          </a:ln>
        </p:spPr>
        <p:txBody>
          <a:bodyPr wrap="square" lIns="0" tIns="0" rIns="0" bIns="0" rtlCol="0"/>
          <a:lstStyle/>
          <a:p>
            <a:endParaRPr/>
          </a:p>
        </p:txBody>
      </p:sp>
      <p:sp>
        <p:nvSpPr>
          <p:cNvPr id="8" name="object 8"/>
          <p:cNvSpPr txBox="1">
            <a:spLocks noGrp="1"/>
          </p:cNvSpPr>
          <p:nvPr>
            <p:ph type="title"/>
          </p:nvPr>
        </p:nvSpPr>
        <p:spPr>
          <a:xfrm>
            <a:off x="2057780" y="1286001"/>
            <a:ext cx="6476620" cy="321242"/>
          </a:xfrm>
          <a:prstGeom prst="rect">
            <a:avLst/>
          </a:prstGeom>
        </p:spPr>
        <p:txBody>
          <a:bodyPr vert="horz" wrap="square" lIns="0" tIns="13335" rIns="0" bIns="0" rtlCol="0">
            <a:spAutoFit/>
          </a:bodyPr>
          <a:lstStyle/>
          <a:p>
            <a:pPr marL="12700">
              <a:lnSpc>
                <a:spcPct val="100000"/>
              </a:lnSpc>
              <a:spcBef>
                <a:spcPts val="105"/>
              </a:spcBef>
            </a:pPr>
            <a:r>
              <a:rPr sz="2000" dirty="0"/>
              <a:t>Current </a:t>
            </a:r>
            <a:r>
              <a:rPr lang="en-US" sz="2000" dirty="0"/>
              <a:t>Landscape of Treatment of </a:t>
            </a:r>
            <a:r>
              <a:rPr sz="2000" dirty="0"/>
              <a:t>Pediatric</a:t>
            </a:r>
            <a:r>
              <a:rPr sz="2000" spc="-110" dirty="0"/>
              <a:t> </a:t>
            </a:r>
            <a:r>
              <a:rPr sz="2000" dirty="0"/>
              <a:t>Oncology</a:t>
            </a:r>
          </a:p>
        </p:txBody>
      </p:sp>
      <p:sp>
        <p:nvSpPr>
          <p:cNvPr id="10" name="object 10"/>
          <p:cNvSpPr/>
          <p:nvPr/>
        </p:nvSpPr>
        <p:spPr>
          <a:xfrm>
            <a:off x="1970532" y="1839467"/>
            <a:ext cx="6873875" cy="0"/>
          </a:xfrm>
          <a:custGeom>
            <a:avLst/>
            <a:gdLst/>
            <a:ahLst/>
            <a:cxnLst/>
            <a:rect l="l" t="t" r="r" b="b"/>
            <a:pathLst>
              <a:path w="6873875">
                <a:moveTo>
                  <a:pt x="0" y="0"/>
                </a:moveTo>
                <a:lnTo>
                  <a:pt x="6873875" y="0"/>
                </a:lnTo>
              </a:path>
            </a:pathLst>
          </a:custGeom>
          <a:ln w="9144">
            <a:solidFill>
              <a:srgbClr val="D5D5D5"/>
            </a:solidFill>
          </a:ln>
        </p:spPr>
        <p:txBody>
          <a:bodyPr wrap="square" lIns="0" tIns="0" rIns="0" bIns="0" rtlCol="0"/>
          <a:lstStyle/>
          <a:p>
            <a:endParaRPr/>
          </a:p>
        </p:txBody>
      </p:sp>
      <p:sp>
        <p:nvSpPr>
          <p:cNvPr id="11" name="object 11"/>
          <p:cNvSpPr/>
          <p:nvPr/>
        </p:nvSpPr>
        <p:spPr>
          <a:xfrm>
            <a:off x="1970532" y="2601467"/>
            <a:ext cx="6873875" cy="0"/>
          </a:xfrm>
          <a:custGeom>
            <a:avLst/>
            <a:gdLst/>
            <a:ahLst/>
            <a:cxnLst/>
            <a:rect l="l" t="t" r="r" b="b"/>
            <a:pathLst>
              <a:path w="6873875">
                <a:moveTo>
                  <a:pt x="0" y="0"/>
                </a:moveTo>
                <a:lnTo>
                  <a:pt x="6873875" y="0"/>
                </a:lnTo>
              </a:path>
            </a:pathLst>
          </a:custGeom>
          <a:ln w="9144">
            <a:solidFill>
              <a:srgbClr val="D5D5D5"/>
            </a:solidFill>
          </a:ln>
        </p:spPr>
        <p:txBody>
          <a:bodyPr wrap="square" lIns="0" tIns="0" rIns="0" bIns="0" rtlCol="0"/>
          <a:lstStyle/>
          <a:p>
            <a:endParaRPr/>
          </a:p>
        </p:txBody>
      </p:sp>
      <p:sp>
        <p:nvSpPr>
          <p:cNvPr id="12" name="object 12"/>
          <p:cNvSpPr/>
          <p:nvPr/>
        </p:nvSpPr>
        <p:spPr>
          <a:xfrm>
            <a:off x="1970532" y="3363467"/>
            <a:ext cx="6873875" cy="0"/>
          </a:xfrm>
          <a:custGeom>
            <a:avLst/>
            <a:gdLst/>
            <a:ahLst/>
            <a:cxnLst/>
            <a:rect l="l" t="t" r="r" b="b"/>
            <a:pathLst>
              <a:path w="6873875">
                <a:moveTo>
                  <a:pt x="0" y="0"/>
                </a:moveTo>
                <a:lnTo>
                  <a:pt x="6873875" y="0"/>
                </a:lnTo>
              </a:path>
            </a:pathLst>
          </a:custGeom>
          <a:ln w="9144">
            <a:solidFill>
              <a:srgbClr val="D5D5D5"/>
            </a:solidFill>
          </a:ln>
        </p:spPr>
        <p:txBody>
          <a:bodyPr wrap="square" lIns="0" tIns="0" rIns="0" bIns="0" rtlCol="0"/>
          <a:lstStyle/>
          <a:p>
            <a:endParaRPr/>
          </a:p>
        </p:txBody>
      </p:sp>
      <p:sp>
        <p:nvSpPr>
          <p:cNvPr id="13" name="object 13"/>
          <p:cNvSpPr txBox="1">
            <a:spLocks noGrp="1"/>
          </p:cNvSpPr>
          <p:nvPr>
            <p:ph type="sldNum" sz="quarter" idx="7"/>
          </p:nvPr>
        </p:nvSpPr>
        <p:spPr>
          <a:prstGeom prst="rect">
            <a:avLst/>
          </a:prstGeom>
        </p:spPr>
        <p:txBody>
          <a:bodyPr vert="horz" wrap="square" lIns="0" tIns="1905" rIns="0" bIns="0" rtlCol="0">
            <a:spAutoFit/>
          </a:bodyPr>
          <a:lstStyle/>
          <a:p>
            <a:pPr marL="25400">
              <a:lnSpc>
                <a:spcPct val="100000"/>
              </a:lnSpc>
              <a:spcBef>
                <a:spcPts val="15"/>
              </a:spcBef>
            </a:pPr>
            <a:fld id="{81D60167-4931-47E6-BA6A-407CBD079E47}" type="slidenum">
              <a:rPr spc="-5" dirty="0"/>
              <a:pPr marL="25400">
                <a:lnSpc>
                  <a:spcPct val="100000"/>
                </a:lnSpc>
                <a:spcBef>
                  <a:spcPts val="15"/>
                </a:spcBef>
              </a:pPr>
              <a:t>16</a:t>
            </a:fld>
            <a:endParaRPr spc="-5" dirty="0"/>
          </a:p>
        </p:txBody>
      </p:sp>
      <p:sp>
        <p:nvSpPr>
          <p:cNvPr id="14" name="object 8">
            <a:extLst>
              <a:ext uri="{FF2B5EF4-FFF2-40B4-BE49-F238E27FC236}">
                <a16:creationId xmlns:a16="http://schemas.microsoft.com/office/drawing/2014/main" id="{5710B86A-2DF4-44B8-B1E8-9513C49E7DD8}"/>
              </a:ext>
            </a:extLst>
          </p:cNvPr>
          <p:cNvSpPr txBox="1">
            <a:spLocks/>
          </p:cNvSpPr>
          <p:nvPr/>
        </p:nvSpPr>
        <p:spPr>
          <a:xfrm>
            <a:off x="2057400" y="2057400"/>
            <a:ext cx="6476620" cy="321242"/>
          </a:xfrm>
          <a:prstGeom prst="rect">
            <a:avLst/>
          </a:prstGeom>
        </p:spPr>
        <p:txBody>
          <a:bodyPr vert="horz" wrap="square" lIns="0" tIns="13335" rIns="0" bIns="0" rtlCol="0">
            <a:spAutoFit/>
          </a:bodyPr>
          <a:lstStyle>
            <a:lvl1pPr>
              <a:defRPr sz="2400" b="0" i="0">
                <a:solidFill>
                  <a:schemeClr val="tx1"/>
                </a:solidFill>
                <a:latin typeface="Arial"/>
                <a:ea typeface="+mj-ea"/>
                <a:cs typeface="Arial"/>
              </a:defRPr>
            </a:lvl1pPr>
          </a:lstStyle>
          <a:p>
            <a:pPr marL="12700">
              <a:spcBef>
                <a:spcPts val="105"/>
              </a:spcBef>
            </a:pPr>
            <a:r>
              <a:rPr lang="en-US" sz="2000" kern="0" dirty="0"/>
              <a:t>About St. Jude India ChildCare Centres</a:t>
            </a:r>
          </a:p>
        </p:txBody>
      </p:sp>
      <p:sp>
        <p:nvSpPr>
          <p:cNvPr id="15" name="object 8">
            <a:extLst>
              <a:ext uri="{FF2B5EF4-FFF2-40B4-BE49-F238E27FC236}">
                <a16:creationId xmlns:a16="http://schemas.microsoft.com/office/drawing/2014/main" id="{BCB2A68B-EE13-4412-A155-EC5DC971200C}"/>
              </a:ext>
            </a:extLst>
          </p:cNvPr>
          <p:cNvSpPr txBox="1">
            <a:spLocks/>
          </p:cNvSpPr>
          <p:nvPr/>
        </p:nvSpPr>
        <p:spPr>
          <a:xfrm>
            <a:off x="2057780" y="2802958"/>
            <a:ext cx="6476620" cy="321242"/>
          </a:xfrm>
          <a:prstGeom prst="rect">
            <a:avLst/>
          </a:prstGeom>
        </p:spPr>
        <p:txBody>
          <a:bodyPr vert="horz" wrap="square" lIns="0" tIns="13335" rIns="0" bIns="0" rtlCol="0">
            <a:spAutoFit/>
          </a:bodyPr>
          <a:lstStyle>
            <a:lvl1pPr>
              <a:defRPr sz="2400" b="0" i="0">
                <a:solidFill>
                  <a:schemeClr val="tx1"/>
                </a:solidFill>
                <a:latin typeface="Arial"/>
                <a:ea typeface="+mj-ea"/>
                <a:cs typeface="Arial"/>
              </a:defRPr>
            </a:lvl1pPr>
          </a:lstStyle>
          <a:p>
            <a:pPr marL="12700">
              <a:spcBef>
                <a:spcPts val="105"/>
              </a:spcBef>
            </a:pPr>
            <a:r>
              <a:rPr lang="en-US" sz="2000" kern="0" dirty="0"/>
              <a:t>Scaling Up</a:t>
            </a:r>
          </a:p>
        </p:txBody>
      </p:sp>
    </p:spTree>
    <p:extLst>
      <p:ext uri="{BB962C8B-B14F-4D97-AF65-F5344CB8AC3E}">
        <p14:creationId xmlns:p14="http://schemas.microsoft.com/office/powerpoint/2010/main" val="28950928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200400"/>
            <a:ext cx="10515600" cy="369332"/>
          </a:xfrm>
        </p:spPr>
        <p:txBody>
          <a:bodyPr/>
          <a:lstStyle/>
          <a:p>
            <a:pPr algn="ctr"/>
            <a:r>
              <a:rPr lang="en-US" dirty="0">
                <a:solidFill>
                  <a:srgbClr val="00B050"/>
                </a:solidFill>
              </a:rPr>
              <a:t>About St. Jude India ChildCare Centres</a:t>
            </a:r>
          </a:p>
        </p:txBody>
      </p:sp>
    </p:spTree>
    <p:extLst>
      <p:ext uri="{BB962C8B-B14F-4D97-AF65-F5344CB8AC3E}">
        <p14:creationId xmlns:p14="http://schemas.microsoft.com/office/powerpoint/2010/main" val="35602637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TextBox 8"/>
          <p:cNvSpPr txBox="1"/>
          <p:nvPr/>
        </p:nvSpPr>
        <p:spPr>
          <a:xfrm>
            <a:off x="314203" y="304800"/>
            <a:ext cx="11801597" cy="830997"/>
          </a:xfrm>
          <a:prstGeom prst="rect">
            <a:avLst/>
          </a:prstGeom>
          <a:noFill/>
        </p:spPr>
        <p:txBody>
          <a:bodyPr wrap="square" rtlCol="0">
            <a:spAutoFit/>
          </a:bodyPr>
          <a:lstStyle/>
          <a:p>
            <a:r>
              <a:rPr lang="en-US" sz="2400" dirty="0">
                <a:solidFill>
                  <a:srgbClr val="00B050"/>
                </a:solidFill>
                <a:latin typeface="Arial" panose="020B0604020202020204" pitchFamily="34" charset="0"/>
                <a:cs typeface="Arial" panose="020B0604020202020204" pitchFamily="34" charset="0"/>
              </a:rPr>
              <a:t>St. Judes aims to bridge the gap between world-class cost effective treatment centres and holistic support necessary for completing cancer treatment successfully.</a:t>
            </a:r>
          </a:p>
        </p:txBody>
      </p:sp>
      <p:sp>
        <p:nvSpPr>
          <p:cNvPr id="10" name="Rectangle 9"/>
          <p:cNvSpPr/>
          <p:nvPr/>
        </p:nvSpPr>
        <p:spPr>
          <a:xfrm>
            <a:off x="240348" y="2057400"/>
            <a:ext cx="11711303" cy="2308324"/>
          </a:xfrm>
          <a:prstGeom prst="rect">
            <a:avLst/>
          </a:prstGeom>
        </p:spPr>
        <p:txBody>
          <a:bodyPr wrap="square">
            <a:spAutoFit/>
          </a:bodyPr>
          <a:lstStyle/>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Every child suffering from cancer, irrespective of economic status, deserves to get the best chance of surviving the disease and leading a full, healthy, happy life. St. Judes provides this chance through its well-established model of cost-free and holistic care during child's treatment. </a:t>
            </a:r>
          </a:p>
          <a:p>
            <a:endParaRPr lang="en-US"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St. Judes began in 2006 when our founders, Shyama and Nihal Kaviratne, discovered a huge unmet need: lack of safe and hygienic place to stay for families who bring their child diagnosed with cancer to bigger cities from smaller towns, remote villages and other backwards districts for treatment.</a:t>
            </a:r>
          </a:p>
          <a:p>
            <a:endParaRPr lang="en-US" dirty="0">
              <a:latin typeface="Arial" panose="020B0604020202020204" pitchFamily="34" charset="0"/>
              <a:cs typeface="Arial" panose="020B0604020202020204" pitchFamily="34" charset="0"/>
            </a:endParaRPr>
          </a:p>
        </p:txBody>
      </p:sp>
      <p:sp>
        <p:nvSpPr>
          <p:cNvPr id="11" name="Rectangle 10"/>
          <p:cNvSpPr/>
          <p:nvPr/>
        </p:nvSpPr>
        <p:spPr>
          <a:xfrm>
            <a:off x="5958152" y="6438270"/>
            <a:ext cx="816746" cy="346954"/>
          </a:xfrm>
          <a:prstGeom prst="rect">
            <a:avLst/>
          </a:prstGeom>
        </p:spPr>
        <p:txBody>
          <a:bodyPr wrap="square">
            <a:spAutoFit/>
          </a:bodyPr>
          <a:lstStyle/>
          <a:p>
            <a:pPr>
              <a:lnSpc>
                <a:spcPct val="130000"/>
              </a:lnSpc>
            </a:pPr>
            <a:r>
              <a:rPr lang="en-US" sz="1400" dirty="0">
                <a:solidFill>
                  <a:schemeClr val="bg1"/>
                </a:solidFill>
                <a:latin typeface="Bree Serif" panose="02000503040000020004" pitchFamily="2" charset="0"/>
              </a:rPr>
              <a:t>1</a:t>
            </a:r>
          </a:p>
        </p:txBody>
      </p:sp>
    </p:spTree>
    <p:extLst>
      <p:ext uri="{BB962C8B-B14F-4D97-AF65-F5344CB8AC3E}">
        <p14:creationId xmlns:p14="http://schemas.microsoft.com/office/powerpoint/2010/main" val="24226332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55600" y="533400"/>
            <a:ext cx="11468099" cy="1325563"/>
          </a:xfrm>
        </p:spPr>
        <p:txBody>
          <a:bodyPr>
            <a:normAutofit/>
          </a:bodyPr>
          <a:lstStyle/>
          <a:p>
            <a:r>
              <a:rPr lang="en-US" kern="1200" dirty="0">
                <a:solidFill>
                  <a:srgbClr val="00B050"/>
                </a:solidFill>
                <a:latin typeface="Arial" panose="020B0604020202020204" pitchFamily="34" charset="0"/>
                <a:ea typeface="+mn-ea"/>
                <a:cs typeface="Arial" panose="020B0604020202020204" pitchFamily="34" charset="0"/>
              </a:rPr>
              <a:t>Our core purpose is to ensure that children suffering from cancer and travelling to cities for cancer treatment have access to</a:t>
            </a:r>
            <a:r>
              <a:rPr lang="en-US" dirty="0">
                <a:solidFill>
                  <a:srgbClr val="00B050"/>
                </a:solidFill>
                <a:latin typeface="Arial" panose="020B0604020202020204" pitchFamily="34" charset="0"/>
                <a:cs typeface="Arial" panose="020B0604020202020204" pitchFamily="34" charset="0"/>
              </a:rPr>
              <a:t>:</a:t>
            </a:r>
          </a:p>
        </p:txBody>
      </p:sp>
      <p:sp>
        <p:nvSpPr>
          <p:cNvPr id="3" name="Content Placeholder 2"/>
          <p:cNvSpPr>
            <a:spLocks noGrp="1"/>
          </p:cNvSpPr>
          <p:nvPr>
            <p:ph idx="1"/>
          </p:nvPr>
        </p:nvSpPr>
        <p:spPr>
          <a:xfrm>
            <a:off x="368300" y="1439862"/>
            <a:ext cx="11468100" cy="4351338"/>
          </a:xfrm>
        </p:spPr>
        <p:txBody>
          <a:bodyPr>
            <a:normAutofit/>
          </a:bodyPr>
          <a:lstStyle/>
          <a:p>
            <a:pPr algn="ctr">
              <a:buNone/>
            </a:pPr>
            <a:endParaRPr lang="en-US" dirty="0">
              <a:solidFill>
                <a:schemeClr val="accent2"/>
              </a:solidFill>
              <a:latin typeface="Arial" panose="020B0604020202020204" pitchFamily="34" charset="0"/>
              <a:cs typeface="Arial" panose="020B0604020202020204" pitchFamily="34" charset="0"/>
            </a:endParaRPr>
          </a:p>
          <a:p>
            <a:pPr>
              <a:buNone/>
            </a:pPr>
            <a:endParaRPr lang="en-US" dirty="0">
              <a:solidFill>
                <a:schemeClr val="accent2"/>
              </a:solidFill>
              <a:latin typeface="Arial" panose="020B0604020202020204" pitchFamily="34" charset="0"/>
              <a:cs typeface="Arial" panose="020B0604020202020204" pitchFamily="34" charset="0"/>
            </a:endParaRPr>
          </a:p>
          <a:p>
            <a:pPr marL="819150" lvl="1" indent="-342900">
              <a:lnSpc>
                <a:spcPct val="150000"/>
              </a:lnSpc>
              <a:buFont typeface="+mj-lt"/>
              <a:buAutoNum type="arabicPeriod"/>
            </a:pPr>
            <a:r>
              <a:rPr lang="en-US" dirty="0">
                <a:latin typeface="Arial" panose="020B0604020202020204" pitchFamily="34" charset="0"/>
                <a:cs typeface="Arial" panose="020B0604020202020204" pitchFamily="34" charset="0"/>
              </a:rPr>
              <a:t>A hygienic and safe Place to Stay for the entire duration of treatment which could go upto 24 months </a:t>
            </a:r>
          </a:p>
          <a:p>
            <a:pPr marL="819150" lvl="1" indent="-342900">
              <a:lnSpc>
                <a:spcPct val="150000"/>
              </a:lnSpc>
              <a:buFont typeface="+mj-lt"/>
              <a:buAutoNum type="arabicPeriod"/>
            </a:pPr>
            <a:r>
              <a:rPr lang="en-US" dirty="0">
                <a:latin typeface="Arial" panose="020B0604020202020204" pitchFamily="34" charset="0"/>
                <a:cs typeface="Arial" panose="020B0604020202020204" pitchFamily="34" charset="0"/>
              </a:rPr>
              <a:t>Cooking facilities with individual stoves for the mothers to cook for the children</a:t>
            </a:r>
          </a:p>
          <a:p>
            <a:pPr marL="819150" lvl="1" indent="-342900">
              <a:lnSpc>
                <a:spcPct val="150000"/>
              </a:lnSpc>
              <a:buFont typeface="+mj-lt"/>
              <a:buAutoNum type="arabicPeriod"/>
            </a:pPr>
            <a:r>
              <a:rPr lang="en-US" dirty="0">
                <a:latin typeface="Arial" panose="020B0604020202020204" pitchFamily="34" charset="0"/>
                <a:cs typeface="Arial" panose="020B0604020202020204" pitchFamily="34" charset="0"/>
              </a:rPr>
              <a:t>Hygienic environment to ensure their compromised immunity does not lead to infections</a:t>
            </a:r>
          </a:p>
          <a:p>
            <a:pPr marL="819150" lvl="1" indent="-342900">
              <a:lnSpc>
                <a:spcPct val="150000"/>
              </a:lnSpc>
              <a:buFont typeface="+mj-lt"/>
              <a:buAutoNum type="arabicPeriod"/>
            </a:pPr>
            <a:r>
              <a:rPr lang="en-US" dirty="0">
                <a:latin typeface="Arial" panose="020B0604020202020204" pitchFamily="34" charset="0"/>
                <a:cs typeface="Arial" panose="020B0604020202020204" pitchFamily="34" charset="0"/>
              </a:rPr>
              <a:t>Nutritious Ration replenished every week </a:t>
            </a:r>
          </a:p>
          <a:p>
            <a:pPr marL="819150" lvl="1" indent="-342900">
              <a:lnSpc>
                <a:spcPct val="150000"/>
              </a:lnSpc>
              <a:buFont typeface="+mj-lt"/>
              <a:buAutoNum type="arabicPeriod"/>
            </a:pPr>
            <a:r>
              <a:rPr lang="en-US" dirty="0">
                <a:latin typeface="Arial" panose="020B0604020202020204" pitchFamily="34" charset="0"/>
                <a:cs typeface="Arial" panose="020B0604020202020204" pitchFamily="34" charset="0"/>
              </a:rPr>
              <a:t>Daily Transport to and from the hospital for treatment</a:t>
            </a:r>
          </a:p>
          <a:p>
            <a:pPr marL="819150" lvl="1" indent="-342900">
              <a:lnSpc>
                <a:spcPct val="150000"/>
              </a:lnSpc>
              <a:buFont typeface="+mj-lt"/>
              <a:buAutoNum type="arabicPeriod"/>
            </a:pPr>
            <a:r>
              <a:rPr lang="en-US" dirty="0">
                <a:latin typeface="Arial" panose="020B0604020202020204" pitchFamily="34" charset="0"/>
                <a:cs typeface="Arial" panose="020B0604020202020204" pitchFamily="34" charset="0"/>
              </a:rPr>
              <a:t>Teachers to ensure Education, Art, Music, Yoga and other creative activities</a:t>
            </a:r>
          </a:p>
          <a:p>
            <a:pPr marL="819150" lvl="1" indent="-342900">
              <a:lnSpc>
                <a:spcPct val="150000"/>
              </a:lnSpc>
              <a:buFont typeface="+mj-lt"/>
              <a:buAutoNum type="arabicPeriod"/>
            </a:pPr>
            <a:r>
              <a:rPr lang="en-US" dirty="0">
                <a:latin typeface="Arial" panose="020B0604020202020204" pitchFamily="34" charset="0"/>
                <a:cs typeface="Arial" panose="020B0604020202020204" pitchFamily="34" charset="0"/>
              </a:rPr>
              <a:t>Recreational facilities and Counselling sessions to cope with the stress of treatment</a:t>
            </a:r>
          </a:p>
          <a:p>
            <a:pPr marL="819150" lvl="1" indent="-342900">
              <a:lnSpc>
                <a:spcPct val="150000"/>
              </a:lnSpc>
              <a:buFont typeface="+mj-lt"/>
              <a:buAutoNum type="arabicPeriod"/>
            </a:pPr>
            <a:r>
              <a:rPr lang="en-US" dirty="0">
                <a:latin typeface="Arial" panose="020B0604020202020204" pitchFamily="34" charset="0"/>
                <a:cs typeface="Arial" panose="020B0604020202020204" pitchFamily="34" charset="0"/>
              </a:rPr>
              <a:t>Skill Development and empowerment programmes for parents</a:t>
            </a:r>
          </a:p>
          <a:p>
            <a:pPr marL="819150" lvl="1" indent="-342900">
              <a:lnSpc>
                <a:spcPct val="150000"/>
              </a:lnSpc>
              <a:buFont typeface="+mj-lt"/>
              <a:buAutoNum type="arabicPeriod"/>
            </a:pPr>
            <a:r>
              <a:rPr lang="en-US" dirty="0">
                <a:latin typeface="Arial" panose="020B0604020202020204" pitchFamily="34" charset="0"/>
                <a:cs typeface="Arial" panose="020B0604020202020204" pitchFamily="34" charset="0"/>
              </a:rPr>
              <a:t>Follow up and reminder services to ensure treatment is not abandoned </a:t>
            </a:r>
          </a:p>
          <a:p>
            <a:pPr marL="762000" lvl="1" indent="-285750">
              <a:lnSpc>
                <a:spcPct val="150000"/>
              </a:lnSpc>
            </a:pPr>
            <a:endParaRPr lang="en-US" dirty="0">
              <a:latin typeface="Arial" panose="020B0604020202020204" pitchFamily="34" charset="0"/>
              <a:cs typeface="Arial" panose="020B0604020202020204" pitchFamily="34" charset="0"/>
            </a:endParaRPr>
          </a:p>
          <a:p>
            <a:pPr marL="0" indent="0">
              <a:buNone/>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081780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6598919"/>
            <a:ext cx="11857355" cy="0"/>
          </a:xfrm>
          <a:custGeom>
            <a:avLst/>
            <a:gdLst/>
            <a:ahLst/>
            <a:cxnLst/>
            <a:rect l="l" t="t" r="r" b="b"/>
            <a:pathLst>
              <a:path w="11857355">
                <a:moveTo>
                  <a:pt x="0" y="0"/>
                </a:moveTo>
                <a:lnTo>
                  <a:pt x="11856974" y="0"/>
                </a:lnTo>
              </a:path>
            </a:pathLst>
          </a:custGeom>
          <a:ln w="9144">
            <a:solidFill>
              <a:srgbClr val="B4B4B4"/>
            </a:solidFill>
          </a:ln>
        </p:spPr>
        <p:txBody>
          <a:bodyPr wrap="square" lIns="0" tIns="0" rIns="0" bIns="0" rtlCol="0"/>
          <a:lstStyle/>
          <a:p>
            <a:endParaRPr/>
          </a:p>
        </p:txBody>
      </p:sp>
      <p:sp>
        <p:nvSpPr>
          <p:cNvPr id="3" name="object 3"/>
          <p:cNvSpPr/>
          <p:nvPr/>
        </p:nvSpPr>
        <p:spPr>
          <a:xfrm>
            <a:off x="761" y="874013"/>
            <a:ext cx="11857355" cy="0"/>
          </a:xfrm>
          <a:custGeom>
            <a:avLst/>
            <a:gdLst/>
            <a:ahLst/>
            <a:cxnLst/>
            <a:rect l="l" t="t" r="r" b="b"/>
            <a:pathLst>
              <a:path w="11857355">
                <a:moveTo>
                  <a:pt x="0" y="0"/>
                </a:moveTo>
                <a:lnTo>
                  <a:pt x="11856974" y="0"/>
                </a:lnTo>
              </a:path>
            </a:pathLst>
          </a:custGeom>
          <a:ln w="19812">
            <a:solidFill>
              <a:srgbClr val="CC0000"/>
            </a:solidFill>
          </a:ln>
        </p:spPr>
        <p:txBody>
          <a:bodyPr wrap="square" lIns="0" tIns="0" rIns="0" bIns="0" rtlCol="0"/>
          <a:lstStyle/>
          <a:p>
            <a:endParaRPr/>
          </a:p>
        </p:txBody>
      </p:sp>
      <p:sp>
        <p:nvSpPr>
          <p:cNvPr id="4" name="object 4"/>
          <p:cNvSpPr txBox="1"/>
          <p:nvPr/>
        </p:nvSpPr>
        <p:spPr>
          <a:xfrm>
            <a:off x="335686" y="960882"/>
            <a:ext cx="970280" cy="208279"/>
          </a:xfrm>
          <a:prstGeom prst="rect">
            <a:avLst/>
          </a:prstGeom>
        </p:spPr>
        <p:txBody>
          <a:bodyPr vert="horz" wrap="square" lIns="0" tIns="12700" rIns="0" bIns="0" rtlCol="0">
            <a:spAutoFit/>
          </a:bodyPr>
          <a:lstStyle/>
          <a:p>
            <a:pPr marL="12700">
              <a:lnSpc>
                <a:spcPct val="100000"/>
              </a:lnSpc>
              <a:spcBef>
                <a:spcPts val="100"/>
              </a:spcBef>
            </a:pPr>
            <a:r>
              <a:rPr sz="1200" b="1" spc="-5" dirty="0">
                <a:latin typeface="Arial"/>
                <a:cs typeface="Arial"/>
              </a:rPr>
              <a:t>A </a:t>
            </a:r>
            <a:r>
              <a:rPr sz="1200" b="1" dirty="0">
                <a:latin typeface="Arial"/>
                <a:cs typeface="Arial"/>
              </a:rPr>
              <a:t>G E </a:t>
            </a:r>
            <a:r>
              <a:rPr sz="1200" b="1" spc="-5" dirty="0">
                <a:latin typeface="Arial"/>
                <a:cs typeface="Arial"/>
              </a:rPr>
              <a:t>N D</a:t>
            </a:r>
            <a:r>
              <a:rPr sz="1200" b="1" spc="160" dirty="0">
                <a:latin typeface="Arial"/>
                <a:cs typeface="Arial"/>
              </a:rPr>
              <a:t> </a:t>
            </a:r>
            <a:r>
              <a:rPr sz="1200" b="1" spc="-5" dirty="0">
                <a:latin typeface="Arial"/>
                <a:cs typeface="Arial"/>
              </a:rPr>
              <a:t>A</a:t>
            </a:r>
            <a:endParaRPr sz="1200">
              <a:latin typeface="Arial"/>
              <a:cs typeface="Arial"/>
            </a:endParaRPr>
          </a:p>
        </p:txBody>
      </p:sp>
      <p:sp>
        <p:nvSpPr>
          <p:cNvPr id="5" name="object 5"/>
          <p:cNvSpPr/>
          <p:nvPr/>
        </p:nvSpPr>
        <p:spPr>
          <a:xfrm>
            <a:off x="1617725" y="877061"/>
            <a:ext cx="0" cy="5689600"/>
          </a:xfrm>
          <a:custGeom>
            <a:avLst/>
            <a:gdLst/>
            <a:ahLst/>
            <a:cxnLst/>
            <a:rect l="l" t="t" r="r" b="b"/>
            <a:pathLst>
              <a:path h="5689600">
                <a:moveTo>
                  <a:pt x="0" y="0"/>
                </a:moveTo>
                <a:lnTo>
                  <a:pt x="0" y="5689600"/>
                </a:lnTo>
              </a:path>
            </a:pathLst>
          </a:custGeom>
          <a:ln w="19812">
            <a:solidFill>
              <a:srgbClr val="CC0000"/>
            </a:solidFill>
          </a:ln>
        </p:spPr>
        <p:txBody>
          <a:bodyPr wrap="square" lIns="0" tIns="0" rIns="0" bIns="0" rtlCol="0"/>
          <a:lstStyle/>
          <a:p>
            <a:endParaRPr/>
          </a:p>
        </p:txBody>
      </p:sp>
      <p:sp>
        <p:nvSpPr>
          <p:cNvPr id="6" name="object 6"/>
          <p:cNvSpPr/>
          <p:nvPr/>
        </p:nvSpPr>
        <p:spPr>
          <a:xfrm>
            <a:off x="1617725" y="1840229"/>
            <a:ext cx="127000" cy="744220"/>
          </a:xfrm>
          <a:custGeom>
            <a:avLst/>
            <a:gdLst/>
            <a:ahLst/>
            <a:cxnLst/>
            <a:rect l="l" t="t" r="r" b="b"/>
            <a:pathLst>
              <a:path w="127000" h="744219">
                <a:moveTo>
                  <a:pt x="0" y="743712"/>
                </a:moveTo>
                <a:lnTo>
                  <a:pt x="126492" y="743712"/>
                </a:lnTo>
                <a:lnTo>
                  <a:pt x="126492" y="0"/>
                </a:lnTo>
                <a:lnTo>
                  <a:pt x="0" y="0"/>
                </a:lnTo>
                <a:lnTo>
                  <a:pt x="0" y="743712"/>
                </a:lnTo>
                <a:close/>
              </a:path>
            </a:pathLst>
          </a:custGeom>
          <a:solidFill>
            <a:srgbClr val="CC0000"/>
          </a:solidFill>
        </p:spPr>
        <p:txBody>
          <a:bodyPr wrap="square" lIns="0" tIns="0" rIns="0" bIns="0" rtlCol="0"/>
          <a:lstStyle/>
          <a:p>
            <a:endParaRPr/>
          </a:p>
        </p:txBody>
      </p:sp>
      <p:sp>
        <p:nvSpPr>
          <p:cNvPr id="7" name="object 7"/>
          <p:cNvSpPr/>
          <p:nvPr/>
        </p:nvSpPr>
        <p:spPr>
          <a:xfrm>
            <a:off x="1617725" y="1840229"/>
            <a:ext cx="127000" cy="744220"/>
          </a:xfrm>
          <a:custGeom>
            <a:avLst/>
            <a:gdLst/>
            <a:ahLst/>
            <a:cxnLst/>
            <a:rect l="l" t="t" r="r" b="b"/>
            <a:pathLst>
              <a:path w="127000" h="744219">
                <a:moveTo>
                  <a:pt x="0" y="743712"/>
                </a:moveTo>
                <a:lnTo>
                  <a:pt x="126492" y="743712"/>
                </a:lnTo>
                <a:lnTo>
                  <a:pt x="126492" y="0"/>
                </a:lnTo>
                <a:lnTo>
                  <a:pt x="0" y="0"/>
                </a:lnTo>
                <a:lnTo>
                  <a:pt x="0" y="743712"/>
                </a:lnTo>
                <a:close/>
              </a:path>
            </a:pathLst>
          </a:custGeom>
          <a:ln w="19811">
            <a:solidFill>
              <a:srgbClr val="CC0000"/>
            </a:solidFill>
          </a:ln>
        </p:spPr>
        <p:txBody>
          <a:bodyPr wrap="square" lIns="0" tIns="0" rIns="0" bIns="0" rtlCol="0"/>
          <a:lstStyle/>
          <a:p>
            <a:endParaRPr/>
          </a:p>
        </p:txBody>
      </p:sp>
      <p:sp>
        <p:nvSpPr>
          <p:cNvPr id="8" name="object 8"/>
          <p:cNvSpPr txBox="1">
            <a:spLocks noGrp="1"/>
          </p:cNvSpPr>
          <p:nvPr>
            <p:ph type="title"/>
          </p:nvPr>
        </p:nvSpPr>
        <p:spPr>
          <a:xfrm>
            <a:off x="2057780" y="1286001"/>
            <a:ext cx="6476620" cy="321242"/>
          </a:xfrm>
          <a:prstGeom prst="rect">
            <a:avLst/>
          </a:prstGeom>
        </p:spPr>
        <p:txBody>
          <a:bodyPr vert="horz" wrap="square" lIns="0" tIns="13335" rIns="0" bIns="0" rtlCol="0">
            <a:spAutoFit/>
          </a:bodyPr>
          <a:lstStyle/>
          <a:p>
            <a:pPr marL="12700">
              <a:lnSpc>
                <a:spcPct val="100000"/>
              </a:lnSpc>
              <a:spcBef>
                <a:spcPts val="105"/>
              </a:spcBef>
            </a:pPr>
            <a:r>
              <a:rPr sz="2000" dirty="0"/>
              <a:t>Current </a:t>
            </a:r>
            <a:r>
              <a:rPr lang="en-US" sz="2000" dirty="0"/>
              <a:t>Landscape of Treatment of </a:t>
            </a:r>
            <a:r>
              <a:rPr sz="2000" dirty="0"/>
              <a:t>Pediatric</a:t>
            </a:r>
            <a:r>
              <a:rPr sz="2000" spc="-110" dirty="0"/>
              <a:t> </a:t>
            </a:r>
            <a:r>
              <a:rPr sz="2000" dirty="0"/>
              <a:t>Oncology</a:t>
            </a:r>
          </a:p>
        </p:txBody>
      </p:sp>
      <p:sp>
        <p:nvSpPr>
          <p:cNvPr id="10" name="object 10"/>
          <p:cNvSpPr/>
          <p:nvPr/>
        </p:nvSpPr>
        <p:spPr>
          <a:xfrm>
            <a:off x="1970532" y="1839467"/>
            <a:ext cx="6873875" cy="0"/>
          </a:xfrm>
          <a:custGeom>
            <a:avLst/>
            <a:gdLst/>
            <a:ahLst/>
            <a:cxnLst/>
            <a:rect l="l" t="t" r="r" b="b"/>
            <a:pathLst>
              <a:path w="6873875">
                <a:moveTo>
                  <a:pt x="0" y="0"/>
                </a:moveTo>
                <a:lnTo>
                  <a:pt x="6873875" y="0"/>
                </a:lnTo>
              </a:path>
            </a:pathLst>
          </a:custGeom>
          <a:ln w="9144">
            <a:solidFill>
              <a:srgbClr val="D5D5D5"/>
            </a:solidFill>
          </a:ln>
        </p:spPr>
        <p:txBody>
          <a:bodyPr wrap="square" lIns="0" tIns="0" rIns="0" bIns="0" rtlCol="0"/>
          <a:lstStyle/>
          <a:p>
            <a:endParaRPr/>
          </a:p>
        </p:txBody>
      </p:sp>
      <p:sp>
        <p:nvSpPr>
          <p:cNvPr id="11" name="object 11"/>
          <p:cNvSpPr/>
          <p:nvPr/>
        </p:nvSpPr>
        <p:spPr>
          <a:xfrm>
            <a:off x="1970532" y="2601467"/>
            <a:ext cx="6873875" cy="0"/>
          </a:xfrm>
          <a:custGeom>
            <a:avLst/>
            <a:gdLst/>
            <a:ahLst/>
            <a:cxnLst/>
            <a:rect l="l" t="t" r="r" b="b"/>
            <a:pathLst>
              <a:path w="6873875">
                <a:moveTo>
                  <a:pt x="0" y="0"/>
                </a:moveTo>
                <a:lnTo>
                  <a:pt x="6873875" y="0"/>
                </a:lnTo>
              </a:path>
            </a:pathLst>
          </a:custGeom>
          <a:ln w="9144">
            <a:solidFill>
              <a:srgbClr val="D5D5D5"/>
            </a:solidFill>
          </a:ln>
        </p:spPr>
        <p:txBody>
          <a:bodyPr wrap="square" lIns="0" tIns="0" rIns="0" bIns="0" rtlCol="0"/>
          <a:lstStyle/>
          <a:p>
            <a:endParaRPr/>
          </a:p>
        </p:txBody>
      </p:sp>
      <p:sp>
        <p:nvSpPr>
          <p:cNvPr id="12" name="object 12"/>
          <p:cNvSpPr/>
          <p:nvPr/>
        </p:nvSpPr>
        <p:spPr>
          <a:xfrm>
            <a:off x="1970532" y="3363467"/>
            <a:ext cx="6873875" cy="0"/>
          </a:xfrm>
          <a:custGeom>
            <a:avLst/>
            <a:gdLst/>
            <a:ahLst/>
            <a:cxnLst/>
            <a:rect l="l" t="t" r="r" b="b"/>
            <a:pathLst>
              <a:path w="6873875">
                <a:moveTo>
                  <a:pt x="0" y="0"/>
                </a:moveTo>
                <a:lnTo>
                  <a:pt x="6873875" y="0"/>
                </a:lnTo>
              </a:path>
            </a:pathLst>
          </a:custGeom>
          <a:ln w="9144">
            <a:solidFill>
              <a:srgbClr val="D5D5D5"/>
            </a:solidFill>
          </a:ln>
        </p:spPr>
        <p:txBody>
          <a:bodyPr wrap="square" lIns="0" tIns="0" rIns="0" bIns="0" rtlCol="0"/>
          <a:lstStyle/>
          <a:p>
            <a:endParaRPr/>
          </a:p>
        </p:txBody>
      </p:sp>
      <p:sp>
        <p:nvSpPr>
          <p:cNvPr id="13" name="object 13"/>
          <p:cNvSpPr txBox="1">
            <a:spLocks noGrp="1"/>
          </p:cNvSpPr>
          <p:nvPr>
            <p:ph type="sldNum" sz="quarter" idx="7"/>
          </p:nvPr>
        </p:nvSpPr>
        <p:spPr>
          <a:prstGeom prst="rect">
            <a:avLst/>
          </a:prstGeom>
        </p:spPr>
        <p:txBody>
          <a:bodyPr vert="horz" wrap="square" lIns="0" tIns="1905" rIns="0" bIns="0" rtlCol="0">
            <a:spAutoFit/>
          </a:bodyPr>
          <a:lstStyle/>
          <a:p>
            <a:pPr marL="25400">
              <a:lnSpc>
                <a:spcPct val="100000"/>
              </a:lnSpc>
              <a:spcBef>
                <a:spcPts val="15"/>
              </a:spcBef>
            </a:pPr>
            <a:fld id="{81D60167-4931-47E6-BA6A-407CBD079E47}" type="slidenum">
              <a:rPr spc="-5" dirty="0"/>
              <a:pPr marL="25400">
                <a:lnSpc>
                  <a:spcPct val="100000"/>
                </a:lnSpc>
                <a:spcBef>
                  <a:spcPts val="15"/>
                </a:spcBef>
              </a:pPr>
              <a:t>2</a:t>
            </a:fld>
            <a:endParaRPr spc="-5" dirty="0"/>
          </a:p>
        </p:txBody>
      </p:sp>
      <p:sp>
        <p:nvSpPr>
          <p:cNvPr id="14" name="object 8">
            <a:extLst>
              <a:ext uri="{FF2B5EF4-FFF2-40B4-BE49-F238E27FC236}">
                <a16:creationId xmlns:a16="http://schemas.microsoft.com/office/drawing/2014/main" id="{5710B86A-2DF4-44B8-B1E8-9513C49E7DD8}"/>
              </a:ext>
            </a:extLst>
          </p:cNvPr>
          <p:cNvSpPr txBox="1">
            <a:spLocks/>
          </p:cNvSpPr>
          <p:nvPr/>
        </p:nvSpPr>
        <p:spPr>
          <a:xfrm>
            <a:off x="2057400" y="2057400"/>
            <a:ext cx="6476620" cy="321242"/>
          </a:xfrm>
          <a:prstGeom prst="rect">
            <a:avLst/>
          </a:prstGeom>
        </p:spPr>
        <p:txBody>
          <a:bodyPr vert="horz" wrap="square" lIns="0" tIns="13335" rIns="0" bIns="0" rtlCol="0">
            <a:spAutoFit/>
          </a:bodyPr>
          <a:lstStyle>
            <a:lvl1pPr>
              <a:defRPr sz="2400" b="0" i="0">
                <a:solidFill>
                  <a:schemeClr val="tx1"/>
                </a:solidFill>
                <a:latin typeface="Arial"/>
                <a:ea typeface="+mj-ea"/>
                <a:cs typeface="Arial"/>
              </a:defRPr>
            </a:lvl1pPr>
          </a:lstStyle>
          <a:p>
            <a:pPr marL="12700">
              <a:spcBef>
                <a:spcPts val="105"/>
              </a:spcBef>
            </a:pPr>
            <a:r>
              <a:rPr lang="en-US" sz="2000" kern="0" dirty="0"/>
              <a:t>About St. Jude India ChildCare Centres</a:t>
            </a:r>
          </a:p>
        </p:txBody>
      </p:sp>
      <p:sp>
        <p:nvSpPr>
          <p:cNvPr id="15" name="object 8">
            <a:extLst>
              <a:ext uri="{FF2B5EF4-FFF2-40B4-BE49-F238E27FC236}">
                <a16:creationId xmlns:a16="http://schemas.microsoft.com/office/drawing/2014/main" id="{BCB2A68B-EE13-4412-A155-EC5DC971200C}"/>
              </a:ext>
            </a:extLst>
          </p:cNvPr>
          <p:cNvSpPr txBox="1">
            <a:spLocks/>
          </p:cNvSpPr>
          <p:nvPr/>
        </p:nvSpPr>
        <p:spPr>
          <a:xfrm>
            <a:off x="2057780" y="2802958"/>
            <a:ext cx="6476620" cy="321242"/>
          </a:xfrm>
          <a:prstGeom prst="rect">
            <a:avLst/>
          </a:prstGeom>
        </p:spPr>
        <p:txBody>
          <a:bodyPr vert="horz" wrap="square" lIns="0" tIns="13335" rIns="0" bIns="0" rtlCol="0">
            <a:spAutoFit/>
          </a:bodyPr>
          <a:lstStyle>
            <a:lvl1pPr>
              <a:defRPr sz="2400" b="0" i="0">
                <a:solidFill>
                  <a:schemeClr val="tx1"/>
                </a:solidFill>
                <a:latin typeface="Arial"/>
                <a:ea typeface="+mj-ea"/>
                <a:cs typeface="Arial"/>
              </a:defRPr>
            </a:lvl1pPr>
          </a:lstStyle>
          <a:p>
            <a:pPr marL="12700">
              <a:spcBef>
                <a:spcPts val="105"/>
              </a:spcBef>
            </a:pPr>
            <a:r>
              <a:rPr lang="en-US" sz="2000" kern="0" dirty="0"/>
              <a:t>Scaling Up</a:t>
            </a:r>
          </a:p>
        </p:txBody>
      </p:sp>
    </p:spTree>
    <p:extLst>
      <p:ext uri="{BB962C8B-B14F-4D97-AF65-F5344CB8AC3E}">
        <p14:creationId xmlns:p14="http://schemas.microsoft.com/office/powerpoint/2010/main" val="7176708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53F70D-6919-412B-9409-595E29483164}"/>
              </a:ext>
            </a:extLst>
          </p:cNvPr>
          <p:cNvSpPr>
            <a:spLocks noGrp="1"/>
          </p:cNvSpPr>
          <p:nvPr>
            <p:ph type="title"/>
          </p:nvPr>
        </p:nvSpPr>
        <p:spPr>
          <a:xfrm>
            <a:off x="358241" y="418846"/>
            <a:ext cx="11475516" cy="738664"/>
          </a:xfrm>
        </p:spPr>
        <p:txBody>
          <a:bodyPr/>
          <a:lstStyle/>
          <a:p>
            <a:r>
              <a:rPr lang="en-US" dirty="0">
                <a:solidFill>
                  <a:srgbClr val="00B050"/>
                </a:solidFill>
              </a:rPr>
              <a:t>Our greatest impact has been in ensuring that children do not abandon treatment and are less prone to infection during treatment</a:t>
            </a:r>
          </a:p>
        </p:txBody>
      </p:sp>
      <p:pic>
        <p:nvPicPr>
          <p:cNvPr id="5" name="Picture 4">
            <a:extLst>
              <a:ext uri="{FF2B5EF4-FFF2-40B4-BE49-F238E27FC236}">
                <a16:creationId xmlns:a16="http://schemas.microsoft.com/office/drawing/2014/main" id="{46254BCA-5A1E-4F48-8F45-D022FA34C43B}"/>
              </a:ext>
            </a:extLst>
          </p:cNvPr>
          <p:cNvPicPr>
            <a:picLocks noChangeAspect="1"/>
          </p:cNvPicPr>
          <p:nvPr/>
        </p:nvPicPr>
        <p:blipFill rotWithShape="1">
          <a:blip r:embed="rId2">
            <a:extLst>
              <a:ext uri="{28A0092B-C50C-407E-A947-70E740481C1C}">
                <a14:useLocalDpi xmlns:a14="http://schemas.microsoft.com/office/drawing/2010/main" val="0"/>
              </a:ext>
            </a:extLst>
          </a:blip>
          <a:srcRect t="11841" b="42294"/>
          <a:stretch/>
        </p:blipFill>
        <p:spPr>
          <a:xfrm>
            <a:off x="6477000" y="1752600"/>
            <a:ext cx="4952999" cy="3657600"/>
          </a:xfrm>
          <a:prstGeom prst="rect">
            <a:avLst/>
          </a:prstGeom>
          <a:ln>
            <a:solidFill>
              <a:schemeClr val="bg1">
                <a:lumMod val="75000"/>
              </a:schemeClr>
            </a:solidFill>
          </a:ln>
          <a:effectLst>
            <a:outerShdw blurRad="292100" dist="139700" dir="2700000" algn="tl" rotWithShape="0">
              <a:srgbClr val="333333">
                <a:alpha val="65000"/>
              </a:srgbClr>
            </a:outerShdw>
          </a:effectLst>
        </p:spPr>
      </p:pic>
      <p:pic>
        <p:nvPicPr>
          <p:cNvPr id="4" name="Picture 3">
            <a:extLst>
              <a:ext uri="{FF2B5EF4-FFF2-40B4-BE49-F238E27FC236}">
                <a16:creationId xmlns:a16="http://schemas.microsoft.com/office/drawing/2014/main" id="{C541BE2B-FBD6-4B60-852E-BD7E90C419D8}"/>
              </a:ext>
            </a:extLst>
          </p:cNvPr>
          <p:cNvPicPr>
            <a:picLocks noChangeAspect="1"/>
          </p:cNvPicPr>
          <p:nvPr/>
        </p:nvPicPr>
        <p:blipFill rotWithShape="1">
          <a:blip r:embed="rId3">
            <a:extLst>
              <a:ext uri="{28A0092B-C50C-407E-A947-70E740481C1C}">
                <a14:useLocalDpi xmlns:a14="http://schemas.microsoft.com/office/drawing/2010/main" val="0"/>
              </a:ext>
            </a:extLst>
          </a:blip>
          <a:srcRect l="2687" r="3285" b="47009"/>
          <a:stretch/>
        </p:blipFill>
        <p:spPr>
          <a:xfrm>
            <a:off x="609600" y="1776046"/>
            <a:ext cx="5334000" cy="363415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418687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0E8203-224F-4478-8169-C48933BDC149}"/>
              </a:ext>
            </a:extLst>
          </p:cNvPr>
          <p:cNvSpPr>
            <a:spLocks noGrp="1"/>
          </p:cNvSpPr>
          <p:nvPr>
            <p:ph type="title"/>
          </p:nvPr>
        </p:nvSpPr>
        <p:spPr>
          <a:xfrm>
            <a:off x="358241" y="418846"/>
            <a:ext cx="6347359" cy="738664"/>
          </a:xfrm>
        </p:spPr>
        <p:txBody>
          <a:bodyPr/>
          <a:lstStyle/>
          <a:p>
            <a:r>
              <a:rPr lang="en-US" dirty="0">
                <a:solidFill>
                  <a:srgbClr val="00B050"/>
                </a:solidFill>
              </a:rPr>
              <a:t>A study by Tata Memorial Hospital concluded children staying at St. Judes have a better survival rate</a:t>
            </a:r>
          </a:p>
        </p:txBody>
      </p:sp>
      <p:sp>
        <p:nvSpPr>
          <p:cNvPr id="3" name="Text Placeholder 2">
            <a:extLst>
              <a:ext uri="{FF2B5EF4-FFF2-40B4-BE49-F238E27FC236}">
                <a16:creationId xmlns:a16="http://schemas.microsoft.com/office/drawing/2014/main" id="{FE256120-B8A4-4FDF-BC6E-1A687B5AE475}"/>
              </a:ext>
            </a:extLst>
          </p:cNvPr>
          <p:cNvSpPr>
            <a:spLocks noGrp="1"/>
          </p:cNvSpPr>
          <p:nvPr>
            <p:ph type="body" idx="1"/>
          </p:nvPr>
        </p:nvSpPr>
        <p:spPr>
          <a:xfrm>
            <a:off x="255320" y="2286000"/>
            <a:ext cx="6450280" cy="1384995"/>
          </a:xfrm>
        </p:spPr>
        <p:txBody>
          <a:bodyPr/>
          <a:lstStyle/>
          <a:p>
            <a:r>
              <a:rPr lang="en-US" dirty="0">
                <a:latin typeface="Arial" panose="020B0604020202020204" pitchFamily="34" charset="0"/>
                <a:cs typeface="Arial" panose="020B0604020202020204" pitchFamily="34" charset="0"/>
              </a:rPr>
              <a:t>Dr. Banavali, Director - Academics and Professor of </a:t>
            </a:r>
            <a:r>
              <a:rPr lang="en-US" dirty="0" err="1">
                <a:latin typeface="Arial" panose="020B0604020202020204" pitchFamily="34" charset="0"/>
                <a:cs typeface="Arial" panose="020B0604020202020204" pitchFamily="34" charset="0"/>
              </a:rPr>
              <a:t>Paediatric</a:t>
            </a:r>
            <a:r>
              <a:rPr lang="en-US" dirty="0">
                <a:latin typeface="Arial" panose="020B0604020202020204" pitchFamily="34" charset="0"/>
                <a:cs typeface="Arial" panose="020B0604020202020204" pitchFamily="34" charset="0"/>
              </a:rPr>
              <a:t> and Medical Oncology, </a:t>
            </a:r>
            <a:r>
              <a:rPr lang="en-US" b="1" dirty="0">
                <a:latin typeface="Arial" panose="020B0604020202020204" pitchFamily="34" charset="0"/>
                <a:cs typeface="Arial" panose="020B0604020202020204" pitchFamily="34" charset="0"/>
              </a:rPr>
              <a:t>Tata</a:t>
            </a:r>
            <a:r>
              <a:rPr lang="en-US" dirty="0">
                <a:latin typeface="Arial" panose="020B0604020202020204" pitchFamily="34" charset="0"/>
                <a:cs typeface="Arial" panose="020B0604020202020204" pitchFamily="34" charset="0"/>
              </a:rPr>
              <a:t> Memorial </a:t>
            </a:r>
            <a:r>
              <a:rPr lang="en-US" b="1" dirty="0">
                <a:latin typeface="Arial" panose="020B0604020202020204" pitchFamily="34" charset="0"/>
                <a:cs typeface="Arial" panose="020B0604020202020204" pitchFamily="34" charset="0"/>
              </a:rPr>
              <a:t>Hospital</a:t>
            </a:r>
            <a:r>
              <a:rPr lang="en-US" dirty="0">
                <a:latin typeface="Arial" panose="020B0604020202020204" pitchFamily="34" charset="0"/>
                <a:cs typeface="Arial" panose="020B0604020202020204" pitchFamily="34" charset="0"/>
              </a:rPr>
              <a:t> presented the findings at the 51st Annual Congress of the International Society of Pediatric Oncology (SIOP) held in Lyon, France, in October 2019.</a:t>
            </a:r>
          </a:p>
        </p:txBody>
      </p:sp>
      <p:pic>
        <p:nvPicPr>
          <p:cNvPr id="5" name="Picture 4">
            <a:extLst>
              <a:ext uri="{FF2B5EF4-FFF2-40B4-BE49-F238E27FC236}">
                <a16:creationId xmlns:a16="http://schemas.microsoft.com/office/drawing/2014/main" id="{60149591-CCB6-44A6-B991-82599EF53AEC}"/>
              </a:ext>
            </a:extLst>
          </p:cNvPr>
          <p:cNvPicPr>
            <a:picLocks noChangeAspect="1"/>
          </p:cNvPicPr>
          <p:nvPr/>
        </p:nvPicPr>
        <p:blipFill rotWithShape="1">
          <a:blip r:embed="rId2">
            <a:extLst>
              <a:ext uri="{28A0092B-C50C-407E-A947-70E740481C1C}">
                <a14:useLocalDpi xmlns:a14="http://schemas.microsoft.com/office/drawing/2010/main" val="0"/>
              </a:ext>
            </a:extLst>
          </a:blip>
          <a:srcRect l="2667" t="12222" r="2667" b="12222"/>
          <a:stretch/>
        </p:blipFill>
        <p:spPr>
          <a:xfrm>
            <a:off x="7379288" y="173097"/>
            <a:ext cx="4557392" cy="645630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4886518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02E8E6-E568-4BBD-906B-70166A117FFF}"/>
              </a:ext>
            </a:extLst>
          </p:cNvPr>
          <p:cNvSpPr>
            <a:spLocks noGrp="1"/>
          </p:cNvSpPr>
          <p:nvPr>
            <p:ph type="title"/>
          </p:nvPr>
        </p:nvSpPr>
        <p:spPr>
          <a:xfrm>
            <a:off x="358241" y="418846"/>
            <a:ext cx="11475516" cy="369332"/>
          </a:xfrm>
        </p:spPr>
        <p:txBody>
          <a:bodyPr/>
          <a:lstStyle/>
          <a:p>
            <a:r>
              <a:rPr lang="en-US" dirty="0">
                <a:solidFill>
                  <a:srgbClr val="00B050"/>
                </a:solidFill>
              </a:rPr>
              <a:t>The strongest endorsement of work comes from our partner hospitals… </a:t>
            </a:r>
          </a:p>
        </p:txBody>
      </p:sp>
      <p:pic>
        <p:nvPicPr>
          <p:cNvPr id="4" name="Picture 3">
            <a:extLst>
              <a:ext uri="{FF2B5EF4-FFF2-40B4-BE49-F238E27FC236}">
                <a16:creationId xmlns:a16="http://schemas.microsoft.com/office/drawing/2014/main" id="{0A99E5A9-508A-46B5-993B-14408CAE2718}"/>
              </a:ext>
            </a:extLst>
          </p:cNvPr>
          <p:cNvPicPr>
            <a:picLocks noChangeAspect="1"/>
          </p:cNvPicPr>
          <p:nvPr/>
        </p:nvPicPr>
        <p:blipFill rotWithShape="1">
          <a:blip r:embed="rId2">
            <a:extLst>
              <a:ext uri="{28A0092B-C50C-407E-A947-70E740481C1C}">
                <a14:useLocalDpi xmlns:a14="http://schemas.microsoft.com/office/drawing/2010/main" val="0"/>
              </a:ext>
            </a:extLst>
          </a:blip>
          <a:srcRect t="34444" b="34140"/>
          <a:stretch/>
        </p:blipFill>
        <p:spPr>
          <a:xfrm>
            <a:off x="1893621" y="1295400"/>
            <a:ext cx="8404757" cy="468661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8609212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Shape 102"/>
        <p:cNvGrpSpPr/>
        <p:nvPr/>
      </p:nvGrpSpPr>
      <p:grpSpPr>
        <a:xfrm>
          <a:off x="0" y="0"/>
          <a:ext cx="0" cy="0"/>
          <a:chOff x="0" y="0"/>
          <a:chExt cx="0" cy="0"/>
        </a:xfrm>
      </p:grpSpPr>
      <p:sp>
        <p:nvSpPr>
          <p:cNvPr id="103" name="Google Shape;103;p14" descr="https://www.stjudechild.org/images/map-y.png"/>
          <p:cNvSpPr/>
          <p:nvPr/>
        </p:nvSpPr>
        <p:spPr>
          <a:xfrm>
            <a:off x="5943600" y="3276600"/>
            <a:ext cx="304800" cy="30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4" name="Google Shape;104;p14" descr="https://www.stjudechild.org/images/map-y.png"/>
          <p:cNvSpPr/>
          <p:nvPr/>
        </p:nvSpPr>
        <p:spPr>
          <a:xfrm>
            <a:off x="6096000" y="3429000"/>
            <a:ext cx="304800" cy="30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6" name="Google Shape;106;p14"/>
          <p:cNvSpPr/>
          <p:nvPr/>
        </p:nvSpPr>
        <p:spPr>
          <a:xfrm>
            <a:off x="109203" y="264826"/>
            <a:ext cx="12062868" cy="621773"/>
          </a:xfrm>
          <a:prstGeom prst="rect">
            <a:avLst/>
          </a:prstGeom>
          <a:noFill/>
          <a:ln>
            <a:noFill/>
          </a:ln>
        </p:spPr>
        <p:txBody>
          <a:bodyPr spcFirstLastPara="1" wrap="square" lIns="91425" tIns="45700" rIns="91425" bIns="45700" anchor="t" anchorCtr="0">
            <a:noAutofit/>
          </a:bodyPr>
          <a:lstStyle/>
          <a:p>
            <a:pPr marL="0" marR="0" lvl="0" indent="0" algn="l" rtl="0">
              <a:lnSpc>
                <a:spcPct val="114000"/>
              </a:lnSpc>
              <a:spcBef>
                <a:spcPts val="0"/>
              </a:spcBef>
              <a:spcAft>
                <a:spcPts val="0"/>
              </a:spcAft>
              <a:buNone/>
            </a:pPr>
            <a:r>
              <a:rPr lang="en-US" sz="2400" dirty="0">
                <a:solidFill>
                  <a:srgbClr val="00B050"/>
                </a:solidFill>
                <a:latin typeface="Arial" panose="020B0604020202020204" pitchFamily="34" charset="0"/>
                <a:ea typeface="Calibri"/>
                <a:cs typeface="Arial" panose="020B0604020202020204" pitchFamily="34" charset="0"/>
                <a:sym typeface="Calibri"/>
              </a:rPr>
              <a:t>We are present in 9 cities across India providing shelter to 477 families every day</a:t>
            </a:r>
            <a:endParaRPr sz="2400" dirty="0">
              <a:latin typeface="Arial" panose="020B0604020202020204" pitchFamily="34" charset="0"/>
              <a:cs typeface="Arial" panose="020B0604020202020204" pitchFamily="34" charset="0"/>
            </a:endParaRPr>
          </a:p>
        </p:txBody>
      </p:sp>
      <p:sp>
        <p:nvSpPr>
          <p:cNvPr id="115" name="Google Shape;115;p14"/>
          <p:cNvSpPr/>
          <p:nvPr/>
        </p:nvSpPr>
        <p:spPr>
          <a:xfrm>
            <a:off x="140855" y="1555299"/>
            <a:ext cx="5393610" cy="1776399"/>
          </a:xfrm>
          <a:prstGeom prst="rect">
            <a:avLst/>
          </a:prstGeom>
          <a:noFill/>
          <a:ln>
            <a:noFill/>
          </a:ln>
        </p:spPr>
        <p:txBody>
          <a:bodyPr spcFirstLastPara="1" wrap="square" lIns="91425" tIns="45700" rIns="91425" bIns="45700" anchor="t" anchorCtr="0">
            <a:noAutofit/>
          </a:bodyPr>
          <a:lstStyle/>
          <a:p>
            <a:pPr marL="285750" marR="0" lvl="0" indent="-285750" rtl="0">
              <a:lnSpc>
                <a:spcPct val="100000"/>
              </a:lnSpc>
              <a:spcBef>
                <a:spcPts val="0"/>
              </a:spcBef>
              <a:spcAft>
                <a:spcPts val="0"/>
              </a:spcAft>
              <a:buFont typeface="Arial" panose="020B0604020202020204" pitchFamily="34" charset="0"/>
              <a:buChar char="•"/>
            </a:pPr>
            <a:r>
              <a:rPr lang="en-US" sz="1800" dirty="0">
                <a:solidFill>
                  <a:schemeClr val="dk1"/>
                </a:solidFill>
                <a:latin typeface="Arial" panose="020B0604020202020204" pitchFamily="34" charset="0"/>
                <a:ea typeface="Calibri"/>
                <a:cs typeface="Arial" panose="020B0604020202020204" pitchFamily="34" charset="0"/>
                <a:sym typeface="Calibri"/>
              </a:rPr>
              <a:t>Over 1922 children stayed with us in the last 12 months. </a:t>
            </a:r>
          </a:p>
          <a:p>
            <a:pPr marL="285750" marR="0" lvl="0" indent="-285750" rtl="0">
              <a:lnSpc>
                <a:spcPct val="100000"/>
              </a:lnSpc>
              <a:spcBef>
                <a:spcPts val="0"/>
              </a:spcBef>
              <a:spcAft>
                <a:spcPts val="0"/>
              </a:spcAft>
              <a:buFont typeface="Arial" panose="020B0604020202020204" pitchFamily="34" charset="0"/>
              <a:buChar char="•"/>
            </a:pPr>
            <a:endParaRPr lang="en-US" dirty="0">
              <a:solidFill>
                <a:schemeClr val="dk1"/>
              </a:solidFill>
              <a:latin typeface="Arial" panose="020B0604020202020204" pitchFamily="34" charset="0"/>
              <a:ea typeface="Calibri"/>
              <a:cs typeface="Arial" panose="020B0604020202020204" pitchFamily="34" charset="0"/>
              <a:sym typeface="Calibri"/>
            </a:endParaRPr>
          </a:p>
          <a:p>
            <a:pPr marL="285750" marR="0" lvl="0" indent="-285750" rtl="0">
              <a:lnSpc>
                <a:spcPct val="100000"/>
              </a:lnSpc>
              <a:spcBef>
                <a:spcPts val="0"/>
              </a:spcBef>
              <a:spcAft>
                <a:spcPts val="0"/>
              </a:spcAft>
              <a:buFont typeface="Arial" panose="020B0604020202020204" pitchFamily="34" charset="0"/>
              <a:buChar char="•"/>
            </a:pPr>
            <a:r>
              <a:rPr lang="en-US" sz="1800" dirty="0">
                <a:solidFill>
                  <a:schemeClr val="dk1"/>
                </a:solidFill>
                <a:latin typeface="Arial" panose="020B0604020202020204" pitchFamily="34" charset="0"/>
                <a:ea typeface="Calibri"/>
                <a:cs typeface="Arial" panose="020B0604020202020204" pitchFamily="34" charset="0"/>
                <a:sym typeface="Calibri"/>
              </a:rPr>
              <a:t>Our families come from across the country including 31 of the 50 most backward districts identified by the Government of India. </a:t>
            </a:r>
            <a:endParaRPr lang="en-US" dirty="0">
              <a:solidFill>
                <a:schemeClr val="dk1"/>
              </a:solidFill>
              <a:latin typeface="Arial" panose="020B0604020202020204" pitchFamily="34" charset="0"/>
              <a:ea typeface="Calibri"/>
              <a:cs typeface="Arial" panose="020B0604020202020204" pitchFamily="34" charset="0"/>
              <a:sym typeface="Calibri"/>
            </a:endParaRPr>
          </a:p>
          <a:p>
            <a:pPr marL="285750" marR="0" lvl="0" indent="-285750" rtl="0">
              <a:lnSpc>
                <a:spcPct val="100000"/>
              </a:lnSpc>
              <a:spcBef>
                <a:spcPts val="0"/>
              </a:spcBef>
              <a:spcAft>
                <a:spcPts val="0"/>
              </a:spcAft>
              <a:buFont typeface="Arial" panose="020B0604020202020204" pitchFamily="34" charset="0"/>
              <a:buChar char="•"/>
            </a:pPr>
            <a:endParaRPr lang="en-US" dirty="0">
              <a:solidFill>
                <a:schemeClr val="dk1"/>
              </a:solidFill>
              <a:latin typeface="Arial" panose="020B0604020202020204" pitchFamily="34" charset="0"/>
              <a:cs typeface="Arial" panose="020B0604020202020204" pitchFamily="34" charset="0"/>
              <a:sym typeface="Calibri"/>
            </a:endParaRPr>
          </a:p>
          <a:p>
            <a:pPr marL="285750" marR="0" lvl="0" indent="-285750" rtl="0">
              <a:lnSpc>
                <a:spcPct val="100000"/>
              </a:lnSpc>
              <a:spcBef>
                <a:spcPts val="0"/>
              </a:spcBef>
              <a:spcAft>
                <a:spcPts val="0"/>
              </a:spcAft>
              <a:buFont typeface="Arial" panose="020B0604020202020204" pitchFamily="34" charset="0"/>
              <a:buChar char="•"/>
            </a:pPr>
            <a:r>
              <a:rPr lang="en-US" dirty="0">
                <a:solidFill>
                  <a:schemeClr val="dk1"/>
                </a:solidFill>
                <a:latin typeface="Arial" panose="020B0604020202020204" pitchFamily="34" charset="0"/>
                <a:cs typeface="Arial" panose="020B0604020202020204" pitchFamily="34" charset="0"/>
              </a:rPr>
              <a:t>We aim to manage require 1000 units by 2024 providing shelter over 4000 families each year.</a:t>
            </a:r>
          </a:p>
          <a:p>
            <a:pPr marL="285750" marR="0" lvl="0" indent="-285750" rtl="0">
              <a:lnSpc>
                <a:spcPct val="100000"/>
              </a:lnSpc>
              <a:spcBef>
                <a:spcPts val="0"/>
              </a:spcBef>
              <a:spcAft>
                <a:spcPts val="0"/>
              </a:spcAft>
              <a:buFont typeface="Arial" panose="020B0604020202020204" pitchFamily="34" charset="0"/>
              <a:buChar char="•"/>
            </a:pPr>
            <a:endParaRPr lang="en-US" dirty="0">
              <a:solidFill>
                <a:schemeClr val="dk1"/>
              </a:solidFill>
              <a:latin typeface="Arial" panose="020B0604020202020204" pitchFamily="34" charset="0"/>
              <a:cs typeface="Arial" panose="020B0604020202020204" pitchFamily="34" charset="0"/>
            </a:endParaRPr>
          </a:p>
          <a:p>
            <a:pPr marL="285750" marR="0" lvl="0" indent="-285750" rtl="0">
              <a:lnSpc>
                <a:spcPct val="100000"/>
              </a:lnSpc>
              <a:spcBef>
                <a:spcPts val="0"/>
              </a:spcBef>
              <a:spcAft>
                <a:spcPts val="0"/>
              </a:spcAft>
              <a:buFont typeface="Arial" panose="020B0604020202020204" pitchFamily="34" charset="0"/>
              <a:buChar char="•"/>
            </a:pPr>
            <a:r>
              <a:rPr lang="en-US" dirty="0">
                <a:solidFill>
                  <a:schemeClr val="dk1"/>
                </a:solidFill>
                <a:latin typeface="Arial" panose="020B0604020202020204" pitchFamily="34" charset="0"/>
                <a:cs typeface="Arial" panose="020B0604020202020204" pitchFamily="34" charset="0"/>
              </a:rPr>
              <a:t>We would need to add another 523 units in the next 5 years, of which 222 units will be on stream at the new campus in Kharghar by 2022</a:t>
            </a:r>
          </a:p>
          <a:p>
            <a:pPr marL="285750" marR="0" lvl="0" indent="-285750" rtl="0">
              <a:lnSpc>
                <a:spcPct val="100000"/>
              </a:lnSpc>
              <a:spcBef>
                <a:spcPts val="0"/>
              </a:spcBef>
              <a:spcAft>
                <a:spcPts val="0"/>
              </a:spcAft>
              <a:buFont typeface="Arial" panose="020B0604020202020204" pitchFamily="34" charset="0"/>
              <a:buChar char="•"/>
            </a:pPr>
            <a:endParaRPr lang="en-US" sz="1800" dirty="0">
              <a:solidFill>
                <a:schemeClr val="dk1"/>
              </a:solidFill>
              <a:latin typeface="Arial" panose="020B0604020202020204" pitchFamily="34" charset="0"/>
              <a:ea typeface="Calibri"/>
              <a:cs typeface="Arial" panose="020B0604020202020204" pitchFamily="34" charset="0"/>
              <a:sym typeface="Calibri"/>
            </a:endParaRPr>
          </a:p>
          <a:p>
            <a:pPr marL="285750" marR="0" lvl="0" indent="-285750" rtl="0">
              <a:lnSpc>
                <a:spcPct val="100000"/>
              </a:lnSpc>
              <a:spcBef>
                <a:spcPts val="0"/>
              </a:spcBef>
              <a:spcAft>
                <a:spcPts val="0"/>
              </a:spcAft>
              <a:buFont typeface="Arial" panose="020B0604020202020204" pitchFamily="34" charset="0"/>
              <a:buChar char="•"/>
            </a:pPr>
            <a:endParaRPr lang="en-US" dirty="0">
              <a:solidFill>
                <a:schemeClr val="dk1"/>
              </a:solidFill>
              <a:latin typeface="Arial" panose="020B0604020202020204" pitchFamily="34" charset="0"/>
              <a:ea typeface="Calibri"/>
              <a:cs typeface="Arial" panose="020B0604020202020204" pitchFamily="34" charset="0"/>
              <a:sym typeface="Calibri"/>
            </a:endParaRPr>
          </a:p>
          <a:p>
            <a:pPr marL="285750" marR="0" lvl="0" indent="-285750" rtl="0">
              <a:lnSpc>
                <a:spcPct val="100000"/>
              </a:lnSpc>
              <a:spcBef>
                <a:spcPts val="0"/>
              </a:spcBef>
              <a:spcAft>
                <a:spcPts val="0"/>
              </a:spcAft>
              <a:buFont typeface="Arial" panose="020B0604020202020204" pitchFamily="34" charset="0"/>
              <a:buChar char="•"/>
            </a:pPr>
            <a:endParaRPr lang="en-US" sz="1800" dirty="0">
              <a:solidFill>
                <a:schemeClr val="dk1"/>
              </a:solidFill>
              <a:latin typeface="Arial" panose="020B0604020202020204" pitchFamily="34" charset="0"/>
              <a:ea typeface="Calibri"/>
              <a:cs typeface="Arial" panose="020B0604020202020204" pitchFamily="34" charset="0"/>
              <a:sym typeface="Calibri"/>
            </a:endParaRPr>
          </a:p>
          <a:p>
            <a:pPr marR="0" lvl="0" rtl="0">
              <a:lnSpc>
                <a:spcPct val="100000"/>
              </a:lnSpc>
              <a:spcBef>
                <a:spcPts val="0"/>
              </a:spcBef>
              <a:spcAft>
                <a:spcPts val="0"/>
              </a:spcAft>
            </a:pPr>
            <a:endParaRPr lang="en-US" sz="1800" dirty="0">
              <a:solidFill>
                <a:schemeClr val="dk1"/>
              </a:solidFill>
              <a:latin typeface="Arial" panose="020B0604020202020204" pitchFamily="34" charset="0"/>
              <a:ea typeface="Calibri"/>
              <a:cs typeface="Arial" panose="020B0604020202020204" pitchFamily="34" charset="0"/>
              <a:sym typeface="Calibri"/>
            </a:endParaRPr>
          </a:p>
        </p:txBody>
      </p:sp>
      <p:graphicFrame>
        <p:nvGraphicFramePr>
          <p:cNvPr id="16" name="Table 15">
            <a:extLst>
              <a:ext uri="{FF2B5EF4-FFF2-40B4-BE49-F238E27FC236}">
                <a16:creationId xmlns:a16="http://schemas.microsoft.com/office/drawing/2014/main" id="{17A8A1EC-F62E-417B-B8E9-A634D7F698FD}"/>
              </a:ext>
            </a:extLst>
          </p:cNvPr>
          <p:cNvGraphicFramePr>
            <a:graphicFrameLocks noGrp="1"/>
          </p:cNvGraphicFramePr>
          <p:nvPr>
            <p:extLst>
              <p:ext uri="{D42A27DB-BD31-4B8C-83A1-F6EECF244321}">
                <p14:modId xmlns:p14="http://schemas.microsoft.com/office/powerpoint/2010/main" val="734115595"/>
              </p:ext>
            </p:extLst>
          </p:nvPr>
        </p:nvGraphicFramePr>
        <p:xfrm>
          <a:off x="5768698" y="1450752"/>
          <a:ext cx="6118502" cy="4797645"/>
        </p:xfrm>
        <a:graphic>
          <a:graphicData uri="http://schemas.openxmlformats.org/drawingml/2006/table">
            <a:tbl>
              <a:tblPr>
                <a:tableStyleId>{BC89EF96-8CEA-46FF-86C4-4CE0E7609802}</a:tableStyleId>
              </a:tblPr>
              <a:tblGrid>
                <a:gridCol w="2689502">
                  <a:extLst>
                    <a:ext uri="{9D8B030D-6E8A-4147-A177-3AD203B41FA5}">
                      <a16:colId xmlns:a16="http://schemas.microsoft.com/office/drawing/2014/main" val="955645938"/>
                    </a:ext>
                  </a:extLst>
                </a:gridCol>
                <a:gridCol w="1600200">
                  <a:extLst>
                    <a:ext uri="{9D8B030D-6E8A-4147-A177-3AD203B41FA5}">
                      <a16:colId xmlns:a16="http://schemas.microsoft.com/office/drawing/2014/main" val="3414660433"/>
                    </a:ext>
                  </a:extLst>
                </a:gridCol>
                <a:gridCol w="1828800">
                  <a:extLst>
                    <a:ext uri="{9D8B030D-6E8A-4147-A177-3AD203B41FA5}">
                      <a16:colId xmlns:a16="http://schemas.microsoft.com/office/drawing/2014/main" val="799026308"/>
                    </a:ext>
                  </a:extLst>
                </a:gridCol>
              </a:tblGrid>
              <a:tr h="319843">
                <a:tc>
                  <a:txBody>
                    <a:bodyPr/>
                    <a:lstStyle/>
                    <a:p>
                      <a:pPr algn="l" rtl="0" fontAlgn="ctr"/>
                      <a:r>
                        <a:rPr lang="en-US" sz="1800" b="0" u="none" strike="noStrike" dirty="0">
                          <a:solidFill>
                            <a:schemeClr val="bg1"/>
                          </a:solidFill>
                          <a:effectLst/>
                          <a:latin typeface="Arial" panose="020B0604020202020204" pitchFamily="34" charset="0"/>
                          <a:cs typeface="Arial" panose="020B0604020202020204" pitchFamily="34" charset="0"/>
                        </a:rPr>
                        <a:t> City</a:t>
                      </a:r>
                      <a:endParaRPr lang="en-US" sz="1800" b="0" i="0" u="none" strike="noStrike" dirty="0">
                        <a:solidFill>
                          <a:schemeClr val="bg1"/>
                        </a:solidFill>
                        <a:effectLst/>
                        <a:latin typeface="Arial" panose="020B0604020202020204" pitchFamily="34" charset="0"/>
                        <a:cs typeface="Arial" panose="020B0604020202020204" pitchFamily="34" charset="0"/>
                      </a:endParaRPr>
                    </a:p>
                  </a:txBody>
                  <a:tcPr marL="428625" marR="9525" marT="9525" marB="0" anchor="ctr">
                    <a:solidFill>
                      <a:schemeClr val="tx2">
                        <a:lumMod val="60000"/>
                        <a:lumOff val="40000"/>
                      </a:schemeClr>
                    </a:solidFill>
                  </a:tcPr>
                </a:tc>
                <a:tc>
                  <a:txBody>
                    <a:bodyPr/>
                    <a:lstStyle/>
                    <a:p>
                      <a:pPr algn="ctr" rtl="0" fontAlgn="ctr"/>
                      <a:r>
                        <a:rPr lang="en-US" sz="1800" b="0" u="none" strike="noStrike" dirty="0">
                          <a:solidFill>
                            <a:schemeClr val="bg1"/>
                          </a:solidFill>
                          <a:effectLst/>
                          <a:latin typeface="Arial" panose="020B0604020202020204" pitchFamily="34" charset="0"/>
                          <a:cs typeface="Arial" panose="020B0604020202020204" pitchFamily="34" charset="0"/>
                        </a:rPr>
                        <a:t>2019</a:t>
                      </a:r>
                      <a:endParaRPr lang="en-US" sz="1800" b="0" i="0" u="none" strike="noStrike" dirty="0">
                        <a:solidFill>
                          <a:schemeClr val="bg1"/>
                        </a:solidFill>
                        <a:effectLst/>
                        <a:latin typeface="Arial" panose="020B0604020202020204" pitchFamily="34" charset="0"/>
                        <a:cs typeface="Arial" panose="020B0604020202020204" pitchFamily="34" charset="0"/>
                      </a:endParaRPr>
                    </a:p>
                  </a:txBody>
                  <a:tcPr marL="9525" marR="9525" marT="9525" marB="0" anchor="ctr">
                    <a:solidFill>
                      <a:schemeClr val="tx2">
                        <a:lumMod val="60000"/>
                        <a:lumOff val="40000"/>
                      </a:schemeClr>
                    </a:solidFill>
                  </a:tcPr>
                </a:tc>
                <a:tc>
                  <a:txBody>
                    <a:bodyPr/>
                    <a:lstStyle/>
                    <a:p>
                      <a:pPr algn="ctr" rtl="0" fontAlgn="ctr"/>
                      <a:r>
                        <a:rPr lang="en-US" sz="1800" b="0" u="none" strike="noStrike" dirty="0">
                          <a:solidFill>
                            <a:schemeClr val="bg1"/>
                          </a:solidFill>
                          <a:effectLst/>
                          <a:latin typeface="Arial" panose="020B0604020202020204" pitchFamily="34" charset="0"/>
                          <a:cs typeface="Arial" panose="020B0604020202020204" pitchFamily="34" charset="0"/>
                        </a:rPr>
                        <a:t>2024 (Projected)</a:t>
                      </a:r>
                      <a:endParaRPr lang="en-US" sz="1800" b="0" i="0" u="none" strike="noStrike" dirty="0">
                        <a:solidFill>
                          <a:schemeClr val="bg1"/>
                        </a:solidFill>
                        <a:effectLst/>
                        <a:latin typeface="Arial" panose="020B0604020202020204" pitchFamily="34" charset="0"/>
                        <a:cs typeface="Arial" panose="020B0604020202020204" pitchFamily="34" charset="0"/>
                      </a:endParaRPr>
                    </a:p>
                  </a:txBody>
                  <a:tcPr marL="9525" marR="9525" marT="9525" marB="0" anchor="ctr">
                    <a:solidFill>
                      <a:schemeClr val="tx2">
                        <a:lumMod val="60000"/>
                        <a:lumOff val="40000"/>
                      </a:schemeClr>
                    </a:solidFill>
                  </a:tcPr>
                </a:tc>
                <a:extLst>
                  <a:ext uri="{0D108BD9-81ED-4DB2-BD59-A6C34878D82A}">
                    <a16:rowId xmlns:a16="http://schemas.microsoft.com/office/drawing/2014/main" val="1183141626"/>
                  </a:ext>
                </a:extLst>
              </a:tr>
              <a:tr h="319843">
                <a:tc>
                  <a:txBody>
                    <a:bodyPr/>
                    <a:lstStyle/>
                    <a:p>
                      <a:pPr algn="l" rtl="0" fontAlgn="ctr"/>
                      <a:r>
                        <a:rPr lang="en-US" sz="1600" b="0" u="none" strike="noStrike" dirty="0">
                          <a:effectLst/>
                          <a:latin typeface="Arial" panose="020B0604020202020204" pitchFamily="34" charset="0"/>
                          <a:cs typeface="Arial" panose="020B0604020202020204" pitchFamily="34" charset="0"/>
                        </a:rPr>
                        <a:t> Mumbai</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rtl="0" fontAlgn="ctr"/>
                      <a:r>
                        <a:rPr lang="en-US" sz="1600" b="0" u="none" strike="noStrike" dirty="0">
                          <a:effectLst/>
                          <a:latin typeface="Arial" panose="020B0604020202020204" pitchFamily="34" charset="0"/>
                          <a:cs typeface="Arial" panose="020B0604020202020204" pitchFamily="34" charset="0"/>
                        </a:rPr>
                        <a:t>225</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rtl="0" fontAlgn="ctr"/>
                      <a:r>
                        <a:rPr lang="en-US" sz="1600" b="0" u="none" strike="noStrike" dirty="0">
                          <a:effectLst/>
                          <a:latin typeface="Arial" panose="020B0604020202020204" pitchFamily="34" charset="0"/>
                          <a:cs typeface="Arial" panose="020B0604020202020204" pitchFamily="34" charset="0"/>
                        </a:rPr>
                        <a:t>465</a:t>
                      </a:r>
                      <a:endParaRPr lang="en-US" sz="16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3439550744"/>
                  </a:ext>
                </a:extLst>
              </a:tr>
              <a:tr h="319843">
                <a:tc>
                  <a:txBody>
                    <a:bodyPr/>
                    <a:lstStyle/>
                    <a:p>
                      <a:pPr algn="l" rtl="0" fontAlgn="ctr"/>
                      <a:r>
                        <a:rPr lang="en-US" sz="1600" b="0" u="none" strike="noStrike" dirty="0">
                          <a:effectLst/>
                          <a:latin typeface="Arial" panose="020B0604020202020204" pitchFamily="34" charset="0"/>
                          <a:cs typeface="Arial" panose="020B0604020202020204" pitchFamily="34" charset="0"/>
                        </a:rPr>
                        <a:t> Delhi</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rtl="0" fontAlgn="ctr"/>
                      <a:r>
                        <a:rPr lang="en-US" sz="1600" b="0" u="none" strike="noStrike" dirty="0">
                          <a:effectLst/>
                          <a:latin typeface="Arial" panose="020B0604020202020204" pitchFamily="34" charset="0"/>
                          <a:cs typeface="Arial" panose="020B0604020202020204" pitchFamily="34" charset="0"/>
                        </a:rPr>
                        <a:t>42</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rtl="0" fontAlgn="ctr"/>
                      <a:r>
                        <a:rPr lang="en-US" sz="1600" b="0" u="none" strike="noStrike">
                          <a:effectLst/>
                          <a:latin typeface="Arial" panose="020B0604020202020204" pitchFamily="34" charset="0"/>
                          <a:cs typeface="Arial" panose="020B0604020202020204" pitchFamily="34" charset="0"/>
                        </a:rPr>
                        <a:t>122</a:t>
                      </a:r>
                      <a:endParaRPr lang="en-US" sz="16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114373783"/>
                  </a:ext>
                </a:extLst>
              </a:tr>
              <a:tr h="319843">
                <a:tc>
                  <a:txBody>
                    <a:bodyPr/>
                    <a:lstStyle/>
                    <a:p>
                      <a:pPr algn="l" rtl="0" fontAlgn="ctr"/>
                      <a:r>
                        <a:rPr lang="en-US" sz="1600" b="0" u="none" strike="noStrike" dirty="0">
                          <a:effectLst/>
                          <a:latin typeface="Arial" panose="020B0604020202020204" pitchFamily="34" charset="0"/>
                          <a:cs typeface="Arial" panose="020B0604020202020204" pitchFamily="34" charset="0"/>
                        </a:rPr>
                        <a:t> Kolkata</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rtl="0" fontAlgn="ctr"/>
                      <a:r>
                        <a:rPr lang="en-US" sz="1600" b="0" u="none" strike="noStrike" dirty="0">
                          <a:effectLst/>
                          <a:latin typeface="Arial" panose="020B0604020202020204" pitchFamily="34" charset="0"/>
                          <a:cs typeface="Arial" panose="020B0604020202020204" pitchFamily="34" charset="0"/>
                        </a:rPr>
                        <a:t>62</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rtl="0" fontAlgn="ctr"/>
                      <a:r>
                        <a:rPr lang="en-US" sz="1600" b="0" u="none" strike="noStrike">
                          <a:effectLst/>
                          <a:latin typeface="Arial" panose="020B0604020202020204" pitchFamily="34" charset="0"/>
                          <a:cs typeface="Arial" panose="020B0604020202020204" pitchFamily="34" charset="0"/>
                        </a:rPr>
                        <a:t>112</a:t>
                      </a:r>
                      <a:endParaRPr lang="en-US" sz="16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261916971"/>
                  </a:ext>
                </a:extLst>
              </a:tr>
              <a:tr h="319843">
                <a:tc>
                  <a:txBody>
                    <a:bodyPr/>
                    <a:lstStyle/>
                    <a:p>
                      <a:pPr algn="l" rtl="0" fontAlgn="ctr"/>
                      <a:r>
                        <a:rPr lang="en-US" sz="1600" b="0" u="none" strike="noStrike" dirty="0">
                          <a:effectLst/>
                          <a:latin typeface="Arial" panose="020B0604020202020204" pitchFamily="34" charset="0"/>
                          <a:cs typeface="Arial" panose="020B0604020202020204" pitchFamily="34" charset="0"/>
                        </a:rPr>
                        <a:t> Varanasi</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rtl="0" fontAlgn="ctr"/>
                      <a:r>
                        <a:rPr lang="en-US" sz="1600" b="0" u="none" strike="noStrike" dirty="0">
                          <a:effectLst/>
                          <a:latin typeface="Arial" panose="020B0604020202020204" pitchFamily="34" charset="0"/>
                          <a:cs typeface="Arial" panose="020B0604020202020204" pitchFamily="34" charset="0"/>
                        </a:rPr>
                        <a:t>18</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rtl="0" fontAlgn="ctr"/>
                      <a:r>
                        <a:rPr lang="en-US" sz="1600" b="0" u="none" strike="noStrike" dirty="0">
                          <a:effectLst/>
                          <a:latin typeface="Arial" panose="020B0604020202020204" pitchFamily="34" charset="0"/>
                          <a:cs typeface="Arial" panose="020B0604020202020204" pitchFamily="34" charset="0"/>
                        </a:rPr>
                        <a:t>50</a:t>
                      </a:r>
                      <a:endParaRPr lang="en-US" sz="16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1756793189"/>
                  </a:ext>
                </a:extLst>
              </a:tr>
              <a:tr h="319843">
                <a:tc>
                  <a:txBody>
                    <a:bodyPr/>
                    <a:lstStyle/>
                    <a:p>
                      <a:pPr algn="l" rtl="0" fontAlgn="ctr"/>
                      <a:r>
                        <a:rPr lang="en-US" sz="1600" b="0" u="none" strike="noStrike" dirty="0">
                          <a:effectLst/>
                          <a:latin typeface="Arial" panose="020B0604020202020204" pitchFamily="34" charset="0"/>
                          <a:cs typeface="Arial" panose="020B0604020202020204" pitchFamily="34" charset="0"/>
                        </a:rPr>
                        <a:t> Vellore</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rtl="0" fontAlgn="ctr"/>
                      <a:r>
                        <a:rPr lang="en-US" sz="1600" b="0" u="none" strike="noStrike" dirty="0">
                          <a:effectLst/>
                          <a:latin typeface="Arial" panose="020B0604020202020204" pitchFamily="34" charset="0"/>
                          <a:cs typeface="Arial" panose="020B0604020202020204" pitchFamily="34" charset="0"/>
                        </a:rPr>
                        <a:t>22</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rtl="0" fontAlgn="ctr"/>
                      <a:r>
                        <a:rPr lang="en-US" sz="1600" b="0" u="none" strike="noStrike" dirty="0">
                          <a:effectLst/>
                          <a:latin typeface="Arial" panose="020B0604020202020204" pitchFamily="34" charset="0"/>
                          <a:cs typeface="Arial" panose="020B0604020202020204" pitchFamily="34" charset="0"/>
                        </a:rPr>
                        <a:t>48</a:t>
                      </a:r>
                      <a:endParaRPr lang="en-US" sz="16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1519558055"/>
                  </a:ext>
                </a:extLst>
              </a:tr>
              <a:tr h="319843">
                <a:tc>
                  <a:txBody>
                    <a:bodyPr/>
                    <a:lstStyle/>
                    <a:p>
                      <a:pPr algn="l" rtl="0" fontAlgn="ctr"/>
                      <a:r>
                        <a:rPr lang="en-US" sz="1600" b="0" u="none" strike="noStrike" dirty="0">
                          <a:effectLst/>
                          <a:latin typeface="Arial" panose="020B0604020202020204" pitchFamily="34" charset="0"/>
                          <a:cs typeface="Arial" panose="020B0604020202020204" pitchFamily="34" charset="0"/>
                        </a:rPr>
                        <a:t> Guwahati</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rtl="0" fontAlgn="ctr"/>
                      <a:r>
                        <a:rPr lang="en-US" sz="1600" b="0" u="none" strike="noStrike" dirty="0">
                          <a:effectLst/>
                          <a:latin typeface="Arial" panose="020B0604020202020204" pitchFamily="34" charset="0"/>
                          <a:cs typeface="Arial" panose="020B0604020202020204" pitchFamily="34" charset="0"/>
                        </a:rPr>
                        <a:t>24</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rtl="0" fontAlgn="ctr"/>
                      <a:r>
                        <a:rPr lang="en-US" sz="1600" b="0" u="none" strike="noStrike" dirty="0">
                          <a:effectLst/>
                          <a:latin typeface="Arial" panose="020B0604020202020204" pitchFamily="34" charset="0"/>
                          <a:cs typeface="Arial" panose="020B0604020202020204" pitchFamily="34" charset="0"/>
                        </a:rPr>
                        <a:t>48</a:t>
                      </a:r>
                      <a:endParaRPr lang="en-US" sz="16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2724374267"/>
                  </a:ext>
                </a:extLst>
              </a:tr>
              <a:tr h="319843">
                <a:tc>
                  <a:txBody>
                    <a:bodyPr/>
                    <a:lstStyle/>
                    <a:p>
                      <a:pPr algn="l" rtl="0" fontAlgn="ctr"/>
                      <a:r>
                        <a:rPr lang="en-US" sz="1600" b="0" u="none" strike="noStrike" dirty="0">
                          <a:effectLst/>
                          <a:latin typeface="Arial" panose="020B0604020202020204" pitchFamily="34" charset="0"/>
                          <a:cs typeface="Arial" panose="020B0604020202020204" pitchFamily="34" charset="0"/>
                        </a:rPr>
                        <a:t> Jaipur</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rtl="0" fontAlgn="ctr"/>
                      <a:r>
                        <a:rPr lang="en-US" sz="1600" b="0" u="none" strike="noStrike" dirty="0">
                          <a:effectLst/>
                          <a:latin typeface="Arial" panose="020B0604020202020204" pitchFamily="34" charset="0"/>
                          <a:cs typeface="Arial" panose="020B0604020202020204" pitchFamily="34" charset="0"/>
                        </a:rPr>
                        <a:t>40</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rtl="0" fontAlgn="ctr"/>
                      <a:r>
                        <a:rPr lang="en-US" sz="1600" b="0" u="none" strike="noStrike" dirty="0">
                          <a:effectLst/>
                          <a:latin typeface="Arial" panose="020B0604020202020204" pitchFamily="34" charset="0"/>
                          <a:cs typeface="Arial" panose="020B0604020202020204" pitchFamily="34" charset="0"/>
                        </a:rPr>
                        <a:t>40</a:t>
                      </a:r>
                      <a:endParaRPr lang="en-US" sz="16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2950850493"/>
                  </a:ext>
                </a:extLst>
              </a:tr>
              <a:tr h="319843">
                <a:tc>
                  <a:txBody>
                    <a:bodyPr/>
                    <a:lstStyle/>
                    <a:p>
                      <a:pPr algn="l" rtl="0" fontAlgn="ctr"/>
                      <a:r>
                        <a:rPr lang="en-US" sz="1600" b="0" u="none" strike="noStrike" dirty="0">
                          <a:effectLst/>
                          <a:latin typeface="Arial" panose="020B0604020202020204" pitchFamily="34" charset="0"/>
                          <a:cs typeface="Arial" panose="020B0604020202020204" pitchFamily="34" charset="0"/>
                        </a:rPr>
                        <a:t> Chennai </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rtl="0" fontAlgn="ctr"/>
                      <a:r>
                        <a:rPr lang="en-US" sz="1600" b="0" u="none" strike="noStrike" dirty="0">
                          <a:effectLst/>
                          <a:latin typeface="Arial" panose="020B0604020202020204" pitchFamily="34" charset="0"/>
                          <a:cs typeface="Arial" panose="020B0604020202020204" pitchFamily="34" charset="0"/>
                        </a:rPr>
                        <a:t>24</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rtl="0" fontAlgn="ctr"/>
                      <a:r>
                        <a:rPr lang="en-US" sz="1600" b="0" u="none" strike="noStrike" dirty="0">
                          <a:effectLst/>
                          <a:latin typeface="Arial" panose="020B0604020202020204" pitchFamily="34" charset="0"/>
                          <a:cs typeface="Arial" panose="020B0604020202020204" pitchFamily="34" charset="0"/>
                        </a:rPr>
                        <a:t>24</a:t>
                      </a:r>
                      <a:endParaRPr lang="en-US" sz="16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2256341170"/>
                  </a:ext>
                </a:extLst>
              </a:tr>
              <a:tr h="319843">
                <a:tc>
                  <a:txBody>
                    <a:bodyPr/>
                    <a:lstStyle/>
                    <a:p>
                      <a:pPr algn="l" rtl="0" fontAlgn="ctr"/>
                      <a:r>
                        <a:rPr lang="en-US" sz="1600" b="0" u="none" strike="noStrike" dirty="0">
                          <a:effectLst/>
                          <a:latin typeface="Arial" panose="020B0604020202020204" pitchFamily="34" charset="0"/>
                          <a:cs typeface="Arial" panose="020B0604020202020204" pitchFamily="34" charset="0"/>
                        </a:rPr>
                        <a:t> Vishakhapatnam</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600" b="0" i="0" u="none" strike="noStrike" dirty="0">
                          <a:solidFill>
                            <a:srgbClr val="000000"/>
                          </a:solidFill>
                          <a:effectLst/>
                          <a:latin typeface="Arial" panose="020B0604020202020204" pitchFamily="34" charset="0"/>
                          <a:cs typeface="Arial" panose="020B0604020202020204" pitchFamily="34" charset="0"/>
                        </a:rPr>
                        <a:t>-</a:t>
                      </a:r>
                    </a:p>
                  </a:txBody>
                  <a:tcPr marL="9525" marR="9525" marT="9525" marB="0" anchor="ctr"/>
                </a:tc>
                <a:tc>
                  <a:txBody>
                    <a:bodyPr/>
                    <a:lstStyle/>
                    <a:p>
                      <a:pPr algn="ctr" rtl="0" fontAlgn="ctr"/>
                      <a:r>
                        <a:rPr lang="en-US" sz="1600" b="0" u="none" strike="noStrike" dirty="0">
                          <a:effectLst/>
                          <a:latin typeface="Arial" panose="020B0604020202020204" pitchFamily="34" charset="0"/>
                          <a:cs typeface="Arial" panose="020B0604020202020204" pitchFamily="34" charset="0"/>
                        </a:rPr>
                        <a:t>24</a:t>
                      </a:r>
                      <a:endParaRPr lang="en-US" sz="16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1280374802"/>
                  </a:ext>
                </a:extLst>
              </a:tr>
              <a:tr h="319843">
                <a:tc>
                  <a:txBody>
                    <a:bodyPr/>
                    <a:lstStyle/>
                    <a:p>
                      <a:pPr algn="l" rtl="0" fontAlgn="ctr"/>
                      <a:r>
                        <a:rPr lang="en-US" sz="1600" b="0" u="none" strike="noStrike" dirty="0">
                          <a:effectLst/>
                          <a:latin typeface="Arial" panose="020B0604020202020204" pitchFamily="34" charset="0"/>
                          <a:cs typeface="Arial" panose="020B0604020202020204" pitchFamily="34" charset="0"/>
                        </a:rPr>
                        <a:t> Bengaluru</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rtl="0" fontAlgn="ctr"/>
                      <a:r>
                        <a:rPr lang="en-US" sz="1600" b="0" i="0" u="none" strike="noStrike" dirty="0">
                          <a:solidFill>
                            <a:srgbClr val="000000"/>
                          </a:solidFill>
                          <a:effectLst/>
                          <a:latin typeface="Arial" panose="020B0604020202020204" pitchFamily="34" charset="0"/>
                          <a:cs typeface="Arial" panose="020B0604020202020204" pitchFamily="34" charset="0"/>
                        </a:rPr>
                        <a:t>-</a:t>
                      </a:r>
                    </a:p>
                  </a:txBody>
                  <a:tcPr marL="9525" marR="9525" marT="9525" marB="0" anchor="ctr"/>
                </a:tc>
                <a:tc>
                  <a:txBody>
                    <a:bodyPr/>
                    <a:lstStyle/>
                    <a:p>
                      <a:pPr algn="ctr" rtl="0" fontAlgn="ctr"/>
                      <a:r>
                        <a:rPr lang="en-US" sz="1600" b="0" u="none" strike="noStrike" dirty="0">
                          <a:effectLst/>
                          <a:latin typeface="Arial" panose="020B0604020202020204" pitchFamily="34" charset="0"/>
                          <a:cs typeface="Arial" panose="020B0604020202020204" pitchFamily="34" charset="0"/>
                        </a:rPr>
                        <a:t>24</a:t>
                      </a:r>
                      <a:endParaRPr lang="en-US" sz="16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266188898"/>
                  </a:ext>
                </a:extLst>
              </a:tr>
              <a:tr h="319843">
                <a:tc>
                  <a:txBody>
                    <a:bodyPr/>
                    <a:lstStyle/>
                    <a:p>
                      <a:pPr algn="l" rtl="0" fontAlgn="ctr"/>
                      <a:r>
                        <a:rPr lang="en-US" sz="1600" b="0" u="none" strike="noStrike" dirty="0">
                          <a:effectLst/>
                          <a:latin typeface="Arial" panose="020B0604020202020204" pitchFamily="34" charset="0"/>
                          <a:cs typeface="Arial" panose="020B0604020202020204" pitchFamily="34" charset="0"/>
                        </a:rPr>
                        <a:t> Chandigarh</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rtl="0" fontAlgn="ctr"/>
                      <a:r>
                        <a:rPr lang="en-US" sz="1600" b="0" i="0" u="none" strike="noStrike" dirty="0">
                          <a:solidFill>
                            <a:srgbClr val="000000"/>
                          </a:solidFill>
                          <a:effectLst/>
                          <a:latin typeface="Arial" panose="020B0604020202020204" pitchFamily="34" charset="0"/>
                          <a:cs typeface="Arial" panose="020B0604020202020204" pitchFamily="34" charset="0"/>
                        </a:rPr>
                        <a:t>-</a:t>
                      </a:r>
                    </a:p>
                  </a:txBody>
                  <a:tcPr marL="9525" marR="9525" marT="9525" marB="0" anchor="ctr"/>
                </a:tc>
                <a:tc>
                  <a:txBody>
                    <a:bodyPr/>
                    <a:lstStyle/>
                    <a:p>
                      <a:pPr algn="ctr" rtl="0" fontAlgn="ctr"/>
                      <a:r>
                        <a:rPr lang="en-US" sz="1600" b="0" u="none" strike="noStrike" dirty="0">
                          <a:effectLst/>
                          <a:latin typeface="Arial" panose="020B0604020202020204" pitchFamily="34" charset="0"/>
                          <a:cs typeface="Arial" panose="020B0604020202020204" pitchFamily="34" charset="0"/>
                        </a:rPr>
                        <a:t>24</a:t>
                      </a:r>
                      <a:endParaRPr lang="en-US" sz="16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1754696916"/>
                  </a:ext>
                </a:extLst>
              </a:tr>
              <a:tr h="319843">
                <a:tc>
                  <a:txBody>
                    <a:bodyPr/>
                    <a:lstStyle/>
                    <a:p>
                      <a:pPr algn="l" rtl="0" fontAlgn="ctr"/>
                      <a:r>
                        <a:rPr lang="en-US" sz="1600" b="0" u="none" strike="noStrike" dirty="0">
                          <a:effectLst/>
                          <a:latin typeface="Arial" panose="020B0604020202020204" pitchFamily="34" charset="0"/>
                          <a:cs typeface="Arial" panose="020B0604020202020204" pitchFamily="34" charset="0"/>
                        </a:rPr>
                        <a:t> Hyderabad</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rtl="0" fontAlgn="ctr"/>
                      <a:r>
                        <a:rPr lang="en-US" sz="1600" b="0" u="none" strike="noStrike" dirty="0">
                          <a:effectLst/>
                          <a:latin typeface="Arial" panose="020B0604020202020204" pitchFamily="34" charset="0"/>
                          <a:cs typeface="Arial" panose="020B0604020202020204" pitchFamily="34" charset="0"/>
                        </a:rPr>
                        <a:t>20</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rtl="0" fontAlgn="ctr"/>
                      <a:r>
                        <a:rPr lang="en-US" sz="1600" b="0" u="none" strike="noStrike" dirty="0">
                          <a:effectLst/>
                          <a:latin typeface="Arial" panose="020B0604020202020204" pitchFamily="34" charset="0"/>
                          <a:cs typeface="Arial" panose="020B0604020202020204" pitchFamily="34" charset="0"/>
                        </a:rPr>
                        <a:t>20</a:t>
                      </a:r>
                      <a:endParaRPr lang="en-US" sz="16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4283982998"/>
                  </a:ext>
                </a:extLst>
              </a:tr>
              <a:tr h="319843">
                <a:tc>
                  <a:txBody>
                    <a:bodyPr/>
                    <a:lstStyle/>
                    <a:p>
                      <a:pPr algn="l" rtl="0" fontAlgn="ctr"/>
                      <a:r>
                        <a:rPr lang="en-US" sz="1600" b="1" u="none" strike="noStrike" dirty="0">
                          <a:effectLst/>
                          <a:latin typeface="Arial" panose="020B0604020202020204" pitchFamily="34" charset="0"/>
                          <a:cs typeface="Arial" panose="020B0604020202020204" pitchFamily="34" charset="0"/>
                        </a:rPr>
                        <a:t> Total</a:t>
                      </a:r>
                      <a:endParaRPr lang="en-US" sz="1600" b="1"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solidFill>
                      <a:schemeClr val="accent1">
                        <a:lumMod val="20000"/>
                        <a:lumOff val="80000"/>
                      </a:schemeClr>
                    </a:solidFill>
                  </a:tcPr>
                </a:tc>
                <a:tc>
                  <a:txBody>
                    <a:bodyPr/>
                    <a:lstStyle/>
                    <a:p>
                      <a:pPr algn="ctr" rtl="0" fontAlgn="ctr"/>
                      <a:r>
                        <a:rPr lang="en-US" sz="1600" b="1" u="none" strike="noStrike" dirty="0">
                          <a:effectLst/>
                          <a:latin typeface="Arial" panose="020B0604020202020204" pitchFamily="34" charset="0"/>
                          <a:cs typeface="Arial" panose="020B0604020202020204" pitchFamily="34" charset="0"/>
                        </a:rPr>
                        <a:t>477</a:t>
                      </a:r>
                      <a:endParaRPr lang="en-US" sz="1600" b="1"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solidFill>
                      <a:schemeClr val="accent1">
                        <a:lumMod val="20000"/>
                        <a:lumOff val="80000"/>
                      </a:schemeClr>
                    </a:solidFill>
                  </a:tcPr>
                </a:tc>
                <a:tc>
                  <a:txBody>
                    <a:bodyPr/>
                    <a:lstStyle/>
                    <a:p>
                      <a:pPr algn="ctr" rtl="0" fontAlgn="ctr"/>
                      <a:r>
                        <a:rPr lang="en-US" sz="1600" b="1" u="none" strike="noStrike" dirty="0">
                          <a:effectLst/>
                          <a:latin typeface="Arial" panose="020B0604020202020204" pitchFamily="34" charset="0"/>
                          <a:cs typeface="Arial" panose="020B0604020202020204" pitchFamily="34" charset="0"/>
                        </a:rPr>
                        <a:t>1001</a:t>
                      </a:r>
                      <a:endParaRPr lang="en-US" sz="1600" b="1"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solidFill>
                      <a:schemeClr val="accent1">
                        <a:lumMod val="20000"/>
                        <a:lumOff val="80000"/>
                      </a:schemeClr>
                    </a:solidFill>
                  </a:tcPr>
                </a:tc>
                <a:extLst>
                  <a:ext uri="{0D108BD9-81ED-4DB2-BD59-A6C34878D82A}">
                    <a16:rowId xmlns:a16="http://schemas.microsoft.com/office/drawing/2014/main" val="1906871777"/>
                  </a:ext>
                </a:extLst>
              </a:tr>
              <a:tr h="319843">
                <a:tc>
                  <a:txBody>
                    <a:bodyPr/>
                    <a:lstStyle/>
                    <a:p>
                      <a:pPr algn="l" fontAlgn="b"/>
                      <a:r>
                        <a:rPr lang="en-US" sz="1600" b="0" u="none" strike="noStrike" dirty="0">
                          <a:effectLst/>
                          <a:latin typeface="Arial" panose="020B0604020202020204" pitchFamily="34" charset="0"/>
                          <a:cs typeface="Arial" panose="020B0604020202020204" pitchFamily="34" charset="0"/>
                        </a:rPr>
                        <a:t> Children supported in a year</a:t>
                      </a:r>
                      <a:endParaRPr lang="en-US" sz="1600" b="0" i="1" u="none" strike="noStrike" dirty="0">
                        <a:solidFill>
                          <a:srgbClr val="00B050"/>
                        </a:solidFill>
                        <a:effectLst/>
                        <a:latin typeface="Arial" panose="020B0604020202020204" pitchFamily="34" charset="0"/>
                        <a:cs typeface="Arial" panose="020B0604020202020204" pitchFamily="34" charset="0"/>
                      </a:endParaRPr>
                    </a:p>
                  </a:txBody>
                  <a:tcPr marL="9525" marR="9525" marT="9525" marB="0" anchor="ctr">
                    <a:solidFill>
                      <a:schemeClr val="bg1"/>
                    </a:solidFill>
                  </a:tcPr>
                </a:tc>
                <a:tc>
                  <a:txBody>
                    <a:bodyPr/>
                    <a:lstStyle/>
                    <a:p>
                      <a:pPr algn="ctr" fontAlgn="b"/>
                      <a:r>
                        <a:rPr lang="en-US" sz="1600" b="0" u="none" strike="noStrike" dirty="0">
                          <a:effectLst/>
                          <a:latin typeface="Arial" panose="020B0604020202020204" pitchFamily="34" charset="0"/>
                          <a:cs typeface="Arial" panose="020B0604020202020204" pitchFamily="34" charset="0"/>
                        </a:rPr>
                        <a:t>1922</a:t>
                      </a:r>
                      <a:endParaRPr lang="en-US" sz="1600" b="0" i="1" u="none" strike="noStrike" dirty="0">
                        <a:solidFill>
                          <a:srgbClr val="00B050"/>
                        </a:solidFill>
                        <a:effectLst/>
                        <a:latin typeface="Arial" panose="020B0604020202020204" pitchFamily="34" charset="0"/>
                        <a:cs typeface="Arial" panose="020B0604020202020204" pitchFamily="34" charset="0"/>
                      </a:endParaRPr>
                    </a:p>
                  </a:txBody>
                  <a:tcPr marL="9525" marR="9525" marT="9525" marB="0" anchor="ctr">
                    <a:solidFill>
                      <a:schemeClr val="bg1"/>
                    </a:solidFill>
                  </a:tcPr>
                </a:tc>
                <a:tc>
                  <a:txBody>
                    <a:bodyPr/>
                    <a:lstStyle/>
                    <a:p>
                      <a:pPr algn="ctr" fontAlgn="b"/>
                      <a:r>
                        <a:rPr lang="en-US" sz="1600" b="0" u="none" strike="noStrike" dirty="0">
                          <a:effectLst/>
                          <a:latin typeface="Arial" panose="020B0604020202020204" pitchFamily="34" charset="0"/>
                          <a:cs typeface="Arial" panose="020B0604020202020204" pitchFamily="34" charset="0"/>
                        </a:rPr>
                        <a:t>4000</a:t>
                      </a:r>
                      <a:endParaRPr lang="en-US" sz="1600" b="0" i="1" u="none" strike="noStrike" dirty="0">
                        <a:solidFill>
                          <a:srgbClr val="00B050"/>
                        </a:solidFill>
                        <a:effectLst/>
                        <a:latin typeface="Arial" panose="020B0604020202020204" pitchFamily="34" charset="0"/>
                        <a:cs typeface="Arial" panose="020B0604020202020204" pitchFamily="34" charset="0"/>
                      </a:endParaRPr>
                    </a:p>
                  </a:txBody>
                  <a:tcPr marL="9525" marR="9525" marT="9525" marB="0" anchor="ctr">
                    <a:solidFill>
                      <a:schemeClr val="bg1"/>
                    </a:solidFill>
                  </a:tcPr>
                </a:tc>
                <a:extLst>
                  <a:ext uri="{0D108BD9-81ED-4DB2-BD59-A6C34878D82A}">
                    <a16:rowId xmlns:a16="http://schemas.microsoft.com/office/drawing/2014/main" val="3911959867"/>
                  </a:ext>
                </a:extLst>
              </a:tr>
            </a:tbl>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 name="object 14"/>
          <p:cNvSpPr/>
          <p:nvPr/>
        </p:nvSpPr>
        <p:spPr>
          <a:xfrm>
            <a:off x="575436" y="6641590"/>
            <a:ext cx="6406896" cy="176783"/>
          </a:xfrm>
          <a:prstGeom prst="rect">
            <a:avLst/>
          </a:prstGeom>
          <a:blipFill>
            <a:blip r:embed="rId2" cstate="print"/>
            <a:stretch>
              <a:fillRect/>
            </a:stretch>
          </a:blipFill>
        </p:spPr>
        <p:txBody>
          <a:bodyPr wrap="square" lIns="0" tIns="0" rIns="0" bIns="0" rtlCol="0"/>
          <a:lstStyle/>
          <a:p>
            <a:endParaRPr/>
          </a:p>
        </p:txBody>
      </p:sp>
      <p:sp>
        <p:nvSpPr>
          <p:cNvPr id="15" name="object 15"/>
          <p:cNvSpPr/>
          <p:nvPr/>
        </p:nvSpPr>
        <p:spPr>
          <a:xfrm>
            <a:off x="258445" y="6598919"/>
            <a:ext cx="11857355" cy="0"/>
          </a:xfrm>
          <a:custGeom>
            <a:avLst/>
            <a:gdLst/>
            <a:ahLst/>
            <a:cxnLst/>
            <a:rect l="l" t="t" r="r" b="b"/>
            <a:pathLst>
              <a:path w="11857355">
                <a:moveTo>
                  <a:pt x="0" y="0"/>
                </a:moveTo>
                <a:lnTo>
                  <a:pt x="11856974" y="0"/>
                </a:lnTo>
              </a:path>
            </a:pathLst>
          </a:custGeom>
          <a:ln w="9144">
            <a:solidFill>
              <a:srgbClr val="B4B4B4"/>
            </a:solidFill>
          </a:ln>
        </p:spPr>
        <p:txBody>
          <a:bodyPr wrap="square" lIns="0" tIns="0" rIns="0" bIns="0" rtlCol="0"/>
          <a:lstStyle/>
          <a:p>
            <a:endParaRPr/>
          </a:p>
        </p:txBody>
      </p:sp>
      <p:sp>
        <p:nvSpPr>
          <p:cNvPr id="17" name="object 17"/>
          <p:cNvSpPr/>
          <p:nvPr/>
        </p:nvSpPr>
        <p:spPr>
          <a:xfrm>
            <a:off x="2175637" y="1303019"/>
            <a:ext cx="7086600" cy="5433060"/>
          </a:xfrm>
          <a:prstGeom prst="rect">
            <a:avLst/>
          </a:prstGeom>
          <a:blipFill>
            <a:blip r:embed="rId3" cstate="print"/>
            <a:stretch>
              <a:fillRect/>
            </a:stretch>
          </a:blipFill>
        </p:spPr>
        <p:txBody>
          <a:bodyPr wrap="square" lIns="0" tIns="0" rIns="0" bIns="0" rtlCol="0"/>
          <a:lstStyle/>
          <a:p>
            <a:endParaRPr/>
          </a:p>
        </p:txBody>
      </p:sp>
      <p:sp>
        <p:nvSpPr>
          <p:cNvPr id="18" name="object 18"/>
          <p:cNvSpPr txBox="1">
            <a:spLocks noGrp="1"/>
          </p:cNvSpPr>
          <p:nvPr>
            <p:ph type="title"/>
          </p:nvPr>
        </p:nvSpPr>
        <p:spPr>
          <a:xfrm>
            <a:off x="616686" y="386158"/>
            <a:ext cx="10724578" cy="382156"/>
          </a:xfrm>
          <a:prstGeom prst="rect">
            <a:avLst/>
          </a:prstGeom>
        </p:spPr>
        <p:txBody>
          <a:bodyPr vert="horz" wrap="square" lIns="0" tIns="12700" rIns="0" bIns="0" rtlCol="0">
            <a:spAutoFit/>
          </a:bodyPr>
          <a:lstStyle/>
          <a:p>
            <a:pPr marL="12700">
              <a:lnSpc>
                <a:spcPct val="100000"/>
              </a:lnSpc>
              <a:spcBef>
                <a:spcPts val="100"/>
              </a:spcBef>
            </a:pPr>
            <a:r>
              <a:rPr dirty="0">
                <a:solidFill>
                  <a:srgbClr val="00B050"/>
                </a:solidFill>
              </a:rPr>
              <a:t>By </a:t>
            </a:r>
            <a:r>
              <a:rPr spc="-5" dirty="0">
                <a:solidFill>
                  <a:srgbClr val="00B050"/>
                </a:solidFill>
              </a:rPr>
              <a:t>2024, </a:t>
            </a:r>
            <a:r>
              <a:rPr dirty="0">
                <a:solidFill>
                  <a:srgbClr val="00B050"/>
                </a:solidFill>
              </a:rPr>
              <a:t>St. </a:t>
            </a:r>
            <a:r>
              <a:rPr spc="-10" dirty="0">
                <a:solidFill>
                  <a:srgbClr val="00B050"/>
                </a:solidFill>
              </a:rPr>
              <a:t>Judes </a:t>
            </a:r>
            <a:r>
              <a:rPr spc="-5" dirty="0">
                <a:solidFill>
                  <a:srgbClr val="00B050"/>
                </a:solidFill>
              </a:rPr>
              <a:t>aim</a:t>
            </a:r>
            <a:r>
              <a:rPr lang="en-US" spc="-5" dirty="0">
                <a:solidFill>
                  <a:srgbClr val="00B050"/>
                </a:solidFill>
              </a:rPr>
              <a:t>s to support 1</a:t>
            </a:r>
            <a:r>
              <a:rPr dirty="0">
                <a:solidFill>
                  <a:srgbClr val="00B050"/>
                </a:solidFill>
              </a:rPr>
              <a:t>000</a:t>
            </a:r>
            <a:r>
              <a:rPr spc="10" dirty="0">
                <a:solidFill>
                  <a:srgbClr val="00B050"/>
                </a:solidFill>
              </a:rPr>
              <a:t> </a:t>
            </a:r>
            <a:r>
              <a:rPr lang="en-US" spc="10" dirty="0">
                <a:solidFill>
                  <a:srgbClr val="00B050"/>
                </a:solidFill>
              </a:rPr>
              <a:t>families every day </a:t>
            </a:r>
            <a:endParaRPr spc="-5" dirty="0">
              <a:solidFill>
                <a:srgbClr val="00B050"/>
              </a:solidFill>
            </a:endParaRPr>
          </a:p>
        </p:txBody>
      </p:sp>
      <p:sp>
        <p:nvSpPr>
          <p:cNvPr id="19" name="object 19"/>
          <p:cNvSpPr/>
          <p:nvPr/>
        </p:nvSpPr>
        <p:spPr>
          <a:xfrm>
            <a:off x="597801" y="1493900"/>
            <a:ext cx="1437640" cy="0"/>
          </a:xfrm>
          <a:custGeom>
            <a:avLst/>
            <a:gdLst/>
            <a:ahLst/>
            <a:cxnLst/>
            <a:rect l="l" t="t" r="r" b="b"/>
            <a:pathLst>
              <a:path w="1437639">
                <a:moveTo>
                  <a:pt x="0" y="0"/>
                </a:moveTo>
                <a:lnTo>
                  <a:pt x="1437373" y="0"/>
                </a:lnTo>
              </a:path>
            </a:pathLst>
          </a:custGeom>
          <a:ln w="3175">
            <a:solidFill>
              <a:srgbClr val="BEBEBE"/>
            </a:solidFill>
            <a:prstDash val="sysDot"/>
          </a:ln>
        </p:spPr>
        <p:txBody>
          <a:bodyPr wrap="square" lIns="0" tIns="0" rIns="0" bIns="0" rtlCol="0"/>
          <a:lstStyle/>
          <a:p>
            <a:endParaRPr/>
          </a:p>
        </p:txBody>
      </p:sp>
      <p:sp>
        <p:nvSpPr>
          <p:cNvPr id="20" name="object 20"/>
          <p:cNvSpPr/>
          <p:nvPr/>
        </p:nvSpPr>
        <p:spPr>
          <a:xfrm>
            <a:off x="597801" y="1280922"/>
            <a:ext cx="1437640" cy="0"/>
          </a:xfrm>
          <a:custGeom>
            <a:avLst/>
            <a:gdLst/>
            <a:ahLst/>
            <a:cxnLst/>
            <a:rect l="l" t="t" r="r" b="b"/>
            <a:pathLst>
              <a:path w="1437639">
                <a:moveTo>
                  <a:pt x="0" y="0"/>
                </a:moveTo>
                <a:lnTo>
                  <a:pt x="1437373" y="0"/>
                </a:lnTo>
              </a:path>
            </a:pathLst>
          </a:custGeom>
          <a:ln w="3175">
            <a:solidFill>
              <a:srgbClr val="BEBEBE"/>
            </a:solidFill>
            <a:prstDash val="sysDot"/>
          </a:ln>
        </p:spPr>
        <p:txBody>
          <a:bodyPr wrap="square" lIns="0" tIns="0" rIns="0" bIns="0" rtlCol="0"/>
          <a:lstStyle/>
          <a:p>
            <a:endParaRPr/>
          </a:p>
        </p:txBody>
      </p:sp>
      <p:sp>
        <p:nvSpPr>
          <p:cNvPr id="21" name="object 21"/>
          <p:cNvSpPr/>
          <p:nvPr/>
        </p:nvSpPr>
        <p:spPr>
          <a:xfrm>
            <a:off x="597801" y="1706752"/>
            <a:ext cx="1437640" cy="0"/>
          </a:xfrm>
          <a:custGeom>
            <a:avLst/>
            <a:gdLst/>
            <a:ahLst/>
            <a:cxnLst/>
            <a:rect l="l" t="t" r="r" b="b"/>
            <a:pathLst>
              <a:path w="1437639">
                <a:moveTo>
                  <a:pt x="0" y="0"/>
                </a:moveTo>
                <a:lnTo>
                  <a:pt x="1437373" y="0"/>
                </a:lnTo>
              </a:path>
            </a:pathLst>
          </a:custGeom>
          <a:ln w="3175">
            <a:solidFill>
              <a:srgbClr val="BEBEBE"/>
            </a:solidFill>
            <a:prstDash val="sysDot"/>
          </a:ln>
        </p:spPr>
        <p:txBody>
          <a:bodyPr wrap="square" lIns="0" tIns="0" rIns="0" bIns="0" rtlCol="0"/>
          <a:lstStyle/>
          <a:p>
            <a:endParaRPr/>
          </a:p>
        </p:txBody>
      </p:sp>
      <p:sp>
        <p:nvSpPr>
          <p:cNvPr id="22" name="object 22"/>
          <p:cNvSpPr txBox="1"/>
          <p:nvPr/>
        </p:nvSpPr>
        <p:spPr>
          <a:xfrm>
            <a:off x="600976" y="1303401"/>
            <a:ext cx="1431290" cy="162560"/>
          </a:xfrm>
          <a:prstGeom prst="rect">
            <a:avLst/>
          </a:prstGeom>
        </p:spPr>
        <p:txBody>
          <a:bodyPr vert="horz" wrap="square" lIns="0" tIns="12700" rIns="0" bIns="0" rtlCol="0">
            <a:spAutoFit/>
          </a:bodyPr>
          <a:lstStyle/>
          <a:p>
            <a:pPr marL="335280">
              <a:lnSpc>
                <a:spcPct val="100000"/>
              </a:lnSpc>
              <a:spcBef>
                <a:spcPts val="100"/>
              </a:spcBef>
            </a:pPr>
            <a:r>
              <a:rPr sz="900" b="1" spc="-5" dirty="0">
                <a:latin typeface="Arial"/>
                <a:cs typeface="Arial"/>
              </a:rPr>
              <a:t># </a:t>
            </a:r>
            <a:r>
              <a:rPr sz="900" b="1" dirty="0">
                <a:latin typeface="Arial"/>
                <a:cs typeface="Arial"/>
              </a:rPr>
              <a:t>Beds in</a:t>
            </a:r>
            <a:r>
              <a:rPr sz="900" b="1" spc="-35" dirty="0">
                <a:latin typeface="Arial"/>
                <a:cs typeface="Arial"/>
              </a:rPr>
              <a:t> </a:t>
            </a:r>
            <a:r>
              <a:rPr sz="900" b="1" spc="-5" dirty="0">
                <a:latin typeface="Arial"/>
                <a:cs typeface="Arial"/>
              </a:rPr>
              <a:t>2019</a:t>
            </a:r>
            <a:endParaRPr sz="900">
              <a:latin typeface="Arial"/>
              <a:cs typeface="Arial"/>
            </a:endParaRPr>
          </a:p>
        </p:txBody>
      </p:sp>
      <p:sp>
        <p:nvSpPr>
          <p:cNvPr id="23" name="object 23"/>
          <p:cNvSpPr txBox="1"/>
          <p:nvPr/>
        </p:nvSpPr>
        <p:spPr>
          <a:xfrm>
            <a:off x="600976" y="1516507"/>
            <a:ext cx="1431290" cy="162560"/>
          </a:xfrm>
          <a:prstGeom prst="rect">
            <a:avLst/>
          </a:prstGeom>
        </p:spPr>
        <p:txBody>
          <a:bodyPr vert="horz" wrap="square" lIns="0" tIns="12700" rIns="0" bIns="0" rtlCol="0">
            <a:spAutoFit/>
          </a:bodyPr>
          <a:lstStyle/>
          <a:p>
            <a:pPr marL="120650">
              <a:lnSpc>
                <a:spcPct val="100000"/>
              </a:lnSpc>
              <a:spcBef>
                <a:spcPts val="100"/>
              </a:spcBef>
            </a:pPr>
            <a:r>
              <a:rPr sz="900" b="1" spc="-5" dirty="0">
                <a:solidFill>
                  <a:srgbClr val="CC0000"/>
                </a:solidFill>
                <a:latin typeface="Arial"/>
                <a:cs typeface="Arial"/>
              </a:rPr>
              <a:t># </a:t>
            </a:r>
            <a:r>
              <a:rPr sz="900" b="1" dirty="0">
                <a:solidFill>
                  <a:srgbClr val="CC0000"/>
                </a:solidFill>
                <a:latin typeface="Arial"/>
                <a:cs typeface="Arial"/>
              </a:rPr>
              <a:t>Beds needed in</a:t>
            </a:r>
            <a:r>
              <a:rPr sz="900" b="1" spc="-80" dirty="0">
                <a:solidFill>
                  <a:srgbClr val="CC0000"/>
                </a:solidFill>
                <a:latin typeface="Arial"/>
                <a:cs typeface="Arial"/>
              </a:rPr>
              <a:t> </a:t>
            </a:r>
            <a:r>
              <a:rPr sz="900" b="1" spc="-5" dirty="0">
                <a:solidFill>
                  <a:srgbClr val="CC0000"/>
                </a:solidFill>
                <a:latin typeface="Arial"/>
                <a:cs typeface="Arial"/>
              </a:rPr>
              <a:t>2024</a:t>
            </a:r>
            <a:endParaRPr sz="900">
              <a:latin typeface="Arial"/>
              <a:cs typeface="Arial"/>
            </a:endParaRPr>
          </a:p>
        </p:txBody>
      </p:sp>
      <p:sp>
        <p:nvSpPr>
          <p:cNvPr id="24" name="object 24"/>
          <p:cNvSpPr/>
          <p:nvPr/>
        </p:nvSpPr>
        <p:spPr>
          <a:xfrm>
            <a:off x="9547225" y="6272784"/>
            <a:ext cx="108585" cy="163195"/>
          </a:xfrm>
          <a:custGeom>
            <a:avLst/>
            <a:gdLst/>
            <a:ahLst/>
            <a:cxnLst/>
            <a:rect l="l" t="t" r="r" b="b"/>
            <a:pathLst>
              <a:path w="108584" h="163195">
                <a:moveTo>
                  <a:pt x="0" y="163067"/>
                </a:moveTo>
                <a:lnTo>
                  <a:pt x="108203" y="163067"/>
                </a:lnTo>
                <a:lnTo>
                  <a:pt x="108203" y="0"/>
                </a:lnTo>
                <a:lnTo>
                  <a:pt x="0" y="0"/>
                </a:lnTo>
                <a:lnTo>
                  <a:pt x="0" y="163067"/>
                </a:lnTo>
                <a:close/>
              </a:path>
            </a:pathLst>
          </a:custGeom>
          <a:solidFill>
            <a:srgbClr val="DCE1D5"/>
          </a:solidFill>
        </p:spPr>
        <p:txBody>
          <a:bodyPr wrap="square" lIns="0" tIns="0" rIns="0" bIns="0" rtlCol="0"/>
          <a:lstStyle/>
          <a:p>
            <a:endParaRPr/>
          </a:p>
        </p:txBody>
      </p:sp>
      <p:sp>
        <p:nvSpPr>
          <p:cNvPr id="25" name="object 25"/>
          <p:cNvSpPr txBox="1"/>
          <p:nvPr/>
        </p:nvSpPr>
        <p:spPr>
          <a:xfrm>
            <a:off x="9706990" y="6289344"/>
            <a:ext cx="416559" cy="147955"/>
          </a:xfrm>
          <a:prstGeom prst="rect">
            <a:avLst/>
          </a:prstGeom>
        </p:spPr>
        <p:txBody>
          <a:bodyPr vert="horz" wrap="square" lIns="0" tIns="12700" rIns="0" bIns="0" rtlCol="0">
            <a:spAutoFit/>
          </a:bodyPr>
          <a:lstStyle/>
          <a:p>
            <a:pPr marL="12700">
              <a:lnSpc>
                <a:spcPct val="100000"/>
              </a:lnSpc>
              <a:spcBef>
                <a:spcPts val="100"/>
              </a:spcBef>
            </a:pPr>
            <a:r>
              <a:rPr sz="800" spc="-5" dirty="0">
                <a:latin typeface="Arial"/>
                <a:cs typeface="Arial"/>
              </a:rPr>
              <a:t>1k-1.75k</a:t>
            </a:r>
            <a:endParaRPr sz="800">
              <a:latin typeface="Arial"/>
              <a:cs typeface="Arial"/>
            </a:endParaRPr>
          </a:p>
        </p:txBody>
      </p:sp>
      <p:sp>
        <p:nvSpPr>
          <p:cNvPr id="26" name="object 26"/>
          <p:cNvSpPr/>
          <p:nvPr/>
        </p:nvSpPr>
        <p:spPr>
          <a:xfrm>
            <a:off x="9547225" y="5966459"/>
            <a:ext cx="108585" cy="163195"/>
          </a:xfrm>
          <a:custGeom>
            <a:avLst/>
            <a:gdLst/>
            <a:ahLst/>
            <a:cxnLst/>
            <a:rect l="l" t="t" r="r" b="b"/>
            <a:pathLst>
              <a:path w="108584" h="163195">
                <a:moveTo>
                  <a:pt x="0" y="163067"/>
                </a:moveTo>
                <a:lnTo>
                  <a:pt x="108203" y="163067"/>
                </a:lnTo>
                <a:lnTo>
                  <a:pt x="108203" y="0"/>
                </a:lnTo>
                <a:lnTo>
                  <a:pt x="0" y="0"/>
                </a:lnTo>
                <a:lnTo>
                  <a:pt x="0" y="163067"/>
                </a:lnTo>
                <a:close/>
              </a:path>
            </a:pathLst>
          </a:custGeom>
          <a:solidFill>
            <a:srgbClr val="CC0000"/>
          </a:solidFill>
        </p:spPr>
        <p:txBody>
          <a:bodyPr wrap="square" lIns="0" tIns="0" rIns="0" bIns="0" rtlCol="0"/>
          <a:lstStyle/>
          <a:p>
            <a:endParaRPr/>
          </a:p>
        </p:txBody>
      </p:sp>
      <p:sp>
        <p:nvSpPr>
          <p:cNvPr id="27" name="object 27"/>
          <p:cNvSpPr txBox="1"/>
          <p:nvPr/>
        </p:nvSpPr>
        <p:spPr>
          <a:xfrm>
            <a:off x="9706990" y="5982715"/>
            <a:ext cx="387350" cy="147955"/>
          </a:xfrm>
          <a:prstGeom prst="rect">
            <a:avLst/>
          </a:prstGeom>
        </p:spPr>
        <p:txBody>
          <a:bodyPr vert="horz" wrap="square" lIns="0" tIns="12700" rIns="0" bIns="0" rtlCol="0">
            <a:spAutoFit/>
          </a:bodyPr>
          <a:lstStyle/>
          <a:p>
            <a:pPr marL="12700">
              <a:lnSpc>
                <a:spcPct val="100000"/>
              </a:lnSpc>
              <a:spcBef>
                <a:spcPts val="100"/>
              </a:spcBef>
            </a:pPr>
            <a:r>
              <a:rPr sz="800" spc="-5" dirty="0">
                <a:latin typeface="Arial"/>
                <a:cs typeface="Arial"/>
              </a:rPr>
              <a:t>10k-15k</a:t>
            </a:r>
            <a:endParaRPr sz="800">
              <a:latin typeface="Arial"/>
              <a:cs typeface="Arial"/>
            </a:endParaRPr>
          </a:p>
        </p:txBody>
      </p:sp>
      <p:sp>
        <p:nvSpPr>
          <p:cNvPr id="28" name="object 28"/>
          <p:cNvSpPr/>
          <p:nvPr/>
        </p:nvSpPr>
        <p:spPr>
          <a:xfrm>
            <a:off x="10239121" y="6272784"/>
            <a:ext cx="108585" cy="163195"/>
          </a:xfrm>
          <a:custGeom>
            <a:avLst/>
            <a:gdLst/>
            <a:ahLst/>
            <a:cxnLst/>
            <a:rect l="l" t="t" r="r" b="b"/>
            <a:pathLst>
              <a:path w="108584" h="163195">
                <a:moveTo>
                  <a:pt x="0" y="163067"/>
                </a:moveTo>
                <a:lnTo>
                  <a:pt x="108203" y="163067"/>
                </a:lnTo>
                <a:lnTo>
                  <a:pt x="108203" y="0"/>
                </a:lnTo>
                <a:lnTo>
                  <a:pt x="0" y="0"/>
                </a:lnTo>
                <a:lnTo>
                  <a:pt x="0" y="163067"/>
                </a:lnTo>
                <a:close/>
              </a:path>
            </a:pathLst>
          </a:custGeom>
          <a:solidFill>
            <a:srgbClr val="83AC9A"/>
          </a:solidFill>
        </p:spPr>
        <p:txBody>
          <a:bodyPr wrap="square" lIns="0" tIns="0" rIns="0" bIns="0" rtlCol="0"/>
          <a:lstStyle/>
          <a:p>
            <a:endParaRPr/>
          </a:p>
        </p:txBody>
      </p:sp>
      <p:sp>
        <p:nvSpPr>
          <p:cNvPr id="29" name="object 29"/>
          <p:cNvSpPr txBox="1"/>
          <p:nvPr/>
        </p:nvSpPr>
        <p:spPr>
          <a:xfrm>
            <a:off x="10398887" y="6289344"/>
            <a:ext cx="335280" cy="147955"/>
          </a:xfrm>
          <a:prstGeom prst="rect">
            <a:avLst/>
          </a:prstGeom>
        </p:spPr>
        <p:txBody>
          <a:bodyPr vert="horz" wrap="square" lIns="0" tIns="12700" rIns="0" bIns="0" rtlCol="0">
            <a:spAutoFit/>
          </a:bodyPr>
          <a:lstStyle/>
          <a:p>
            <a:pPr marL="12700">
              <a:lnSpc>
                <a:spcPct val="100000"/>
              </a:lnSpc>
              <a:spcBef>
                <a:spcPts val="100"/>
              </a:spcBef>
            </a:pPr>
            <a:r>
              <a:rPr sz="800" spc="-5" dirty="0">
                <a:latin typeface="Arial"/>
                <a:cs typeface="Arial"/>
              </a:rPr>
              <a:t>750-1k</a:t>
            </a:r>
            <a:endParaRPr sz="800">
              <a:latin typeface="Arial"/>
              <a:cs typeface="Arial"/>
            </a:endParaRPr>
          </a:p>
        </p:txBody>
      </p:sp>
      <p:sp>
        <p:nvSpPr>
          <p:cNvPr id="30" name="object 30"/>
          <p:cNvSpPr/>
          <p:nvPr/>
        </p:nvSpPr>
        <p:spPr>
          <a:xfrm>
            <a:off x="10239121" y="5966459"/>
            <a:ext cx="108585" cy="163195"/>
          </a:xfrm>
          <a:custGeom>
            <a:avLst/>
            <a:gdLst/>
            <a:ahLst/>
            <a:cxnLst/>
            <a:rect l="l" t="t" r="r" b="b"/>
            <a:pathLst>
              <a:path w="108584" h="163195">
                <a:moveTo>
                  <a:pt x="0" y="163067"/>
                </a:moveTo>
                <a:lnTo>
                  <a:pt x="108203" y="163067"/>
                </a:lnTo>
                <a:lnTo>
                  <a:pt x="108203" y="0"/>
                </a:lnTo>
                <a:lnTo>
                  <a:pt x="0" y="0"/>
                </a:lnTo>
                <a:lnTo>
                  <a:pt x="0" y="163067"/>
                </a:lnTo>
                <a:close/>
              </a:path>
            </a:pathLst>
          </a:custGeom>
          <a:solidFill>
            <a:srgbClr val="937B5C"/>
          </a:solidFill>
        </p:spPr>
        <p:txBody>
          <a:bodyPr wrap="square" lIns="0" tIns="0" rIns="0" bIns="0" rtlCol="0"/>
          <a:lstStyle/>
          <a:p>
            <a:endParaRPr/>
          </a:p>
        </p:txBody>
      </p:sp>
      <p:sp>
        <p:nvSpPr>
          <p:cNvPr id="31" name="object 31"/>
          <p:cNvSpPr txBox="1"/>
          <p:nvPr/>
        </p:nvSpPr>
        <p:spPr>
          <a:xfrm>
            <a:off x="10398887" y="5982715"/>
            <a:ext cx="330835" cy="147955"/>
          </a:xfrm>
          <a:prstGeom prst="rect">
            <a:avLst/>
          </a:prstGeom>
        </p:spPr>
        <p:txBody>
          <a:bodyPr vert="horz" wrap="square" lIns="0" tIns="12700" rIns="0" bIns="0" rtlCol="0">
            <a:spAutoFit/>
          </a:bodyPr>
          <a:lstStyle/>
          <a:p>
            <a:pPr marL="12700">
              <a:lnSpc>
                <a:spcPct val="100000"/>
              </a:lnSpc>
              <a:spcBef>
                <a:spcPts val="100"/>
              </a:spcBef>
            </a:pPr>
            <a:r>
              <a:rPr sz="800" spc="-5" dirty="0">
                <a:latin typeface="Arial"/>
                <a:cs typeface="Arial"/>
              </a:rPr>
              <a:t>5</a:t>
            </a:r>
            <a:r>
              <a:rPr sz="800" spc="5" dirty="0">
                <a:latin typeface="Arial"/>
                <a:cs typeface="Arial"/>
              </a:rPr>
              <a:t>k</a:t>
            </a:r>
            <a:r>
              <a:rPr sz="800" spc="-5" dirty="0">
                <a:latin typeface="Arial"/>
                <a:cs typeface="Arial"/>
              </a:rPr>
              <a:t>-10k</a:t>
            </a:r>
            <a:endParaRPr sz="800">
              <a:latin typeface="Arial"/>
              <a:cs typeface="Arial"/>
            </a:endParaRPr>
          </a:p>
        </p:txBody>
      </p:sp>
      <p:sp>
        <p:nvSpPr>
          <p:cNvPr id="32" name="object 32"/>
          <p:cNvSpPr/>
          <p:nvPr/>
        </p:nvSpPr>
        <p:spPr>
          <a:xfrm>
            <a:off x="10860913" y="6272784"/>
            <a:ext cx="108585" cy="163195"/>
          </a:xfrm>
          <a:custGeom>
            <a:avLst/>
            <a:gdLst/>
            <a:ahLst/>
            <a:cxnLst/>
            <a:rect l="l" t="t" r="r" b="b"/>
            <a:pathLst>
              <a:path w="108584" h="163195">
                <a:moveTo>
                  <a:pt x="0" y="163067"/>
                </a:moveTo>
                <a:lnTo>
                  <a:pt x="108203" y="163067"/>
                </a:lnTo>
                <a:lnTo>
                  <a:pt x="108203" y="0"/>
                </a:lnTo>
                <a:lnTo>
                  <a:pt x="0" y="0"/>
                </a:lnTo>
                <a:lnTo>
                  <a:pt x="0" y="163067"/>
                </a:lnTo>
                <a:close/>
              </a:path>
            </a:pathLst>
          </a:custGeom>
          <a:solidFill>
            <a:srgbClr val="507867"/>
          </a:solidFill>
        </p:spPr>
        <p:txBody>
          <a:bodyPr wrap="square" lIns="0" tIns="0" rIns="0" bIns="0" rtlCol="0"/>
          <a:lstStyle/>
          <a:p>
            <a:endParaRPr/>
          </a:p>
        </p:txBody>
      </p:sp>
      <p:sp>
        <p:nvSpPr>
          <p:cNvPr id="33" name="object 33"/>
          <p:cNvSpPr txBox="1"/>
          <p:nvPr/>
        </p:nvSpPr>
        <p:spPr>
          <a:xfrm>
            <a:off x="11021313" y="6289344"/>
            <a:ext cx="397510" cy="147955"/>
          </a:xfrm>
          <a:prstGeom prst="rect">
            <a:avLst/>
          </a:prstGeom>
        </p:spPr>
        <p:txBody>
          <a:bodyPr vert="horz" wrap="square" lIns="0" tIns="12700" rIns="0" bIns="0" rtlCol="0">
            <a:spAutoFit/>
          </a:bodyPr>
          <a:lstStyle/>
          <a:p>
            <a:pPr marL="12700">
              <a:lnSpc>
                <a:spcPct val="100000"/>
              </a:lnSpc>
              <a:spcBef>
                <a:spcPts val="100"/>
              </a:spcBef>
            </a:pPr>
            <a:r>
              <a:rPr sz="800" spc="-5" dirty="0">
                <a:latin typeface="Arial"/>
                <a:cs typeface="Arial"/>
              </a:rPr>
              <a:t>500-750</a:t>
            </a:r>
            <a:endParaRPr sz="800">
              <a:latin typeface="Arial"/>
              <a:cs typeface="Arial"/>
            </a:endParaRPr>
          </a:p>
        </p:txBody>
      </p:sp>
      <p:sp>
        <p:nvSpPr>
          <p:cNvPr id="34" name="object 34"/>
          <p:cNvSpPr/>
          <p:nvPr/>
        </p:nvSpPr>
        <p:spPr>
          <a:xfrm>
            <a:off x="10860913" y="5966459"/>
            <a:ext cx="108585" cy="163195"/>
          </a:xfrm>
          <a:custGeom>
            <a:avLst/>
            <a:gdLst/>
            <a:ahLst/>
            <a:cxnLst/>
            <a:rect l="l" t="t" r="r" b="b"/>
            <a:pathLst>
              <a:path w="108584" h="163195">
                <a:moveTo>
                  <a:pt x="0" y="163067"/>
                </a:moveTo>
                <a:lnTo>
                  <a:pt x="108203" y="163067"/>
                </a:lnTo>
                <a:lnTo>
                  <a:pt x="108203" y="0"/>
                </a:lnTo>
                <a:lnTo>
                  <a:pt x="0" y="0"/>
                </a:lnTo>
                <a:lnTo>
                  <a:pt x="0" y="163067"/>
                </a:lnTo>
                <a:close/>
              </a:path>
            </a:pathLst>
          </a:custGeom>
          <a:solidFill>
            <a:srgbClr val="CFB792"/>
          </a:solidFill>
        </p:spPr>
        <p:txBody>
          <a:bodyPr wrap="square" lIns="0" tIns="0" rIns="0" bIns="0" rtlCol="0"/>
          <a:lstStyle/>
          <a:p>
            <a:endParaRPr/>
          </a:p>
        </p:txBody>
      </p:sp>
      <p:sp>
        <p:nvSpPr>
          <p:cNvPr id="35" name="object 35"/>
          <p:cNvSpPr txBox="1"/>
          <p:nvPr/>
        </p:nvSpPr>
        <p:spPr>
          <a:xfrm>
            <a:off x="11021313" y="5982715"/>
            <a:ext cx="274320" cy="147955"/>
          </a:xfrm>
          <a:prstGeom prst="rect">
            <a:avLst/>
          </a:prstGeom>
        </p:spPr>
        <p:txBody>
          <a:bodyPr vert="horz" wrap="square" lIns="0" tIns="12700" rIns="0" bIns="0" rtlCol="0">
            <a:spAutoFit/>
          </a:bodyPr>
          <a:lstStyle/>
          <a:p>
            <a:pPr marL="12700">
              <a:lnSpc>
                <a:spcPct val="100000"/>
              </a:lnSpc>
              <a:spcBef>
                <a:spcPts val="100"/>
              </a:spcBef>
            </a:pPr>
            <a:r>
              <a:rPr sz="800" spc="-5" dirty="0">
                <a:latin typeface="Arial"/>
                <a:cs typeface="Arial"/>
              </a:rPr>
              <a:t>3</a:t>
            </a:r>
            <a:r>
              <a:rPr sz="800" spc="5" dirty="0">
                <a:latin typeface="Arial"/>
                <a:cs typeface="Arial"/>
              </a:rPr>
              <a:t>k</a:t>
            </a:r>
            <a:r>
              <a:rPr sz="800" spc="-5" dirty="0">
                <a:latin typeface="Arial"/>
                <a:cs typeface="Arial"/>
              </a:rPr>
              <a:t>-5k</a:t>
            </a:r>
            <a:endParaRPr sz="800">
              <a:latin typeface="Arial"/>
              <a:cs typeface="Arial"/>
            </a:endParaRPr>
          </a:p>
        </p:txBody>
      </p:sp>
      <p:sp>
        <p:nvSpPr>
          <p:cNvPr id="36" name="object 36"/>
          <p:cNvSpPr/>
          <p:nvPr/>
        </p:nvSpPr>
        <p:spPr>
          <a:xfrm>
            <a:off x="11537568" y="6272784"/>
            <a:ext cx="108585" cy="163195"/>
          </a:xfrm>
          <a:custGeom>
            <a:avLst/>
            <a:gdLst/>
            <a:ahLst/>
            <a:cxnLst/>
            <a:rect l="l" t="t" r="r" b="b"/>
            <a:pathLst>
              <a:path w="108584" h="163195">
                <a:moveTo>
                  <a:pt x="0" y="163067"/>
                </a:moveTo>
                <a:lnTo>
                  <a:pt x="108203" y="163067"/>
                </a:lnTo>
                <a:lnTo>
                  <a:pt x="108203" y="0"/>
                </a:lnTo>
                <a:lnTo>
                  <a:pt x="0" y="0"/>
                </a:lnTo>
                <a:lnTo>
                  <a:pt x="0" y="163067"/>
                </a:lnTo>
                <a:close/>
              </a:path>
            </a:pathLst>
          </a:custGeom>
          <a:solidFill>
            <a:srgbClr val="0F4B3D"/>
          </a:solidFill>
        </p:spPr>
        <p:txBody>
          <a:bodyPr wrap="square" lIns="0" tIns="0" rIns="0" bIns="0" rtlCol="0"/>
          <a:lstStyle/>
          <a:p>
            <a:endParaRPr/>
          </a:p>
        </p:txBody>
      </p:sp>
      <p:sp>
        <p:nvSpPr>
          <p:cNvPr id="37" name="object 37"/>
          <p:cNvSpPr txBox="1"/>
          <p:nvPr/>
        </p:nvSpPr>
        <p:spPr>
          <a:xfrm>
            <a:off x="11698351" y="6289344"/>
            <a:ext cx="284480" cy="147955"/>
          </a:xfrm>
          <a:prstGeom prst="rect">
            <a:avLst/>
          </a:prstGeom>
        </p:spPr>
        <p:txBody>
          <a:bodyPr vert="horz" wrap="square" lIns="0" tIns="12700" rIns="0" bIns="0" rtlCol="0">
            <a:spAutoFit/>
          </a:bodyPr>
          <a:lstStyle/>
          <a:p>
            <a:pPr marL="12700">
              <a:lnSpc>
                <a:spcPct val="100000"/>
              </a:lnSpc>
              <a:spcBef>
                <a:spcPts val="100"/>
              </a:spcBef>
            </a:pPr>
            <a:r>
              <a:rPr sz="800" spc="-5" dirty="0">
                <a:latin typeface="Arial"/>
                <a:cs typeface="Arial"/>
              </a:rPr>
              <a:t>0-500</a:t>
            </a:r>
            <a:endParaRPr sz="800">
              <a:latin typeface="Arial"/>
              <a:cs typeface="Arial"/>
            </a:endParaRPr>
          </a:p>
        </p:txBody>
      </p:sp>
      <p:sp>
        <p:nvSpPr>
          <p:cNvPr id="38" name="object 38"/>
          <p:cNvSpPr/>
          <p:nvPr/>
        </p:nvSpPr>
        <p:spPr>
          <a:xfrm>
            <a:off x="11537568" y="5966459"/>
            <a:ext cx="108585" cy="163195"/>
          </a:xfrm>
          <a:custGeom>
            <a:avLst/>
            <a:gdLst/>
            <a:ahLst/>
            <a:cxnLst/>
            <a:rect l="l" t="t" r="r" b="b"/>
            <a:pathLst>
              <a:path w="108584" h="163195">
                <a:moveTo>
                  <a:pt x="0" y="163067"/>
                </a:moveTo>
                <a:lnTo>
                  <a:pt x="108203" y="163067"/>
                </a:lnTo>
                <a:lnTo>
                  <a:pt x="108203" y="0"/>
                </a:lnTo>
                <a:lnTo>
                  <a:pt x="0" y="0"/>
                </a:lnTo>
                <a:lnTo>
                  <a:pt x="0" y="163067"/>
                </a:lnTo>
                <a:close/>
              </a:path>
            </a:pathLst>
          </a:custGeom>
          <a:solidFill>
            <a:srgbClr val="ECDABC"/>
          </a:solidFill>
        </p:spPr>
        <p:txBody>
          <a:bodyPr wrap="square" lIns="0" tIns="0" rIns="0" bIns="0" rtlCol="0"/>
          <a:lstStyle/>
          <a:p>
            <a:endParaRPr/>
          </a:p>
        </p:txBody>
      </p:sp>
      <p:sp>
        <p:nvSpPr>
          <p:cNvPr id="39" name="object 39"/>
          <p:cNvSpPr txBox="1"/>
          <p:nvPr/>
        </p:nvSpPr>
        <p:spPr>
          <a:xfrm>
            <a:off x="11698351" y="5982715"/>
            <a:ext cx="415925" cy="147955"/>
          </a:xfrm>
          <a:prstGeom prst="rect">
            <a:avLst/>
          </a:prstGeom>
        </p:spPr>
        <p:txBody>
          <a:bodyPr vert="horz" wrap="square" lIns="0" tIns="12700" rIns="0" bIns="0" rtlCol="0">
            <a:spAutoFit/>
          </a:bodyPr>
          <a:lstStyle/>
          <a:p>
            <a:pPr marL="12700">
              <a:lnSpc>
                <a:spcPct val="100000"/>
              </a:lnSpc>
              <a:spcBef>
                <a:spcPts val="100"/>
              </a:spcBef>
            </a:pPr>
            <a:r>
              <a:rPr sz="800" spc="-5" dirty="0">
                <a:latin typeface="Arial"/>
                <a:cs typeface="Arial"/>
              </a:rPr>
              <a:t>2.25k-3k</a:t>
            </a:r>
            <a:endParaRPr sz="800">
              <a:latin typeface="Arial"/>
              <a:cs typeface="Arial"/>
            </a:endParaRPr>
          </a:p>
        </p:txBody>
      </p:sp>
      <p:sp>
        <p:nvSpPr>
          <p:cNvPr id="40" name="object 40"/>
          <p:cNvSpPr/>
          <p:nvPr/>
        </p:nvSpPr>
        <p:spPr>
          <a:xfrm>
            <a:off x="8731885" y="5966459"/>
            <a:ext cx="106680" cy="163195"/>
          </a:xfrm>
          <a:custGeom>
            <a:avLst/>
            <a:gdLst/>
            <a:ahLst/>
            <a:cxnLst/>
            <a:rect l="l" t="t" r="r" b="b"/>
            <a:pathLst>
              <a:path w="106679" h="163195">
                <a:moveTo>
                  <a:pt x="0" y="163067"/>
                </a:moveTo>
                <a:lnTo>
                  <a:pt x="106679" y="163067"/>
                </a:lnTo>
                <a:lnTo>
                  <a:pt x="106679" y="0"/>
                </a:lnTo>
                <a:lnTo>
                  <a:pt x="0" y="0"/>
                </a:lnTo>
                <a:lnTo>
                  <a:pt x="0" y="163067"/>
                </a:lnTo>
                <a:close/>
              </a:path>
            </a:pathLst>
          </a:custGeom>
          <a:solidFill>
            <a:srgbClr val="990000"/>
          </a:solidFill>
        </p:spPr>
        <p:txBody>
          <a:bodyPr wrap="square" lIns="0" tIns="0" rIns="0" bIns="0" rtlCol="0"/>
          <a:lstStyle/>
          <a:p>
            <a:endParaRPr/>
          </a:p>
        </p:txBody>
      </p:sp>
      <p:sp>
        <p:nvSpPr>
          <p:cNvPr id="41" name="object 41"/>
          <p:cNvSpPr txBox="1"/>
          <p:nvPr/>
        </p:nvSpPr>
        <p:spPr>
          <a:xfrm>
            <a:off x="8891397" y="5982715"/>
            <a:ext cx="387350" cy="147955"/>
          </a:xfrm>
          <a:prstGeom prst="rect">
            <a:avLst/>
          </a:prstGeom>
        </p:spPr>
        <p:txBody>
          <a:bodyPr vert="horz" wrap="square" lIns="0" tIns="12700" rIns="0" bIns="0" rtlCol="0">
            <a:spAutoFit/>
          </a:bodyPr>
          <a:lstStyle/>
          <a:p>
            <a:pPr marL="12700">
              <a:lnSpc>
                <a:spcPct val="100000"/>
              </a:lnSpc>
              <a:spcBef>
                <a:spcPts val="100"/>
              </a:spcBef>
            </a:pPr>
            <a:r>
              <a:rPr sz="800" spc="-5" dirty="0">
                <a:latin typeface="Arial"/>
                <a:cs typeface="Arial"/>
              </a:rPr>
              <a:t>15k-25k</a:t>
            </a:r>
            <a:endParaRPr sz="800">
              <a:latin typeface="Arial"/>
              <a:cs typeface="Arial"/>
            </a:endParaRPr>
          </a:p>
        </p:txBody>
      </p:sp>
      <p:sp>
        <p:nvSpPr>
          <p:cNvPr id="42" name="object 42"/>
          <p:cNvSpPr/>
          <p:nvPr/>
        </p:nvSpPr>
        <p:spPr>
          <a:xfrm>
            <a:off x="8731885" y="6272784"/>
            <a:ext cx="106680" cy="163195"/>
          </a:xfrm>
          <a:custGeom>
            <a:avLst/>
            <a:gdLst/>
            <a:ahLst/>
            <a:cxnLst/>
            <a:rect l="l" t="t" r="r" b="b"/>
            <a:pathLst>
              <a:path w="106679" h="163195">
                <a:moveTo>
                  <a:pt x="0" y="163067"/>
                </a:moveTo>
                <a:lnTo>
                  <a:pt x="106679" y="163067"/>
                </a:lnTo>
                <a:lnTo>
                  <a:pt x="106679" y="0"/>
                </a:lnTo>
                <a:lnTo>
                  <a:pt x="0" y="0"/>
                </a:lnTo>
                <a:lnTo>
                  <a:pt x="0" y="163067"/>
                </a:lnTo>
                <a:close/>
              </a:path>
            </a:pathLst>
          </a:custGeom>
          <a:solidFill>
            <a:srgbClr val="F9EDC3"/>
          </a:solidFill>
        </p:spPr>
        <p:txBody>
          <a:bodyPr wrap="square" lIns="0" tIns="0" rIns="0" bIns="0" rtlCol="0"/>
          <a:lstStyle/>
          <a:p>
            <a:endParaRPr/>
          </a:p>
        </p:txBody>
      </p:sp>
      <p:sp>
        <p:nvSpPr>
          <p:cNvPr id="43" name="object 43"/>
          <p:cNvSpPr txBox="1"/>
          <p:nvPr/>
        </p:nvSpPr>
        <p:spPr>
          <a:xfrm>
            <a:off x="8891397" y="6289344"/>
            <a:ext cx="558165" cy="147955"/>
          </a:xfrm>
          <a:prstGeom prst="rect">
            <a:avLst/>
          </a:prstGeom>
        </p:spPr>
        <p:txBody>
          <a:bodyPr vert="horz" wrap="square" lIns="0" tIns="12700" rIns="0" bIns="0" rtlCol="0">
            <a:spAutoFit/>
          </a:bodyPr>
          <a:lstStyle/>
          <a:p>
            <a:pPr marL="12700">
              <a:lnSpc>
                <a:spcPct val="100000"/>
              </a:lnSpc>
              <a:spcBef>
                <a:spcPts val="100"/>
              </a:spcBef>
            </a:pPr>
            <a:r>
              <a:rPr sz="800" spc="-5" dirty="0">
                <a:latin typeface="Arial"/>
                <a:cs typeface="Arial"/>
              </a:rPr>
              <a:t>1.75k-2.25k</a:t>
            </a:r>
            <a:endParaRPr sz="800">
              <a:latin typeface="Arial"/>
              <a:cs typeface="Arial"/>
            </a:endParaRPr>
          </a:p>
        </p:txBody>
      </p:sp>
      <p:sp>
        <p:nvSpPr>
          <p:cNvPr id="44" name="object 44"/>
          <p:cNvSpPr txBox="1"/>
          <p:nvPr/>
        </p:nvSpPr>
        <p:spPr>
          <a:xfrm>
            <a:off x="7911718" y="5921451"/>
            <a:ext cx="643255" cy="574040"/>
          </a:xfrm>
          <a:prstGeom prst="rect">
            <a:avLst/>
          </a:prstGeom>
        </p:spPr>
        <p:txBody>
          <a:bodyPr vert="horz" wrap="square" lIns="0" tIns="12700" rIns="0" bIns="0" rtlCol="0">
            <a:spAutoFit/>
          </a:bodyPr>
          <a:lstStyle/>
          <a:p>
            <a:pPr marL="12700" marR="5080">
              <a:lnSpc>
                <a:spcPct val="100000"/>
              </a:lnSpc>
              <a:spcBef>
                <a:spcPts val="100"/>
              </a:spcBef>
            </a:pPr>
            <a:r>
              <a:rPr sz="900" b="1" spc="-5" dirty="0">
                <a:latin typeface="Arial"/>
                <a:cs typeface="Arial"/>
              </a:rPr>
              <a:t>Prevalence  </a:t>
            </a:r>
            <a:r>
              <a:rPr sz="900" b="1" dirty="0">
                <a:latin typeface="Arial"/>
                <a:cs typeface="Arial"/>
              </a:rPr>
              <a:t>of</a:t>
            </a:r>
            <a:r>
              <a:rPr sz="900" b="1" spc="-95" dirty="0">
                <a:latin typeface="Arial"/>
                <a:cs typeface="Arial"/>
              </a:rPr>
              <a:t> </a:t>
            </a:r>
            <a:r>
              <a:rPr sz="900" b="1" dirty="0">
                <a:latin typeface="Arial"/>
                <a:cs typeface="Arial"/>
              </a:rPr>
              <a:t>pediatric  </a:t>
            </a:r>
            <a:r>
              <a:rPr sz="900" b="1" spc="-5" dirty="0">
                <a:latin typeface="Arial"/>
                <a:cs typeface="Arial"/>
              </a:rPr>
              <a:t>cancer  </a:t>
            </a:r>
            <a:r>
              <a:rPr sz="900" spc="-5" dirty="0">
                <a:latin typeface="Arial"/>
                <a:cs typeface="Arial"/>
              </a:rPr>
              <a:t>(2024P)</a:t>
            </a:r>
            <a:endParaRPr sz="900">
              <a:latin typeface="Arial"/>
              <a:cs typeface="Arial"/>
            </a:endParaRPr>
          </a:p>
        </p:txBody>
      </p:sp>
      <p:sp>
        <p:nvSpPr>
          <p:cNvPr id="45" name="object 45"/>
          <p:cNvSpPr/>
          <p:nvPr/>
        </p:nvSpPr>
        <p:spPr>
          <a:xfrm>
            <a:off x="403224" y="6376415"/>
            <a:ext cx="143256" cy="143256"/>
          </a:xfrm>
          <a:prstGeom prst="rect">
            <a:avLst/>
          </a:prstGeom>
          <a:blipFill>
            <a:blip r:embed="rId4" cstate="print"/>
            <a:stretch>
              <a:fillRect/>
            </a:stretch>
          </a:blipFill>
        </p:spPr>
        <p:txBody>
          <a:bodyPr wrap="square" lIns="0" tIns="0" rIns="0" bIns="0" rtlCol="0"/>
          <a:lstStyle/>
          <a:p>
            <a:endParaRPr/>
          </a:p>
        </p:txBody>
      </p:sp>
      <p:sp>
        <p:nvSpPr>
          <p:cNvPr id="46" name="object 46"/>
          <p:cNvSpPr txBox="1"/>
          <p:nvPr/>
        </p:nvSpPr>
        <p:spPr>
          <a:xfrm>
            <a:off x="2437765" y="4416457"/>
            <a:ext cx="434340" cy="128270"/>
          </a:xfrm>
          <a:prstGeom prst="rect">
            <a:avLst/>
          </a:prstGeom>
        </p:spPr>
        <p:txBody>
          <a:bodyPr vert="horz" wrap="square" lIns="0" tIns="0" rIns="0" bIns="0" rtlCol="0">
            <a:spAutoFit/>
          </a:bodyPr>
          <a:lstStyle/>
          <a:p>
            <a:pPr>
              <a:lnSpc>
                <a:spcPts val="994"/>
              </a:lnSpc>
            </a:pPr>
            <a:r>
              <a:rPr sz="900" b="1" spc="5" dirty="0">
                <a:solidFill>
                  <a:srgbClr val="FFFFFF"/>
                </a:solidFill>
                <a:latin typeface="Arial"/>
                <a:cs typeface="Arial"/>
              </a:rPr>
              <a:t>M</a:t>
            </a:r>
            <a:r>
              <a:rPr sz="900" b="1" dirty="0">
                <a:solidFill>
                  <a:srgbClr val="FFFFFF"/>
                </a:solidFill>
                <a:latin typeface="Arial"/>
                <a:cs typeface="Arial"/>
              </a:rPr>
              <a:t>u</a:t>
            </a:r>
            <a:r>
              <a:rPr sz="900" b="1" spc="5" dirty="0">
                <a:solidFill>
                  <a:srgbClr val="FFFFFF"/>
                </a:solidFill>
                <a:latin typeface="Arial"/>
                <a:cs typeface="Arial"/>
              </a:rPr>
              <a:t>m</a:t>
            </a:r>
            <a:r>
              <a:rPr sz="900" b="1" dirty="0">
                <a:solidFill>
                  <a:srgbClr val="FFFFFF"/>
                </a:solidFill>
                <a:latin typeface="Arial"/>
                <a:cs typeface="Arial"/>
              </a:rPr>
              <a:t>bai</a:t>
            </a:r>
            <a:endParaRPr sz="900">
              <a:latin typeface="Arial"/>
              <a:cs typeface="Arial"/>
            </a:endParaRPr>
          </a:p>
        </p:txBody>
      </p:sp>
      <p:sp>
        <p:nvSpPr>
          <p:cNvPr id="47" name="object 47"/>
          <p:cNvSpPr txBox="1"/>
          <p:nvPr/>
        </p:nvSpPr>
        <p:spPr>
          <a:xfrm>
            <a:off x="2559684" y="4592860"/>
            <a:ext cx="192405" cy="128270"/>
          </a:xfrm>
          <a:prstGeom prst="rect">
            <a:avLst/>
          </a:prstGeom>
        </p:spPr>
        <p:txBody>
          <a:bodyPr vert="horz" wrap="square" lIns="0" tIns="0" rIns="0" bIns="0" rtlCol="0">
            <a:spAutoFit/>
          </a:bodyPr>
          <a:lstStyle/>
          <a:p>
            <a:pPr>
              <a:lnSpc>
                <a:spcPts val="994"/>
              </a:lnSpc>
            </a:pPr>
            <a:r>
              <a:rPr sz="900" b="1" spc="-5" dirty="0">
                <a:latin typeface="Arial"/>
                <a:cs typeface="Arial"/>
              </a:rPr>
              <a:t>225</a:t>
            </a:r>
            <a:endParaRPr sz="900">
              <a:latin typeface="Arial"/>
              <a:cs typeface="Arial"/>
            </a:endParaRPr>
          </a:p>
        </p:txBody>
      </p:sp>
      <p:sp>
        <p:nvSpPr>
          <p:cNvPr id="48" name="object 48"/>
          <p:cNvSpPr txBox="1"/>
          <p:nvPr/>
        </p:nvSpPr>
        <p:spPr>
          <a:xfrm>
            <a:off x="2469261" y="2610866"/>
            <a:ext cx="369570" cy="378460"/>
          </a:xfrm>
          <a:prstGeom prst="rect">
            <a:avLst/>
          </a:prstGeom>
        </p:spPr>
        <p:txBody>
          <a:bodyPr vert="horz" wrap="square" lIns="0" tIns="12700" rIns="0" bIns="0" rtlCol="0">
            <a:spAutoFit/>
          </a:bodyPr>
          <a:lstStyle/>
          <a:p>
            <a:pPr marL="120650" marR="5080" indent="-108585">
              <a:lnSpc>
                <a:spcPct val="128499"/>
              </a:lnSpc>
              <a:spcBef>
                <a:spcPts val="100"/>
              </a:spcBef>
            </a:pPr>
            <a:r>
              <a:rPr sz="900" b="1" spc="-5" dirty="0">
                <a:solidFill>
                  <a:srgbClr val="FFFFFF"/>
                </a:solidFill>
                <a:latin typeface="Arial"/>
                <a:cs typeface="Arial"/>
              </a:rPr>
              <a:t>Ja</a:t>
            </a:r>
            <a:r>
              <a:rPr sz="900" b="1" dirty="0">
                <a:solidFill>
                  <a:srgbClr val="FFFFFF"/>
                </a:solidFill>
                <a:latin typeface="Arial"/>
                <a:cs typeface="Arial"/>
              </a:rPr>
              <a:t>ipur  </a:t>
            </a:r>
            <a:r>
              <a:rPr sz="900" b="1" spc="-5" dirty="0">
                <a:latin typeface="Arial"/>
                <a:cs typeface="Arial"/>
              </a:rPr>
              <a:t>40</a:t>
            </a:r>
            <a:endParaRPr sz="900">
              <a:latin typeface="Arial"/>
              <a:cs typeface="Arial"/>
            </a:endParaRPr>
          </a:p>
        </p:txBody>
      </p:sp>
      <p:sp>
        <p:nvSpPr>
          <p:cNvPr id="49" name="object 49"/>
          <p:cNvSpPr txBox="1"/>
          <p:nvPr/>
        </p:nvSpPr>
        <p:spPr>
          <a:xfrm>
            <a:off x="6404864" y="5969609"/>
            <a:ext cx="407670" cy="378460"/>
          </a:xfrm>
          <a:prstGeom prst="rect">
            <a:avLst/>
          </a:prstGeom>
        </p:spPr>
        <p:txBody>
          <a:bodyPr vert="horz" wrap="square" lIns="0" tIns="12700" rIns="0" bIns="0" rtlCol="0">
            <a:spAutoFit/>
          </a:bodyPr>
          <a:lstStyle/>
          <a:p>
            <a:pPr marL="140335" marR="5080" indent="-128270">
              <a:lnSpc>
                <a:spcPct val="128699"/>
              </a:lnSpc>
              <a:spcBef>
                <a:spcPts val="100"/>
              </a:spcBef>
            </a:pPr>
            <a:r>
              <a:rPr sz="900" b="1" spc="-5" dirty="0">
                <a:solidFill>
                  <a:srgbClr val="FFFFFF"/>
                </a:solidFill>
                <a:latin typeface="Arial"/>
                <a:cs typeface="Arial"/>
              </a:rPr>
              <a:t>Ve</a:t>
            </a:r>
            <a:r>
              <a:rPr sz="900" b="1" dirty="0">
                <a:solidFill>
                  <a:srgbClr val="FFFFFF"/>
                </a:solidFill>
                <a:latin typeface="Arial"/>
                <a:cs typeface="Arial"/>
              </a:rPr>
              <a:t>llore  </a:t>
            </a:r>
            <a:r>
              <a:rPr sz="900" b="1" spc="-5" dirty="0">
                <a:latin typeface="Arial"/>
                <a:cs typeface="Arial"/>
              </a:rPr>
              <a:t>22</a:t>
            </a:r>
            <a:endParaRPr sz="900">
              <a:latin typeface="Arial"/>
              <a:cs typeface="Arial"/>
            </a:endParaRPr>
          </a:p>
        </p:txBody>
      </p:sp>
      <p:sp>
        <p:nvSpPr>
          <p:cNvPr id="50" name="object 50"/>
          <p:cNvSpPr txBox="1"/>
          <p:nvPr/>
        </p:nvSpPr>
        <p:spPr>
          <a:xfrm>
            <a:off x="6307581" y="4823967"/>
            <a:ext cx="612140" cy="378460"/>
          </a:xfrm>
          <a:prstGeom prst="rect">
            <a:avLst/>
          </a:prstGeom>
        </p:spPr>
        <p:txBody>
          <a:bodyPr vert="horz" wrap="square" lIns="0" tIns="12700" rIns="0" bIns="0" rtlCol="0">
            <a:spAutoFit/>
          </a:bodyPr>
          <a:lstStyle/>
          <a:p>
            <a:pPr marL="242570" marR="5080" indent="-230504">
              <a:lnSpc>
                <a:spcPct val="128600"/>
              </a:lnSpc>
              <a:spcBef>
                <a:spcPts val="100"/>
              </a:spcBef>
            </a:pPr>
            <a:r>
              <a:rPr sz="900" b="1" spc="-5" dirty="0">
                <a:solidFill>
                  <a:srgbClr val="FFFFFF"/>
                </a:solidFill>
                <a:latin typeface="Arial"/>
                <a:cs typeface="Arial"/>
              </a:rPr>
              <a:t>H</a:t>
            </a:r>
            <a:r>
              <a:rPr sz="900" b="1" spc="-55" dirty="0">
                <a:solidFill>
                  <a:srgbClr val="FFFFFF"/>
                </a:solidFill>
                <a:latin typeface="Arial"/>
                <a:cs typeface="Arial"/>
              </a:rPr>
              <a:t>y</a:t>
            </a:r>
            <a:r>
              <a:rPr sz="900" b="1" dirty="0">
                <a:solidFill>
                  <a:srgbClr val="FFFFFF"/>
                </a:solidFill>
                <a:latin typeface="Arial"/>
                <a:cs typeface="Arial"/>
              </a:rPr>
              <a:t>derab</a:t>
            </a:r>
            <a:r>
              <a:rPr sz="900" b="1" spc="-5" dirty="0">
                <a:solidFill>
                  <a:srgbClr val="FFFFFF"/>
                </a:solidFill>
                <a:latin typeface="Arial"/>
                <a:cs typeface="Arial"/>
              </a:rPr>
              <a:t>a</a:t>
            </a:r>
            <a:r>
              <a:rPr sz="900" b="1" dirty="0">
                <a:solidFill>
                  <a:srgbClr val="FFFFFF"/>
                </a:solidFill>
                <a:latin typeface="Arial"/>
                <a:cs typeface="Arial"/>
              </a:rPr>
              <a:t>d  </a:t>
            </a:r>
            <a:r>
              <a:rPr sz="900" b="1" spc="-5" dirty="0">
                <a:latin typeface="Arial"/>
                <a:cs typeface="Arial"/>
              </a:rPr>
              <a:t>19</a:t>
            </a:r>
            <a:endParaRPr sz="900">
              <a:latin typeface="Arial"/>
              <a:cs typeface="Arial"/>
            </a:endParaRPr>
          </a:p>
        </p:txBody>
      </p:sp>
      <p:sp>
        <p:nvSpPr>
          <p:cNvPr id="51" name="object 51"/>
          <p:cNvSpPr txBox="1"/>
          <p:nvPr/>
        </p:nvSpPr>
        <p:spPr>
          <a:xfrm>
            <a:off x="8587104" y="3994817"/>
            <a:ext cx="414020" cy="128270"/>
          </a:xfrm>
          <a:prstGeom prst="rect">
            <a:avLst/>
          </a:prstGeom>
        </p:spPr>
        <p:txBody>
          <a:bodyPr vert="horz" wrap="square" lIns="0" tIns="0" rIns="0" bIns="0" rtlCol="0">
            <a:spAutoFit/>
          </a:bodyPr>
          <a:lstStyle/>
          <a:p>
            <a:pPr>
              <a:lnSpc>
                <a:spcPts val="994"/>
              </a:lnSpc>
            </a:pPr>
            <a:r>
              <a:rPr sz="900" b="1" dirty="0">
                <a:solidFill>
                  <a:srgbClr val="FFFFFF"/>
                </a:solidFill>
                <a:latin typeface="Arial"/>
                <a:cs typeface="Arial"/>
              </a:rPr>
              <a:t>Kolk</a:t>
            </a:r>
            <a:r>
              <a:rPr sz="900" b="1" spc="-5" dirty="0">
                <a:solidFill>
                  <a:srgbClr val="FFFFFF"/>
                </a:solidFill>
                <a:latin typeface="Arial"/>
                <a:cs typeface="Arial"/>
              </a:rPr>
              <a:t>ata</a:t>
            </a:r>
            <a:endParaRPr sz="900">
              <a:latin typeface="Arial"/>
              <a:cs typeface="Arial"/>
            </a:endParaRPr>
          </a:p>
        </p:txBody>
      </p:sp>
      <p:sp>
        <p:nvSpPr>
          <p:cNvPr id="52" name="object 52"/>
          <p:cNvSpPr txBox="1"/>
          <p:nvPr/>
        </p:nvSpPr>
        <p:spPr>
          <a:xfrm>
            <a:off x="8730361" y="4171347"/>
            <a:ext cx="128270" cy="128270"/>
          </a:xfrm>
          <a:prstGeom prst="rect">
            <a:avLst/>
          </a:prstGeom>
        </p:spPr>
        <p:txBody>
          <a:bodyPr vert="horz" wrap="square" lIns="0" tIns="0" rIns="0" bIns="0" rtlCol="0">
            <a:spAutoFit/>
          </a:bodyPr>
          <a:lstStyle/>
          <a:p>
            <a:pPr>
              <a:lnSpc>
                <a:spcPts val="994"/>
              </a:lnSpc>
            </a:pPr>
            <a:r>
              <a:rPr sz="900" b="1" spc="-5" dirty="0">
                <a:latin typeface="Arial"/>
                <a:cs typeface="Arial"/>
              </a:rPr>
              <a:t>36</a:t>
            </a:r>
            <a:endParaRPr sz="900">
              <a:latin typeface="Arial"/>
              <a:cs typeface="Arial"/>
            </a:endParaRPr>
          </a:p>
        </p:txBody>
      </p:sp>
      <p:sp>
        <p:nvSpPr>
          <p:cNvPr id="53" name="object 53"/>
          <p:cNvSpPr txBox="1"/>
          <p:nvPr/>
        </p:nvSpPr>
        <p:spPr>
          <a:xfrm>
            <a:off x="8535924" y="2581561"/>
            <a:ext cx="517525" cy="128270"/>
          </a:xfrm>
          <a:prstGeom prst="rect">
            <a:avLst/>
          </a:prstGeom>
        </p:spPr>
        <p:txBody>
          <a:bodyPr vert="horz" wrap="square" lIns="0" tIns="0" rIns="0" bIns="0" rtlCol="0">
            <a:spAutoFit/>
          </a:bodyPr>
          <a:lstStyle/>
          <a:p>
            <a:pPr>
              <a:lnSpc>
                <a:spcPts val="994"/>
              </a:lnSpc>
            </a:pPr>
            <a:r>
              <a:rPr sz="900" b="1" spc="-5" dirty="0">
                <a:solidFill>
                  <a:srgbClr val="FFFFFF"/>
                </a:solidFill>
                <a:latin typeface="Arial"/>
                <a:cs typeface="Arial"/>
              </a:rPr>
              <a:t>G</a:t>
            </a:r>
            <a:r>
              <a:rPr sz="900" b="1" dirty="0">
                <a:solidFill>
                  <a:srgbClr val="FFFFFF"/>
                </a:solidFill>
                <a:latin typeface="Arial"/>
                <a:cs typeface="Arial"/>
              </a:rPr>
              <a:t>u</a:t>
            </a:r>
            <a:r>
              <a:rPr sz="900" b="1" spc="20" dirty="0">
                <a:solidFill>
                  <a:srgbClr val="FFFFFF"/>
                </a:solidFill>
                <a:latin typeface="Arial"/>
                <a:cs typeface="Arial"/>
              </a:rPr>
              <a:t>w</a:t>
            </a:r>
            <a:r>
              <a:rPr sz="900" b="1" spc="-5" dirty="0">
                <a:solidFill>
                  <a:srgbClr val="FFFFFF"/>
                </a:solidFill>
                <a:latin typeface="Arial"/>
                <a:cs typeface="Arial"/>
              </a:rPr>
              <a:t>a</a:t>
            </a:r>
            <a:r>
              <a:rPr sz="900" b="1" dirty="0">
                <a:solidFill>
                  <a:srgbClr val="FFFFFF"/>
                </a:solidFill>
                <a:latin typeface="Arial"/>
                <a:cs typeface="Arial"/>
              </a:rPr>
              <a:t>hati</a:t>
            </a:r>
            <a:endParaRPr sz="900">
              <a:latin typeface="Arial"/>
              <a:cs typeface="Arial"/>
            </a:endParaRPr>
          </a:p>
        </p:txBody>
      </p:sp>
      <p:sp>
        <p:nvSpPr>
          <p:cNvPr id="54" name="object 54"/>
          <p:cNvSpPr txBox="1"/>
          <p:nvPr/>
        </p:nvSpPr>
        <p:spPr>
          <a:xfrm>
            <a:off x="8730996" y="2757964"/>
            <a:ext cx="128270" cy="128270"/>
          </a:xfrm>
          <a:prstGeom prst="rect">
            <a:avLst/>
          </a:prstGeom>
        </p:spPr>
        <p:txBody>
          <a:bodyPr vert="horz" wrap="square" lIns="0" tIns="0" rIns="0" bIns="0" rtlCol="0">
            <a:spAutoFit/>
          </a:bodyPr>
          <a:lstStyle/>
          <a:p>
            <a:pPr>
              <a:lnSpc>
                <a:spcPts val="994"/>
              </a:lnSpc>
            </a:pPr>
            <a:r>
              <a:rPr sz="900" b="1" spc="-5" dirty="0">
                <a:latin typeface="Arial"/>
                <a:cs typeface="Arial"/>
              </a:rPr>
              <a:t>24</a:t>
            </a:r>
            <a:endParaRPr sz="900">
              <a:latin typeface="Arial"/>
              <a:cs typeface="Arial"/>
            </a:endParaRPr>
          </a:p>
        </p:txBody>
      </p:sp>
      <p:sp>
        <p:nvSpPr>
          <p:cNvPr id="55" name="object 55"/>
          <p:cNvSpPr txBox="1"/>
          <p:nvPr/>
        </p:nvSpPr>
        <p:spPr>
          <a:xfrm>
            <a:off x="5836920" y="1332135"/>
            <a:ext cx="280035" cy="128270"/>
          </a:xfrm>
          <a:prstGeom prst="rect">
            <a:avLst/>
          </a:prstGeom>
        </p:spPr>
        <p:txBody>
          <a:bodyPr vert="horz" wrap="square" lIns="0" tIns="0" rIns="0" bIns="0" rtlCol="0">
            <a:spAutoFit/>
          </a:bodyPr>
          <a:lstStyle/>
          <a:p>
            <a:pPr>
              <a:lnSpc>
                <a:spcPts val="994"/>
              </a:lnSpc>
            </a:pPr>
            <a:r>
              <a:rPr sz="900" b="1" dirty="0">
                <a:solidFill>
                  <a:srgbClr val="FFFFFF"/>
                </a:solidFill>
                <a:latin typeface="Arial"/>
                <a:cs typeface="Arial"/>
              </a:rPr>
              <a:t>Delhi</a:t>
            </a:r>
            <a:endParaRPr sz="900">
              <a:latin typeface="Arial"/>
              <a:cs typeface="Arial"/>
            </a:endParaRPr>
          </a:p>
        </p:txBody>
      </p:sp>
      <p:sp>
        <p:nvSpPr>
          <p:cNvPr id="56" name="object 56"/>
          <p:cNvSpPr txBox="1"/>
          <p:nvPr/>
        </p:nvSpPr>
        <p:spPr>
          <a:xfrm>
            <a:off x="5913120" y="1508284"/>
            <a:ext cx="128270" cy="128270"/>
          </a:xfrm>
          <a:prstGeom prst="rect">
            <a:avLst/>
          </a:prstGeom>
        </p:spPr>
        <p:txBody>
          <a:bodyPr vert="horz" wrap="square" lIns="0" tIns="0" rIns="0" bIns="0" rtlCol="0">
            <a:spAutoFit/>
          </a:bodyPr>
          <a:lstStyle/>
          <a:p>
            <a:pPr>
              <a:lnSpc>
                <a:spcPts val="994"/>
              </a:lnSpc>
            </a:pPr>
            <a:r>
              <a:rPr sz="900" b="1" spc="-5" dirty="0">
                <a:latin typeface="Arial"/>
                <a:cs typeface="Arial"/>
              </a:rPr>
              <a:t>42</a:t>
            </a:r>
            <a:endParaRPr sz="900">
              <a:latin typeface="Arial"/>
              <a:cs typeface="Arial"/>
            </a:endParaRPr>
          </a:p>
        </p:txBody>
      </p:sp>
      <p:sp>
        <p:nvSpPr>
          <p:cNvPr id="57" name="object 57"/>
          <p:cNvSpPr txBox="1"/>
          <p:nvPr/>
        </p:nvSpPr>
        <p:spPr>
          <a:xfrm>
            <a:off x="6374637" y="5389981"/>
            <a:ext cx="477520" cy="351699"/>
          </a:xfrm>
          <a:prstGeom prst="rect">
            <a:avLst/>
          </a:prstGeom>
        </p:spPr>
        <p:txBody>
          <a:bodyPr vert="horz" wrap="square" lIns="0" tIns="12700" rIns="0" bIns="0" rtlCol="0">
            <a:spAutoFit/>
          </a:bodyPr>
          <a:lstStyle/>
          <a:p>
            <a:pPr marL="175260" marR="5080" indent="-163195">
              <a:lnSpc>
                <a:spcPct val="128600"/>
              </a:lnSpc>
              <a:spcBef>
                <a:spcPts val="100"/>
              </a:spcBef>
            </a:pPr>
            <a:r>
              <a:rPr sz="900" b="1" dirty="0">
                <a:solidFill>
                  <a:srgbClr val="FFFFFF"/>
                </a:solidFill>
                <a:latin typeface="Arial"/>
                <a:cs typeface="Arial"/>
              </a:rPr>
              <a:t>Chenn</a:t>
            </a:r>
            <a:r>
              <a:rPr sz="900" b="1" spc="-5" dirty="0">
                <a:solidFill>
                  <a:srgbClr val="FFFFFF"/>
                </a:solidFill>
                <a:latin typeface="Arial"/>
                <a:cs typeface="Arial"/>
              </a:rPr>
              <a:t>a</a:t>
            </a:r>
            <a:r>
              <a:rPr sz="900" b="1" dirty="0">
                <a:solidFill>
                  <a:srgbClr val="FFFFFF"/>
                </a:solidFill>
                <a:latin typeface="Arial"/>
                <a:cs typeface="Arial"/>
              </a:rPr>
              <a:t>i  </a:t>
            </a:r>
            <a:r>
              <a:rPr sz="900" b="1" spc="-5" dirty="0">
                <a:latin typeface="Arial"/>
                <a:cs typeface="Arial"/>
              </a:rPr>
              <a:t>2</a:t>
            </a:r>
            <a:r>
              <a:rPr lang="en-US" sz="900" b="1" spc="-5" dirty="0">
                <a:latin typeface="Arial"/>
                <a:cs typeface="Arial"/>
              </a:rPr>
              <a:t>4</a:t>
            </a:r>
            <a:endParaRPr sz="900" dirty="0">
              <a:latin typeface="Arial"/>
              <a:cs typeface="Arial"/>
            </a:endParaRPr>
          </a:p>
        </p:txBody>
      </p:sp>
      <p:sp>
        <p:nvSpPr>
          <p:cNvPr id="58" name="object 58"/>
          <p:cNvSpPr/>
          <p:nvPr/>
        </p:nvSpPr>
        <p:spPr>
          <a:xfrm>
            <a:off x="403224" y="6149340"/>
            <a:ext cx="143256" cy="143255"/>
          </a:xfrm>
          <a:prstGeom prst="rect">
            <a:avLst/>
          </a:prstGeom>
          <a:blipFill>
            <a:blip r:embed="rId5" cstate="print"/>
            <a:stretch>
              <a:fillRect/>
            </a:stretch>
          </a:blipFill>
        </p:spPr>
        <p:txBody>
          <a:bodyPr wrap="square" lIns="0" tIns="0" rIns="0" bIns="0" rtlCol="0"/>
          <a:lstStyle/>
          <a:p>
            <a:endParaRPr/>
          </a:p>
        </p:txBody>
      </p:sp>
      <p:sp>
        <p:nvSpPr>
          <p:cNvPr id="59" name="object 59"/>
          <p:cNvSpPr txBox="1"/>
          <p:nvPr/>
        </p:nvSpPr>
        <p:spPr>
          <a:xfrm>
            <a:off x="8569833" y="3931919"/>
            <a:ext cx="447675" cy="554990"/>
          </a:xfrm>
          <a:prstGeom prst="rect">
            <a:avLst/>
          </a:prstGeom>
        </p:spPr>
        <p:txBody>
          <a:bodyPr vert="horz" wrap="square" lIns="0" tIns="12700" rIns="0" bIns="0" rtlCol="0">
            <a:spAutoFit/>
          </a:bodyPr>
          <a:lstStyle/>
          <a:p>
            <a:pPr marL="160020" marR="9525" indent="-143510">
              <a:lnSpc>
                <a:spcPct val="128699"/>
              </a:lnSpc>
              <a:spcBef>
                <a:spcPts val="100"/>
              </a:spcBef>
            </a:pPr>
            <a:r>
              <a:rPr sz="900" b="1" dirty="0">
                <a:latin typeface="Arial"/>
                <a:cs typeface="Arial"/>
              </a:rPr>
              <a:t>Kolk</a:t>
            </a:r>
            <a:r>
              <a:rPr sz="900" b="1" spc="-5" dirty="0">
                <a:latin typeface="Arial"/>
                <a:cs typeface="Arial"/>
              </a:rPr>
              <a:t>ata  36</a:t>
            </a:r>
            <a:endParaRPr sz="900">
              <a:latin typeface="Arial"/>
              <a:cs typeface="Arial"/>
            </a:endParaRPr>
          </a:p>
          <a:p>
            <a:pPr marL="12700">
              <a:lnSpc>
                <a:spcPct val="100000"/>
              </a:lnSpc>
              <a:spcBef>
                <a:spcPts val="305"/>
              </a:spcBef>
            </a:pPr>
            <a:r>
              <a:rPr sz="900" b="1" spc="-5" dirty="0">
                <a:solidFill>
                  <a:srgbClr val="CC0000"/>
                </a:solidFill>
                <a:latin typeface="Arial"/>
                <a:cs typeface="Arial"/>
              </a:rPr>
              <a:t>120-130</a:t>
            </a:r>
            <a:endParaRPr sz="900">
              <a:latin typeface="Arial"/>
              <a:cs typeface="Arial"/>
            </a:endParaRPr>
          </a:p>
        </p:txBody>
      </p:sp>
      <p:sp>
        <p:nvSpPr>
          <p:cNvPr id="60" name="object 60"/>
          <p:cNvSpPr txBox="1"/>
          <p:nvPr/>
        </p:nvSpPr>
        <p:spPr>
          <a:xfrm>
            <a:off x="8522588" y="2518791"/>
            <a:ext cx="542925" cy="554355"/>
          </a:xfrm>
          <a:prstGeom prst="rect">
            <a:avLst/>
          </a:prstGeom>
        </p:spPr>
        <p:txBody>
          <a:bodyPr vert="horz" wrap="square" lIns="0" tIns="12700" rIns="0" bIns="0" rtlCol="0">
            <a:spAutoFit/>
          </a:bodyPr>
          <a:lstStyle/>
          <a:p>
            <a:pPr marL="12700" marR="5080" algn="ctr">
              <a:lnSpc>
                <a:spcPct val="128600"/>
              </a:lnSpc>
              <a:spcBef>
                <a:spcPts val="100"/>
              </a:spcBef>
            </a:pPr>
            <a:r>
              <a:rPr sz="900" b="1" spc="-5" dirty="0">
                <a:latin typeface="Arial"/>
                <a:cs typeface="Arial"/>
              </a:rPr>
              <a:t>G</a:t>
            </a:r>
            <a:r>
              <a:rPr sz="900" b="1" dirty="0">
                <a:latin typeface="Arial"/>
                <a:cs typeface="Arial"/>
              </a:rPr>
              <a:t>u</a:t>
            </a:r>
            <a:r>
              <a:rPr sz="900" b="1" spc="20" dirty="0">
                <a:latin typeface="Arial"/>
                <a:cs typeface="Arial"/>
              </a:rPr>
              <a:t>w</a:t>
            </a:r>
            <a:r>
              <a:rPr sz="900" b="1" spc="-5" dirty="0">
                <a:latin typeface="Arial"/>
                <a:cs typeface="Arial"/>
              </a:rPr>
              <a:t>a</a:t>
            </a:r>
            <a:r>
              <a:rPr sz="900" b="1" dirty="0">
                <a:latin typeface="Arial"/>
                <a:cs typeface="Arial"/>
              </a:rPr>
              <a:t>hati  </a:t>
            </a:r>
            <a:r>
              <a:rPr sz="900" b="1" spc="-5" dirty="0">
                <a:latin typeface="Arial"/>
                <a:cs typeface="Arial"/>
              </a:rPr>
              <a:t>24</a:t>
            </a:r>
            <a:endParaRPr sz="900">
              <a:latin typeface="Arial"/>
              <a:cs typeface="Arial"/>
            </a:endParaRPr>
          </a:p>
          <a:p>
            <a:pPr algn="ctr">
              <a:lnSpc>
                <a:spcPct val="100000"/>
              </a:lnSpc>
              <a:spcBef>
                <a:spcPts val="305"/>
              </a:spcBef>
            </a:pPr>
            <a:r>
              <a:rPr sz="900" b="1" spc="-5" dirty="0">
                <a:solidFill>
                  <a:srgbClr val="CC0000"/>
                </a:solidFill>
                <a:latin typeface="Arial"/>
                <a:cs typeface="Arial"/>
              </a:rPr>
              <a:t>50-60</a:t>
            </a:r>
            <a:endParaRPr sz="900">
              <a:latin typeface="Arial"/>
              <a:cs typeface="Arial"/>
            </a:endParaRPr>
          </a:p>
        </p:txBody>
      </p:sp>
      <p:sp>
        <p:nvSpPr>
          <p:cNvPr id="61" name="object 61"/>
          <p:cNvSpPr txBox="1"/>
          <p:nvPr/>
        </p:nvSpPr>
        <p:spPr>
          <a:xfrm>
            <a:off x="5753480" y="1269619"/>
            <a:ext cx="447675" cy="554355"/>
          </a:xfrm>
          <a:prstGeom prst="rect">
            <a:avLst/>
          </a:prstGeom>
        </p:spPr>
        <p:txBody>
          <a:bodyPr vert="horz" wrap="square" lIns="0" tIns="12700" rIns="0" bIns="0" rtlCol="0">
            <a:spAutoFit/>
          </a:bodyPr>
          <a:lstStyle/>
          <a:p>
            <a:pPr marL="83820" marR="75565" algn="ctr">
              <a:lnSpc>
                <a:spcPct val="128400"/>
              </a:lnSpc>
              <a:spcBef>
                <a:spcPts val="100"/>
              </a:spcBef>
            </a:pPr>
            <a:r>
              <a:rPr sz="900" b="1" dirty="0">
                <a:latin typeface="Arial"/>
                <a:cs typeface="Arial"/>
              </a:rPr>
              <a:t>Delhi  </a:t>
            </a:r>
            <a:r>
              <a:rPr sz="900" b="1" spc="-5" dirty="0">
                <a:latin typeface="Arial"/>
                <a:cs typeface="Arial"/>
              </a:rPr>
              <a:t>42</a:t>
            </a:r>
            <a:endParaRPr sz="900">
              <a:latin typeface="Arial"/>
              <a:cs typeface="Arial"/>
            </a:endParaRPr>
          </a:p>
          <a:p>
            <a:pPr algn="ctr">
              <a:lnSpc>
                <a:spcPct val="100000"/>
              </a:lnSpc>
              <a:spcBef>
                <a:spcPts val="310"/>
              </a:spcBef>
            </a:pPr>
            <a:r>
              <a:rPr sz="900" b="1" spc="-5" dirty="0">
                <a:solidFill>
                  <a:srgbClr val="CC0000"/>
                </a:solidFill>
                <a:latin typeface="Arial"/>
                <a:cs typeface="Arial"/>
              </a:rPr>
              <a:t>160-170</a:t>
            </a:r>
            <a:endParaRPr sz="900">
              <a:latin typeface="Arial"/>
              <a:cs typeface="Arial"/>
            </a:endParaRPr>
          </a:p>
        </p:txBody>
      </p:sp>
      <p:sp>
        <p:nvSpPr>
          <p:cNvPr id="62" name="object 62"/>
          <p:cNvSpPr txBox="1"/>
          <p:nvPr/>
        </p:nvSpPr>
        <p:spPr>
          <a:xfrm>
            <a:off x="2418080" y="4353686"/>
            <a:ext cx="459740" cy="554990"/>
          </a:xfrm>
          <a:prstGeom prst="rect">
            <a:avLst/>
          </a:prstGeom>
        </p:spPr>
        <p:txBody>
          <a:bodyPr vert="horz" wrap="square" lIns="0" tIns="12700" rIns="0" bIns="0" rtlCol="0">
            <a:spAutoFit/>
          </a:bodyPr>
          <a:lstStyle/>
          <a:p>
            <a:pPr marL="133985" marR="5080" indent="-121920">
              <a:lnSpc>
                <a:spcPct val="128600"/>
              </a:lnSpc>
              <a:spcBef>
                <a:spcPts val="100"/>
              </a:spcBef>
            </a:pPr>
            <a:r>
              <a:rPr sz="900" b="1" spc="5" dirty="0">
                <a:latin typeface="Arial"/>
                <a:cs typeface="Arial"/>
              </a:rPr>
              <a:t>M</a:t>
            </a:r>
            <a:r>
              <a:rPr sz="900" b="1" dirty="0">
                <a:latin typeface="Arial"/>
                <a:cs typeface="Arial"/>
              </a:rPr>
              <a:t>u</a:t>
            </a:r>
            <a:r>
              <a:rPr sz="900" b="1" spc="5" dirty="0">
                <a:latin typeface="Arial"/>
                <a:cs typeface="Arial"/>
              </a:rPr>
              <a:t>m</a:t>
            </a:r>
            <a:r>
              <a:rPr sz="900" b="1" dirty="0">
                <a:latin typeface="Arial"/>
                <a:cs typeface="Arial"/>
              </a:rPr>
              <a:t>bai  </a:t>
            </a:r>
            <a:r>
              <a:rPr sz="900" b="1" spc="-5" dirty="0">
                <a:latin typeface="Arial"/>
                <a:cs typeface="Arial"/>
              </a:rPr>
              <a:t>225</a:t>
            </a:r>
            <a:endParaRPr sz="900">
              <a:latin typeface="Arial"/>
              <a:cs typeface="Arial"/>
            </a:endParaRPr>
          </a:p>
          <a:p>
            <a:pPr marL="18415">
              <a:lnSpc>
                <a:spcPct val="100000"/>
              </a:lnSpc>
              <a:spcBef>
                <a:spcPts val="310"/>
              </a:spcBef>
            </a:pPr>
            <a:r>
              <a:rPr sz="900" b="1" spc="-5" dirty="0">
                <a:solidFill>
                  <a:srgbClr val="CC0000"/>
                </a:solidFill>
                <a:latin typeface="Arial"/>
                <a:cs typeface="Arial"/>
              </a:rPr>
              <a:t>350-400</a:t>
            </a:r>
            <a:endParaRPr sz="900">
              <a:latin typeface="Arial"/>
              <a:cs typeface="Arial"/>
            </a:endParaRPr>
          </a:p>
        </p:txBody>
      </p:sp>
      <p:sp>
        <p:nvSpPr>
          <p:cNvPr id="63" name="object 63"/>
          <p:cNvSpPr/>
          <p:nvPr/>
        </p:nvSpPr>
        <p:spPr>
          <a:xfrm>
            <a:off x="403224" y="5696711"/>
            <a:ext cx="143256" cy="143256"/>
          </a:xfrm>
          <a:prstGeom prst="rect">
            <a:avLst/>
          </a:prstGeom>
          <a:blipFill>
            <a:blip r:embed="rId6" cstate="print"/>
            <a:stretch>
              <a:fillRect/>
            </a:stretch>
          </a:blipFill>
        </p:spPr>
        <p:txBody>
          <a:bodyPr wrap="square" lIns="0" tIns="0" rIns="0" bIns="0" rtlCol="0"/>
          <a:lstStyle/>
          <a:p>
            <a:endParaRPr/>
          </a:p>
        </p:txBody>
      </p:sp>
      <p:sp>
        <p:nvSpPr>
          <p:cNvPr id="64" name="object 64"/>
          <p:cNvSpPr txBox="1"/>
          <p:nvPr/>
        </p:nvSpPr>
        <p:spPr>
          <a:xfrm>
            <a:off x="2460752" y="2095500"/>
            <a:ext cx="395605" cy="378460"/>
          </a:xfrm>
          <a:prstGeom prst="rect">
            <a:avLst/>
          </a:prstGeom>
        </p:spPr>
        <p:txBody>
          <a:bodyPr vert="horz" wrap="square" lIns="0" tIns="12700" rIns="0" bIns="0" rtlCol="0">
            <a:spAutoFit/>
          </a:bodyPr>
          <a:lstStyle/>
          <a:p>
            <a:pPr marL="82550" marR="5080" indent="-70485">
              <a:lnSpc>
                <a:spcPct val="128699"/>
              </a:lnSpc>
              <a:spcBef>
                <a:spcPts val="100"/>
              </a:spcBef>
            </a:pPr>
            <a:r>
              <a:rPr sz="900" b="1" spc="-5" dirty="0">
                <a:latin typeface="Arial"/>
                <a:cs typeface="Arial"/>
              </a:rPr>
              <a:t>J</a:t>
            </a:r>
            <a:r>
              <a:rPr sz="900" b="1" dirty="0">
                <a:latin typeface="Arial"/>
                <a:cs typeface="Arial"/>
              </a:rPr>
              <a:t>hajj</a:t>
            </a:r>
            <a:r>
              <a:rPr sz="900" b="1" spc="-5" dirty="0">
                <a:latin typeface="Arial"/>
                <a:cs typeface="Arial"/>
              </a:rPr>
              <a:t>ar  </a:t>
            </a:r>
            <a:r>
              <a:rPr sz="900" b="1" spc="-5" dirty="0">
                <a:solidFill>
                  <a:srgbClr val="CC0000"/>
                </a:solidFill>
                <a:latin typeface="Arial"/>
                <a:cs typeface="Arial"/>
              </a:rPr>
              <a:t>5-10</a:t>
            </a:r>
            <a:endParaRPr sz="900">
              <a:latin typeface="Arial"/>
              <a:cs typeface="Arial"/>
            </a:endParaRPr>
          </a:p>
        </p:txBody>
      </p:sp>
      <p:sp>
        <p:nvSpPr>
          <p:cNvPr id="65" name="object 65"/>
          <p:cNvSpPr txBox="1"/>
          <p:nvPr/>
        </p:nvSpPr>
        <p:spPr>
          <a:xfrm>
            <a:off x="2319020" y="3114294"/>
            <a:ext cx="680085" cy="377825"/>
          </a:xfrm>
          <a:prstGeom prst="rect">
            <a:avLst/>
          </a:prstGeom>
        </p:spPr>
        <p:txBody>
          <a:bodyPr vert="horz" wrap="square" lIns="0" tIns="12700" rIns="0" bIns="0" rtlCol="0">
            <a:spAutoFit/>
          </a:bodyPr>
          <a:lstStyle/>
          <a:p>
            <a:pPr marL="192405" marR="5080" indent="-180340">
              <a:lnSpc>
                <a:spcPct val="128400"/>
              </a:lnSpc>
              <a:spcBef>
                <a:spcPts val="100"/>
              </a:spcBef>
            </a:pPr>
            <a:r>
              <a:rPr sz="900" b="1" spc="-20" dirty="0">
                <a:latin typeface="Arial"/>
                <a:cs typeface="Arial"/>
              </a:rPr>
              <a:t>A</a:t>
            </a:r>
            <a:r>
              <a:rPr sz="900" b="1" dirty="0">
                <a:latin typeface="Arial"/>
                <a:cs typeface="Arial"/>
              </a:rPr>
              <a:t>h</a:t>
            </a:r>
            <a:r>
              <a:rPr sz="900" b="1" spc="5" dirty="0">
                <a:latin typeface="Arial"/>
                <a:cs typeface="Arial"/>
              </a:rPr>
              <a:t>m</a:t>
            </a:r>
            <a:r>
              <a:rPr sz="900" b="1" spc="-5" dirty="0">
                <a:latin typeface="Arial"/>
                <a:cs typeface="Arial"/>
              </a:rPr>
              <a:t>e</a:t>
            </a:r>
            <a:r>
              <a:rPr sz="900" b="1" dirty="0">
                <a:latin typeface="Arial"/>
                <a:cs typeface="Arial"/>
              </a:rPr>
              <a:t>dabad  </a:t>
            </a:r>
            <a:r>
              <a:rPr sz="900" b="1" spc="-5" dirty="0">
                <a:solidFill>
                  <a:srgbClr val="CC0000"/>
                </a:solidFill>
                <a:latin typeface="Arial"/>
                <a:cs typeface="Arial"/>
              </a:rPr>
              <a:t>15-20</a:t>
            </a:r>
            <a:endParaRPr sz="900">
              <a:latin typeface="Arial"/>
              <a:cs typeface="Arial"/>
            </a:endParaRPr>
          </a:p>
        </p:txBody>
      </p:sp>
      <p:sp>
        <p:nvSpPr>
          <p:cNvPr id="66" name="object 66"/>
          <p:cNvSpPr/>
          <p:nvPr/>
        </p:nvSpPr>
        <p:spPr>
          <a:xfrm>
            <a:off x="403224" y="5923788"/>
            <a:ext cx="143256" cy="141732"/>
          </a:xfrm>
          <a:prstGeom prst="rect">
            <a:avLst/>
          </a:prstGeom>
          <a:blipFill>
            <a:blip r:embed="rId7" cstate="print"/>
            <a:stretch>
              <a:fillRect/>
            </a:stretch>
          </a:blipFill>
        </p:spPr>
        <p:txBody>
          <a:bodyPr wrap="square" lIns="0" tIns="0" rIns="0" bIns="0" rtlCol="0"/>
          <a:lstStyle/>
          <a:p>
            <a:endParaRPr/>
          </a:p>
        </p:txBody>
      </p:sp>
      <p:sp>
        <p:nvSpPr>
          <p:cNvPr id="67" name="object 67"/>
          <p:cNvSpPr txBox="1"/>
          <p:nvPr/>
        </p:nvSpPr>
        <p:spPr>
          <a:xfrm>
            <a:off x="599922" y="5601715"/>
            <a:ext cx="1363980" cy="932180"/>
          </a:xfrm>
          <a:prstGeom prst="rect">
            <a:avLst/>
          </a:prstGeom>
        </p:spPr>
        <p:txBody>
          <a:bodyPr vert="horz" wrap="square" lIns="0" tIns="12700" rIns="0" bIns="0" rtlCol="0">
            <a:spAutoFit/>
          </a:bodyPr>
          <a:lstStyle/>
          <a:p>
            <a:pPr marL="12700" marR="5080">
              <a:lnSpc>
                <a:spcPct val="148600"/>
              </a:lnSpc>
              <a:spcBef>
                <a:spcPts val="100"/>
              </a:spcBef>
            </a:pPr>
            <a:r>
              <a:rPr sz="1000" spc="-5" dirty="0">
                <a:latin typeface="Arial"/>
                <a:cs typeface="Arial"/>
              </a:rPr>
              <a:t>Pursue</a:t>
            </a:r>
            <a:r>
              <a:rPr sz="1000" spc="-80" dirty="0">
                <a:latin typeface="Arial"/>
                <a:cs typeface="Arial"/>
              </a:rPr>
              <a:t> </a:t>
            </a:r>
            <a:r>
              <a:rPr sz="1000" spc="-5" dirty="0">
                <a:latin typeface="Arial"/>
                <a:cs typeface="Arial"/>
              </a:rPr>
              <a:t>opportunistically  New</a:t>
            </a:r>
            <a:r>
              <a:rPr sz="1000" spc="5" dirty="0">
                <a:latin typeface="Arial"/>
                <a:cs typeface="Arial"/>
              </a:rPr>
              <a:t> </a:t>
            </a:r>
            <a:r>
              <a:rPr sz="1000" spc="-5" dirty="0">
                <a:latin typeface="Arial"/>
                <a:cs typeface="Arial"/>
              </a:rPr>
              <a:t>centres</a:t>
            </a:r>
            <a:endParaRPr sz="1000">
              <a:latin typeface="Arial"/>
              <a:cs typeface="Arial"/>
            </a:endParaRPr>
          </a:p>
          <a:p>
            <a:pPr marL="12700" marR="448945">
              <a:lnSpc>
                <a:spcPct val="148600"/>
              </a:lnSpc>
            </a:pPr>
            <a:r>
              <a:rPr sz="1000" spc="-5" dirty="0">
                <a:latin typeface="Arial"/>
                <a:cs typeface="Arial"/>
              </a:rPr>
              <a:t>Expansion  Existing</a:t>
            </a:r>
            <a:r>
              <a:rPr sz="1000" spc="-55" dirty="0">
                <a:latin typeface="Arial"/>
                <a:cs typeface="Arial"/>
              </a:rPr>
              <a:t> </a:t>
            </a:r>
            <a:r>
              <a:rPr sz="1000" spc="-5" dirty="0">
                <a:latin typeface="Arial"/>
                <a:cs typeface="Arial"/>
              </a:rPr>
              <a:t>centres</a:t>
            </a:r>
            <a:endParaRPr sz="1000">
              <a:latin typeface="Arial"/>
              <a:cs typeface="Arial"/>
            </a:endParaRPr>
          </a:p>
        </p:txBody>
      </p:sp>
      <p:sp>
        <p:nvSpPr>
          <p:cNvPr id="68" name="object 68"/>
          <p:cNvSpPr txBox="1"/>
          <p:nvPr/>
        </p:nvSpPr>
        <p:spPr>
          <a:xfrm>
            <a:off x="7352156" y="4321809"/>
            <a:ext cx="848360" cy="378460"/>
          </a:xfrm>
          <a:prstGeom prst="rect">
            <a:avLst/>
          </a:prstGeom>
        </p:spPr>
        <p:txBody>
          <a:bodyPr vert="horz" wrap="square" lIns="0" tIns="12700" rIns="0" bIns="0" rtlCol="0">
            <a:spAutoFit/>
          </a:bodyPr>
          <a:lstStyle/>
          <a:p>
            <a:pPr marL="276225" marR="5080" indent="-264160">
              <a:lnSpc>
                <a:spcPct val="128699"/>
              </a:lnSpc>
              <a:spcBef>
                <a:spcPts val="100"/>
              </a:spcBef>
            </a:pPr>
            <a:r>
              <a:rPr sz="900" b="1" dirty="0">
                <a:solidFill>
                  <a:srgbClr val="FFFFFF"/>
                </a:solidFill>
                <a:latin typeface="Arial"/>
                <a:cs typeface="Arial"/>
              </a:rPr>
              <a:t>Bhub</a:t>
            </a:r>
            <a:r>
              <a:rPr sz="900" b="1" spc="-5" dirty="0">
                <a:solidFill>
                  <a:srgbClr val="FFFFFF"/>
                </a:solidFill>
                <a:latin typeface="Arial"/>
                <a:cs typeface="Arial"/>
              </a:rPr>
              <a:t>a</a:t>
            </a:r>
            <a:r>
              <a:rPr sz="900" b="1" dirty="0">
                <a:solidFill>
                  <a:srgbClr val="FFFFFF"/>
                </a:solidFill>
                <a:latin typeface="Arial"/>
                <a:cs typeface="Arial"/>
              </a:rPr>
              <a:t>ne</a:t>
            </a:r>
            <a:r>
              <a:rPr sz="900" b="1" spc="-5" dirty="0">
                <a:solidFill>
                  <a:srgbClr val="FFFFFF"/>
                </a:solidFill>
                <a:latin typeface="Arial"/>
                <a:cs typeface="Arial"/>
              </a:rPr>
              <a:t>s</a:t>
            </a:r>
            <a:r>
              <a:rPr sz="900" b="1" dirty="0">
                <a:solidFill>
                  <a:srgbClr val="FFFFFF"/>
                </a:solidFill>
                <a:latin typeface="Arial"/>
                <a:cs typeface="Arial"/>
              </a:rPr>
              <a:t>h</a:t>
            </a:r>
            <a:r>
              <a:rPr sz="900" b="1" spc="20" dirty="0">
                <a:solidFill>
                  <a:srgbClr val="FFFFFF"/>
                </a:solidFill>
                <a:latin typeface="Arial"/>
                <a:cs typeface="Arial"/>
              </a:rPr>
              <a:t>w</a:t>
            </a:r>
            <a:r>
              <a:rPr sz="900" b="1" spc="-15" dirty="0">
                <a:solidFill>
                  <a:srgbClr val="FFFFFF"/>
                </a:solidFill>
                <a:latin typeface="Arial"/>
                <a:cs typeface="Arial"/>
              </a:rPr>
              <a:t>a</a:t>
            </a:r>
            <a:r>
              <a:rPr sz="900" b="1" spc="-5" dirty="0">
                <a:solidFill>
                  <a:srgbClr val="FFFFFF"/>
                </a:solidFill>
                <a:latin typeface="Arial"/>
                <a:cs typeface="Arial"/>
              </a:rPr>
              <a:t>r  </a:t>
            </a:r>
            <a:r>
              <a:rPr sz="900" b="1" spc="-5" dirty="0">
                <a:solidFill>
                  <a:srgbClr val="CC0000"/>
                </a:solidFill>
                <a:latin typeface="Arial"/>
                <a:cs typeface="Arial"/>
              </a:rPr>
              <a:t>30-35</a:t>
            </a:r>
            <a:endParaRPr sz="900">
              <a:latin typeface="Arial"/>
              <a:cs typeface="Arial"/>
            </a:endParaRPr>
          </a:p>
        </p:txBody>
      </p:sp>
      <p:sp>
        <p:nvSpPr>
          <p:cNvPr id="69" name="object 69"/>
          <p:cNvSpPr txBox="1"/>
          <p:nvPr/>
        </p:nvSpPr>
        <p:spPr>
          <a:xfrm>
            <a:off x="2317496" y="1613535"/>
            <a:ext cx="662305" cy="378460"/>
          </a:xfrm>
          <a:prstGeom prst="rect">
            <a:avLst/>
          </a:prstGeom>
        </p:spPr>
        <p:txBody>
          <a:bodyPr vert="horz" wrap="square" lIns="0" tIns="12700" rIns="0" bIns="0" rtlCol="0">
            <a:spAutoFit/>
          </a:bodyPr>
          <a:lstStyle/>
          <a:p>
            <a:pPr marL="182880" marR="5080" indent="-170815">
              <a:lnSpc>
                <a:spcPct val="128600"/>
              </a:lnSpc>
              <a:spcBef>
                <a:spcPts val="100"/>
              </a:spcBef>
            </a:pPr>
            <a:r>
              <a:rPr sz="900" b="1" dirty="0">
                <a:solidFill>
                  <a:srgbClr val="FFFFFF"/>
                </a:solidFill>
                <a:latin typeface="Arial"/>
                <a:cs typeface="Arial"/>
              </a:rPr>
              <a:t>Chandig</a:t>
            </a:r>
            <a:r>
              <a:rPr sz="900" b="1" spc="-5" dirty="0">
                <a:solidFill>
                  <a:srgbClr val="FFFFFF"/>
                </a:solidFill>
                <a:latin typeface="Arial"/>
                <a:cs typeface="Arial"/>
              </a:rPr>
              <a:t>arh  </a:t>
            </a:r>
            <a:r>
              <a:rPr sz="900" b="1" spc="-5" dirty="0">
                <a:solidFill>
                  <a:srgbClr val="CC0000"/>
                </a:solidFill>
                <a:latin typeface="Arial"/>
                <a:cs typeface="Arial"/>
              </a:rPr>
              <a:t>35-40</a:t>
            </a:r>
            <a:endParaRPr sz="900">
              <a:latin typeface="Arial"/>
              <a:cs typeface="Arial"/>
            </a:endParaRPr>
          </a:p>
        </p:txBody>
      </p:sp>
      <p:sp>
        <p:nvSpPr>
          <p:cNvPr id="70" name="object 70"/>
          <p:cNvSpPr txBox="1"/>
          <p:nvPr/>
        </p:nvSpPr>
        <p:spPr>
          <a:xfrm>
            <a:off x="2316225" y="6127496"/>
            <a:ext cx="654685" cy="378460"/>
          </a:xfrm>
          <a:prstGeom prst="rect">
            <a:avLst/>
          </a:prstGeom>
        </p:spPr>
        <p:txBody>
          <a:bodyPr vert="horz" wrap="square" lIns="0" tIns="12700" rIns="0" bIns="0" rtlCol="0">
            <a:spAutoFit/>
          </a:bodyPr>
          <a:lstStyle/>
          <a:p>
            <a:pPr marL="179705" marR="5080" indent="-167640">
              <a:lnSpc>
                <a:spcPct val="128699"/>
              </a:lnSpc>
              <a:spcBef>
                <a:spcPts val="100"/>
              </a:spcBef>
            </a:pPr>
            <a:r>
              <a:rPr sz="900" b="1" dirty="0">
                <a:solidFill>
                  <a:srgbClr val="FFFFFF"/>
                </a:solidFill>
                <a:latin typeface="Arial"/>
                <a:cs typeface="Arial"/>
              </a:rPr>
              <a:t>Tri</a:t>
            </a:r>
            <a:r>
              <a:rPr sz="900" b="1" spc="-10" dirty="0">
                <a:solidFill>
                  <a:srgbClr val="FFFFFF"/>
                </a:solidFill>
                <a:latin typeface="Arial"/>
                <a:cs typeface="Arial"/>
              </a:rPr>
              <a:t>v</a:t>
            </a:r>
            <a:r>
              <a:rPr sz="900" b="1" spc="-5" dirty="0">
                <a:solidFill>
                  <a:srgbClr val="FFFFFF"/>
                </a:solidFill>
                <a:latin typeface="Arial"/>
                <a:cs typeface="Arial"/>
              </a:rPr>
              <a:t>a</a:t>
            </a:r>
            <a:r>
              <a:rPr sz="900" b="1" dirty="0">
                <a:solidFill>
                  <a:srgbClr val="FFFFFF"/>
                </a:solidFill>
                <a:latin typeface="Arial"/>
                <a:cs typeface="Arial"/>
              </a:rPr>
              <a:t>ndrum  </a:t>
            </a:r>
            <a:r>
              <a:rPr sz="900" b="1" spc="-5" dirty="0">
                <a:solidFill>
                  <a:srgbClr val="CC0000"/>
                </a:solidFill>
                <a:latin typeface="Arial"/>
                <a:cs typeface="Arial"/>
              </a:rPr>
              <a:t>35-40</a:t>
            </a:r>
            <a:endParaRPr sz="900">
              <a:latin typeface="Arial"/>
              <a:cs typeface="Arial"/>
            </a:endParaRPr>
          </a:p>
        </p:txBody>
      </p:sp>
      <p:sp>
        <p:nvSpPr>
          <p:cNvPr id="71" name="object 71"/>
          <p:cNvSpPr txBox="1"/>
          <p:nvPr/>
        </p:nvSpPr>
        <p:spPr>
          <a:xfrm>
            <a:off x="2351277" y="5562396"/>
            <a:ext cx="586105" cy="378460"/>
          </a:xfrm>
          <a:prstGeom prst="rect">
            <a:avLst/>
          </a:prstGeom>
        </p:spPr>
        <p:txBody>
          <a:bodyPr vert="horz" wrap="square" lIns="0" tIns="12700" rIns="0" bIns="0" rtlCol="0">
            <a:spAutoFit/>
          </a:bodyPr>
          <a:lstStyle/>
          <a:p>
            <a:pPr marL="144780" marR="5080" indent="-132715">
              <a:lnSpc>
                <a:spcPct val="128699"/>
              </a:lnSpc>
              <a:spcBef>
                <a:spcPts val="100"/>
              </a:spcBef>
            </a:pPr>
            <a:r>
              <a:rPr sz="900" b="1" dirty="0">
                <a:solidFill>
                  <a:srgbClr val="FFFFFF"/>
                </a:solidFill>
                <a:latin typeface="Arial"/>
                <a:cs typeface="Arial"/>
              </a:rPr>
              <a:t>Bangalo</a:t>
            </a:r>
            <a:r>
              <a:rPr sz="900" b="1" spc="-5" dirty="0">
                <a:solidFill>
                  <a:srgbClr val="FFFFFF"/>
                </a:solidFill>
                <a:latin typeface="Arial"/>
                <a:cs typeface="Arial"/>
              </a:rPr>
              <a:t>re  </a:t>
            </a:r>
            <a:r>
              <a:rPr sz="900" b="1" spc="-5" dirty="0">
                <a:solidFill>
                  <a:srgbClr val="CC0000"/>
                </a:solidFill>
                <a:latin typeface="Arial"/>
                <a:cs typeface="Arial"/>
              </a:rPr>
              <a:t>25-30</a:t>
            </a:r>
            <a:endParaRPr sz="900">
              <a:latin typeface="Arial"/>
              <a:cs typeface="Arial"/>
            </a:endParaRPr>
          </a:p>
        </p:txBody>
      </p:sp>
      <p:sp>
        <p:nvSpPr>
          <p:cNvPr id="72" name="object 72"/>
          <p:cNvSpPr txBox="1"/>
          <p:nvPr/>
        </p:nvSpPr>
        <p:spPr>
          <a:xfrm>
            <a:off x="6439916" y="1814322"/>
            <a:ext cx="960119" cy="1162685"/>
          </a:xfrm>
          <a:prstGeom prst="rect">
            <a:avLst/>
          </a:prstGeom>
        </p:spPr>
        <p:txBody>
          <a:bodyPr vert="horz" wrap="square" lIns="0" tIns="12700" rIns="0" bIns="0" rtlCol="0">
            <a:spAutoFit/>
          </a:bodyPr>
          <a:lstStyle/>
          <a:p>
            <a:pPr marL="551815" marR="5080" indent="-102235">
              <a:lnSpc>
                <a:spcPct val="128400"/>
              </a:lnSpc>
              <a:spcBef>
                <a:spcPts val="100"/>
              </a:spcBef>
            </a:pPr>
            <a:r>
              <a:rPr sz="900" b="1" dirty="0">
                <a:solidFill>
                  <a:srgbClr val="FFFFFF"/>
                </a:solidFill>
                <a:latin typeface="Arial"/>
                <a:cs typeface="Arial"/>
              </a:rPr>
              <a:t>Lu</a:t>
            </a:r>
            <a:r>
              <a:rPr sz="900" b="1" spc="-5" dirty="0">
                <a:solidFill>
                  <a:srgbClr val="FFFFFF"/>
                </a:solidFill>
                <a:latin typeface="Arial"/>
                <a:cs typeface="Arial"/>
              </a:rPr>
              <a:t>ck</a:t>
            </a:r>
            <a:r>
              <a:rPr sz="900" b="1" dirty="0">
                <a:solidFill>
                  <a:srgbClr val="FFFFFF"/>
                </a:solidFill>
                <a:latin typeface="Arial"/>
                <a:cs typeface="Arial"/>
              </a:rPr>
              <a:t>now  </a:t>
            </a:r>
            <a:r>
              <a:rPr sz="900" b="1" spc="-5" dirty="0">
                <a:solidFill>
                  <a:srgbClr val="CC0000"/>
                </a:solidFill>
                <a:latin typeface="Arial"/>
                <a:cs typeface="Arial"/>
              </a:rPr>
              <a:t>30-35</a:t>
            </a:r>
            <a:endParaRPr sz="900">
              <a:latin typeface="Arial"/>
              <a:cs typeface="Arial"/>
            </a:endParaRPr>
          </a:p>
          <a:p>
            <a:pPr marL="12700" marR="461009" algn="ctr">
              <a:lnSpc>
                <a:spcPct val="128600"/>
              </a:lnSpc>
              <a:spcBef>
                <a:spcPts val="270"/>
              </a:spcBef>
            </a:pPr>
            <a:r>
              <a:rPr sz="900" b="1" spc="-5" dirty="0">
                <a:solidFill>
                  <a:srgbClr val="FFFFFF"/>
                </a:solidFill>
                <a:latin typeface="Arial"/>
                <a:cs typeface="Arial"/>
              </a:rPr>
              <a:t>Varanas</a:t>
            </a:r>
            <a:r>
              <a:rPr sz="900" b="1" dirty="0">
                <a:solidFill>
                  <a:srgbClr val="FFFFFF"/>
                </a:solidFill>
                <a:latin typeface="Arial"/>
                <a:cs typeface="Arial"/>
              </a:rPr>
              <a:t>i  </a:t>
            </a:r>
            <a:r>
              <a:rPr sz="900" b="1" spc="-5" dirty="0">
                <a:solidFill>
                  <a:srgbClr val="CC0000"/>
                </a:solidFill>
                <a:latin typeface="Arial"/>
                <a:cs typeface="Arial"/>
              </a:rPr>
              <a:t>20-25</a:t>
            </a:r>
            <a:endParaRPr sz="900">
              <a:latin typeface="Arial"/>
              <a:cs typeface="Arial"/>
            </a:endParaRPr>
          </a:p>
          <a:p>
            <a:pPr marL="94615" marR="545465" algn="ctr">
              <a:lnSpc>
                <a:spcPct val="128400"/>
              </a:lnSpc>
              <a:spcBef>
                <a:spcPts val="355"/>
              </a:spcBef>
            </a:pPr>
            <a:r>
              <a:rPr sz="900" b="1" spc="-5" dirty="0">
                <a:solidFill>
                  <a:srgbClr val="FFFFFF"/>
                </a:solidFill>
                <a:latin typeface="Arial"/>
                <a:cs typeface="Arial"/>
              </a:rPr>
              <a:t>Patna  </a:t>
            </a:r>
            <a:r>
              <a:rPr sz="900" b="1" spc="-5" dirty="0">
                <a:solidFill>
                  <a:srgbClr val="CC0000"/>
                </a:solidFill>
                <a:latin typeface="Arial"/>
                <a:cs typeface="Arial"/>
              </a:rPr>
              <a:t>30</a:t>
            </a:r>
            <a:r>
              <a:rPr sz="900" b="1" dirty="0">
                <a:solidFill>
                  <a:srgbClr val="CC0000"/>
                </a:solidFill>
                <a:latin typeface="Arial"/>
                <a:cs typeface="Arial"/>
              </a:rPr>
              <a:t>-</a:t>
            </a:r>
            <a:r>
              <a:rPr sz="900" b="1" spc="-5" dirty="0">
                <a:solidFill>
                  <a:srgbClr val="CC0000"/>
                </a:solidFill>
                <a:latin typeface="Arial"/>
                <a:cs typeface="Arial"/>
              </a:rPr>
              <a:t>35</a:t>
            </a:r>
            <a:endParaRPr sz="900">
              <a:latin typeface="Arial"/>
              <a:cs typeface="Arial"/>
            </a:endParaRPr>
          </a:p>
        </p:txBody>
      </p:sp>
      <p:sp>
        <p:nvSpPr>
          <p:cNvPr id="73" name="object 73"/>
          <p:cNvSpPr/>
          <p:nvPr/>
        </p:nvSpPr>
        <p:spPr>
          <a:xfrm>
            <a:off x="610488" y="6611111"/>
            <a:ext cx="6021705" cy="247015"/>
          </a:xfrm>
          <a:custGeom>
            <a:avLst/>
            <a:gdLst/>
            <a:ahLst/>
            <a:cxnLst/>
            <a:rect l="l" t="t" r="r" b="b"/>
            <a:pathLst>
              <a:path w="6021705" h="247015">
                <a:moveTo>
                  <a:pt x="0" y="246887"/>
                </a:moveTo>
                <a:lnTo>
                  <a:pt x="6021324" y="246887"/>
                </a:lnTo>
                <a:lnTo>
                  <a:pt x="6021324" y="0"/>
                </a:lnTo>
                <a:lnTo>
                  <a:pt x="0" y="0"/>
                </a:lnTo>
                <a:lnTo>
                  <a:pt x="0" y="246887"/>
                </a:lnTo>
                <a:close/>
              </a:path>
            </a:pathLst>
          </a:custGeom>
          <a:solidFill>
            <a:srgbClr val="FFFFFF"/>
          </a:solidFill>
        </p:spPr>
        <p:txBody>
          <a:bodyPr wrap="square" lIns="0" tIns="0" rIns="0" bIns="0" rtlCol="0"/>
          <a:lstStyle/>
          <a:p>
            <a:endParaRPr/>
          </a:p>
        </p:txBody>
      </p:sp>
      <p:sp>
        <p:nvSpPr>
          <p:cNvPr id="74" name="object 74"/>
          <p:cNvSpPr txBox="1"/>
          <p:nvPr/>
        </p:nvSpPr>
        <p:spPr>
          <a:xfrm>
            <a:off x="597788" y="6599326"/>
            <a:ext cx="3611879" cy="270510"/>
          </a:xfrm>
          <a:prstGeom prst="rect">
            <a:avLst/>
          </a:prstGeom>
        </p:spPr>
        <p:txBody>
          <a:bodyPr vert="horz" wrap="square" lIns="0" tIns="12700" rIns="0" bIns="0" rtlCol="0">
            <a:spAutoFit/>
          </a:bodyPr>
          <a:lstStyle/>
          <a:p>
            <a:pPr marL="12700">
              <a:lnSpc>
                <a:spcPct val="100000"/>
              </a:lnSpc>
              <a:spcBef>
                <a:spcPts val="100"/>
              </a:spcBef>
            </a:pPr>
            <a:r>
              <a:rPr sz="800" spc="-5" dirty="0">
                <a:latin typeface="Arial"/>
                <a:cs typeface="Arial"/>
              </a:rPr>
              <a:t>Note: </a:t>
            </a:r>
            <a:r>
              <a:rPr sz="800" dirty="0">
                <a:latin typeface="Arial"/>
                <a:cs typeface="Arial"/>
              </a:rPr>
              <a:t>Business </a:t>
            </a:r>
            <a:r>
              <a:rPr sz="800" spc="-5" dirty="0">
                <a:latin typeface="Arial"/>
                <a:cs typeface="Arial"/>
              </a:rPr>
              <a:t>as usual centers </a:t>
            </a:r>
            <a:r>
              <a:rPr sz="800" dirty="0">
                <a:latin typeface="Arial"/>
                <a:cs typeface="Arial"/>
              </a:rPr>
              <a:t>to </a:t>
            </a:r>
            <a:r>
              <a:rPr sz="800" spc="-5" dirty="0">
                <a:latin typeface="Arial"/>
                <a:cs typeface="Arial"/>
              </a:rPr>
              <a:t>continue with existing </a:t>
            </a:r>
            <a:r>
              <a:rPr sz="800" dirty="0">
                <a:latin typeface="Arial"/>
                <a:cs typeface="Arial"/>
              </a:rPr>
              <a:t>facility in </a:t>
            </a:r>
            <a:r>
              <a:rPr sz="800" spc="-5" dirty="0">
                <a:latin typeface="Arial"/>
                <a:cs typeface="Arial"/>
              </a:rPr>
              <a:t>2024 as</a:t>
            </a:r>
            <a:r>
              <a:rPr sz="800" spc="160" dirty="0">
                <a:latin typeface="Arial"/>
                <a:cs typeface="Arial"/>
              </a:rPr>
              <a:t> </a:t>
            </a:r>
            <a:r>
              <a:rPr sz="800" spc="-5" dirty="0">
                <a:latin typeface="Arial"/>
                <a:cs typeface="Arial"/>
              </a:rPr>
              <a:t>well</a:t>
            </a:r>
            <a:endParaRPr sz="800">
              <a:latin typeface="Arial"/>
              <a:cs typeface="Arial"/>
            </a:endParaRPr>
          </a:p>
          <a:p>
            <a:pPr marL="12700">
              <a:lnSpc>
                <a:spcPct val="100000"/>
              </a:lnSpc>
              <a:spcBef>
                <a:spcPts val="5"/>
              </a:spcBef>
            </a:pPr>
            <a:r>
              <a:rPr sz="800" dirty="0">
                <a:latin typeface="Arial"/>
                <a:cs typeface="Arial"/>
              </a:rPr>
              <a:t>Source: SJICC </a:t>
            </a:r>
            <a:r>
              <a:rPr sz="800" spc="-5" dirty="0">
                <a:latin typeface="Arial"/>
                <a:cs typeface="Arial"/>
              </a:rPr>
              <a:t>data, </a:t>
            </a:r>
            <a:r>
              <a:rPr sz="800" dirty="0">
                <a:latin typeface="Arial"/>
                <a:cs typeface="Arial"/>
              </a:rPr>
              <a:t>Bain</a:t>
            </a:r>
            <a:r>
              <a:rPr sz="800" spc="-5" dirty="0">
                <a:latin typeface="Arial"/>
                <a:cs typeface="Arial"/>
              </a:rPr>
              <a:t> analysis</a:t>
            </a:r>
            <a:endParaRPr sz="800">
              <a:latin typeface="Arial"/>
              <a:cs typeface="Arial"/>
            </a:endParaRPr>
          </a:p>
        </p:txBody>
      </p:sp>
    </p:spTree>
    <p:extLst>
      <p:ext uri="{BB962C8B-B14F-4D97-AF65-F5344CB8AC3E}">
        <p14:creationId xmlns:p14="http://schemas.microsoft.com/office/powerpoint/2010/main" val="11135759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15"/>
          <p:cNvSpPr txBox="1">
            <a:spLocks noGrp="1"/>
          </p:cNvSpPr>
          <p:nvPr>
            <p:ph type="title"/>
          </p:nvPr>
        </p:nvSpPr>
        <p:spPr>
          <a:xfrm>
            <a:off x="452477" y="409057"/>
            <a:ext cx="10515600" cy="606425"/>
          </a:xfrm>
          <a:prstGeom prst="rect">
            <a:avLst/>
          </a:prstGeom>
          <a:noFill/>
          <a:ln>
            <a:noFill/>
          </a:ln>
        </p:spPr>
        <p:txBody>
          <a:bodyPr spcFirstLastPara="1" wrap="square" lIns="91425" tIns="45700" rIns="91425" bIns="45700" anchor="ctr" anchorCtr="0">
            <a:noAutofit/>
          </a:bodyPr>
          <a:lstStyle/>
          <a:p>
            <a:pPr lvl="0">
              <a:buClr>
                <a:srgbClr val="00B050"/>
              </a:buClr>
              <a:buSzPts val="2800"/>
            </a:pPr>
            <a:r>
              <a:rPr lang="en-US" dirty="0">
                <a:solidFill>
                  <a:srgbClr val="00B050"/>
                </a:solidFill>
                <a:sym typeface="Times New Roman"/>
              </a:rPr>
              <a:t>Awards &amp; Recognition</a:t>
            </a:r>
            <a:endParaRPr dirty="0">
              <a:solidFill>
                <a:srgbClr val="00B050"/>
              </a:solidFill>
            </a:endParaRPr>
          </a:p>
        </p:txBody>
      </p:sp>
      <p:sp>
        <p:nvSpPr>
          <p:cNvPr id="2" name="Text Placeholder 1"/>
          <p:cNvSpPr>
            <a:spLocks noGrp="1"/>
          </p:cNvSpPr>
          <p:nvPr>
            <p:ph type="body" idx="1"/>
          </p:nvPr>
        </p:nvSpPr>
        <p:spPr>
          <a:xfrm>
            <a:off x="452476" y="1447800"/>
            <a:ext cx="11587123" cy="3877985"/>
          </a:xfrm>
        </p:spPr>
        <p:txBody>
          <a:bodyPr/>
          <a:lstStyle/>
          <a:p>
            <a:pPr marL="285750" lvl="0" indent="-285750">
              <a:buSzPct val="97619"/>
              <a:buFont typeface="Arial" panose="020B0604020202020204" pitchFamily="34" charset="0"/>
              <a:buChar char="•"/>
            </a:pPr>
            <a:r>
              <a:rPr lang="en-IN" sz="1800" dirty="0">
                <a:latin typeface="Arial" panose="020B0604020202020204" pitchFamily="34" charset="0"/>
                <a:cs typeface="Arial" panose="020B0604020202020204" pitchFamily="34" charset="0"/>
              </a:rPr>
              <a:t>India's Top 10 NGOs to Work For and India’s Best Workplaces for Women 2019 – Great Place to Work Institute</a:t>
            </a:r>
            <a:endParaRPr lang="en-US" sz="1800" dirty="0">
              <a:latin typeface="Arial" panose="020B0604020202020204" pitchFamily="34" charset="0"/>
              <a:cs typeface="Arial" panose="020B0604020202020204" pitchFamily="34" charset="0"/>
              <a:sym typeface="Times New Roman"/>
            </a:endParaRPr>
          </a:p>
          <a:p>
            <a:pPr marL="285750" lvl="0" indent="-285750">
              <a:buSzPct val="97619"/>
              <a:buFont typeface="Arial" panose="020B0604020202020204" pitchFamily="34" charset="0"/>
              <a:buChar char="•"/>
            </a:pPr>
            <a:endParaRPr lang="en-US" sz="1800" dirty="0">
              <a:latin typeface="Arial" panose="020B0604020202020204" pitchFamily="34" charset="0"/>
              <a:ea typeface="Times New Roman"/>
              <a:cs typeface="Arial" panose="020B0604020202020204" pitchFamily="34" charset="0"/>
              <a:sym typeface="Times New Roman"/>
            </a:endParaRPr>
          </a:p>
          <a:p>
            <a:pPr marL="285750" lvl="0" indent="-285750">
              <a:buSzPct val="97619"/>
              <a:buFont typeface="Arial" panose="020B0604020202020204" pitchFamily="34" charset="0"/>
              <a:buChar char="•"/>
            </a:pPr>
            <a:r>
              <a:rPr lang="en-US" sz="1800" dirty="0">
                <a:latin typeface="Arial" panose="020B0604020202020204" pitchFamily="34" charset="0"/>
                <a:ea typeface="Times New Roman"/>
                <a:cs typeface="Arial" panose="020B0604020202020204" pitchFamily="34" charset="0"/>
                <a:sym typeface="Times New Roman"/>
              </a:rPr>
              <a:t>GuideStar India Champion Level Platinum Certification (Legal and Financial Compliances)</a:t>
            </a:r>
          </a:p>
          <a:p>
            <a:pPr marL="114300" lvl="0" indent="-285750">
              <a:buSzPct val="97619"/>
              <a:buFont typeface="Arial" panose="020B0604020202020204" pitchFamily="34" charset="0"/>
              <a:buChar char="•"/>
            </a:pPr>
            <a:endParaRPr lang="en-US" sz="1800" dirty="0">
              <a:latin typeface="Arial" panose="020B0604020202020204" pitchFamily="34" charset="0"/>
              <a:ea typeface="Times New Roman"/>
              <a:cs typeface="Arial" panose="020B0604020202020204" pitchFamily="34" charset="0"/>
              <a:sym typeface="Times New Roman"/>
            </a:endParaRPr>
          </a:p>
          <a:p>
            <a:pPr marL="114300" lvl="0" indent="-285750">
              <a:buSzPct val="97619"/>
              <a:buFont typeface="Arial" panose="020B0604020202020204" pitchFamily="34" charset="0"/>
              <a:buChar char="•"/>
            </a:pPr>
            <a:r>
              <a:rPr lang="en-US" sz="1800" dirty="0">
                <a:latin typeface="Arial" panose="020B0604020202020204" pitchFamily="34" charset="0"/>
                <a:ea typeface="Times New Roman"/>
                <a:cs typeface="Arial" panose="020B0604020202020204" pitchFamily="34" charset="0"/>
                <a:sym typeface="Times New Roman"/>
              </a:rPr>
              <a:t>Highest CRISIL Rating for Voluntary </a:t>
            </a:r>
            <a:r>
              <a:rPr lang="en-US" sz="1800" dirty="0" err="1">
                <a:latin typeface="Arial" panose="020B0604020202020204" pitchFamily="34" charset="0"/>
                <a:ea typeface="Times New Roman"/>
                <a:cs typeface="Arial" panose="020B0604020202020204" pitchFamily="34" charset="0"/>
                <a:sym typeface="Times New Roman"/>
              </a:rPr>
              <a:t>Organisations</a:t>
            </a:r>
            <a:r>
              <a:rPr lang="en-US" sz="1800" dirty="0">
                <a:latin typeface="Arial" panose="020B0604020202020204" pitchFamily="34" charset="0"/>
                <a:ea typeface="Times New Roman"/>
                <a:cs typeface="Arial" panose="020B0604020202020204" pitchFamily="34" charset="0"/>
                <a:sym typeface="Times New Roman"/>
              </a:rPr>
              <a:t>: 1A </a:t>
            </a:r>
          </a:p>
          <a:p>
            <a:pPr marL="114300" lvl="0" indent="-285750">
              <a:buSzPct val="97619"/>
              <a:buFont typeface="Arial" panose="020B0604020202020204" pitchFamily="34" charset="0"/>
              <a:buChar char="•"/>
            </a:pPr>
            <a:endParaRPr lang="en-US" sz="1800" dirty="0">
              <a:latin typeface="Arial" panose="020B0604020202020204" pitchFamily="34" charset="0"/>
              <a:ea typeface="Times New Roman"/>
              <a:cs typeface="Arial" panose="020B0604020202020204" pitchFamily="34" charset="0"/>
              <a:sym typeface="Times New Roman"/>
            </a:endParaRPr>
          </a:p>
          <a:p>
            <a:pPr marL="114300" lvl="0" indent="-285750">
              <a:buSzPct val="97619"/>
              <a:buFont typeface="Arial" panose="020B0604020202020204" pitchFamily="34" charset="0"/>
              <a:buChar char="•"/>
            </a:pPr>
            <a:r>
              <a:rPr lang="en-US" sz="1800" dirty="0">
                <a:latin typeface="Arial" panose="020B0604020202020204" pitchFamily="34" charset="0"/>
                <a:ea typeface="Times New Roman"/>
                <a:cs typeface="Arial" panose="020B0604020202020204" pitchFamily="34" charset="0"/>
                <a:sym typeface="Times New Roman"/>
              </a:rPr>
              <a:t>Marico ‘Innovation for India’ Award for the Social Category</a:t>
            </a:r>
          </a:p>
          <a:p>
            <a:pPr marL="285750" lvl="0" indent="-285750">
              <a:buSzPct val="100000"/>
              <a:buFont typeface="Arial" panose="020B0604020202020204" pitchFamily="34" charset="0"/>
              <a:buChar char="•"/>
            </a:pPr>
            <a:endParaRPr lang="en-US" sz="1800" dirty="0">
              <a:latin typeface="Arial" panose="020B0604020202020204" pitchFamily="34" charset="0"/>
              <a:ea typeface="Times New Roman"/>
              <a:cs typeface="Arial" panose="020B0604020202020204" pitchFamily="34" charset="0"/>
              <a:sym typeface="Times New Roman"/>
            </a:endParaRPr>
          </a:p>
          <a:p>
            <a:pPr marL="285750" lvl="0" indent="-285750">
              <a:buSzPct val="100000"/>
              <a:buFont typeface="Arial" panose="020B0604020202020204" pitchFamily="34" charset="0"/>
              <a:buChar char="•"/>
            </a:pPr>
            <a:r>
              <a:rPr lang="en-US" sz="1800" dirty="0">
                <a:latin typeface="Arial" panose="020B0604020202020204" pitchFamily="34" charset="0"/>
                <a:ea typeface="Times New Roman"/>
                <a:cs typeface="Arial" panose="020B0604020202020204" pitchFamily="34" charset="0"/>
                <a:sym typeface="Times New Roman"/>
              </a:rPr>
              <a:t>‘QIMPRO Gold Standard Healthcare Award</a:t>
            </a:r>
          </a:p>
          <a:p>
            <a:pPr marL="285750" lvl="0" indent="-285750">
              <a:buSzPct val="100000"/>
              <a:buFont typeface="Arial" panose="020B0604020202020204" pitchFamily="34" charset="0"/>
              <a:buChar char="•"/>
            </a:pPr>
            <a:endParaRPr lang="en-US" sz="1800" dirty="0">
              <a:latin typeface="Arial" panose="020B0604020202020204" pitchFamily="34" charset="0"/>
              <a:ea typeface="Times New Roman"/>
              <a:cs typeface="Arial" panose="020B0604020202020204" pitchFamily="34" charset="0"/>
              <a:sym typeface="Times New Roman"/>
            </a:endParaRPr>
          </a:p>
          <a:p>
            <a:pPr marL="285750" lvl="0" indent="-285750">
              <a:buSzPct val="100000"/>
              <a:buFont typeface="Arial" panose="020B0604020202020204" pitchFamily="34" charset="0"/>
              <a:buChar char="•"/>
            </a:pPr>
            <a:r>
              <a:rPr lang="en-US" sz="1800" dirty="0">
                <a:latin typeface="Arial" panose="020B0604020202020204" pitchFamily="34" charset="0"/>
                <a:ea typeface="Times New Roman"/>
                <a:cs typeface="Arial" panose="020B0604020202020204" pitchFamily="34" charset="0"/>
                <a:sym typeface="Times New Roman"/>
              </a:rPr>
              <a:t>‘Vocational Service Award for Outstanding Service to Humanity’ - Rotary Club of Bombay North.</a:t>
            </a:r>
          </a:p>
          <a:p>
            <a:pPr marL="285750" lvl="0" indent="-285750">
              <a:buSzPct val="100000"/>
              <a:buFont typeface="Arial" panose="020B0604020202020204" pitchFamily="34" charset="0"/>
              <a:buChar char="•"/>
            </a:pPr>
            <a:endParaRPr lang="en-US" sz="1800" dirty="0">
              <a:latin typeface="Arial" panose="020B0604020202020204" pitchFamily="34" charset="0"/>
              <a:ea typeface="Times New Roman"/>
              <a:cs typeface="Arial" panose="020B0604020202020204" pitchFamily="34" charset="0"/>
              <a:sym typeface="Times New Roman"/>
            </a:endParaRPr>
          </a:p>
          <a:p>
            <a:pPr marL="285750" lvl="0" indent="-285750">
              <a:buSzPct val="100000"/>
              <a:buFont typeface="Arial" panose="020B0604020202020204" pitchFamily="34" charset="0"/>
              <a:buChar char="•"/>
            </a:pPr>
            <a:r>
              <a:rPr lang="en-US" sz="1800" dirty="0">
                <a:latin typeface="Arial" panose="020B0604020202020204" pitchFamily="34" charset="0"/>
                <a:ea typeface="Times New Roman"/>
                <a:cs typeface="Arial" panose="020B0604020202020204" pitchFamily="34" charset="0"/>
                <a:sym typeface="Times New Roman"/>
              </a:rPr>
              <a:t>Americares Spirit of Humanity Award for Excellence in Child Health</a:t>
            </a:r>
          </a:p>
          <a:p>
            <a:endParaRPr lang="en-US"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925131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Shape 119"/>
        <p:cNvGrpSpPr/>
        <p:nvPr/>
      </p:nvGrpSpPr>
      <p:grpSpPr>
        <a:xfrm>
          <a:off x="0" y="0"/>
          <a:ext cx="0" cy="0"/>
          <a:chOff x="0" y="0"/>
          <a:chExt cx="0" cy="0"/>
        </a:xfrm>
      </p:grpSpPr>
      <p:sp>
        <p:nvSpPr>
          <p:cNvPr id="120" name="Google Shape;120;p15"/>
          <p:cNvSpPr txBox="1">
            <a:spLocks noGrp="1"/>
          </p:cNvSpPr>
          <p:nvPr>
            <p:ph type="title"/>
          </p:nvPr>
        </p:nvSpPr>
        <p:spPr>
          <a:xfrm>
            <a:off x="381000" y="457200"/>
            <a:ext cx="11277600" cy="606425"/>
          </a:xfrm>
          <a:prstGeom prst="rect">
            <a:avLst/>
          </a:prstGeom>
          <a:noFill/>
          <a:ln>
            <a:noFill/>
          </a:ln>
        </p:spPr>
        <p:txBody>
          <a:bodyPr spcFirstLastPara="1" wrap="square" lIns="91425" tIns="45700" rIns="91425" bIns="45700" anchor="ctr" anchorCtr="0">
            <a:noAutofit/>
          </a:bodyPr>
          <a:lstStyle/>
          <a:p>
            <a:pPr marL="0" indent="0">
              <a:buClr>
                <a:srgbClr val="00B050"/>
              </a:buClr>
              <a:buSzPts val="2800"/>
            </a:pPr>
            <a:r>
              <a:rPr lang="en-US" dirty="0">
                <a:solidFill>
                  <a:srgbClr val="00B050"/>
                </a:solidFill>
              </a:rPr>
              <a:t>St. Judes aims to double our capacity in Mumbai with a new facility in Kharghar</a:t>
            </a:r>
            <a:endParaRPr dirty="0">
              <a:solidFill>
                <a:srgbClr val="00B050"/>
              </a:solidFill>
            </a:endParaRPr>
          </a:p>
        </p:txBody>
      </p:sp>
      <p:sp>
        <p:nvSpPr>
          <p:cNvPr id="4" name="Rectangle 3"/>
          <p:cNvSpPr/>
          <p:nvPr/>
        </p:nvSpPr>
        <p:spPr>
          <a:xfrm>
            <a:off x="397998" y="1676400"/>
            <a:ext cx="11396004" cy="3444854"/>
          </a:xfrm>
          <a:prstGeom prst="rect">
            <a:avLst/>
          </a:prstGeom>
        </p:spPr>
        <p:txBody>
          <a:bodyPr wrap="square">
            <a:spAutoFit/>
          </a:bodyPr>
          <a:lstStyle/>
          <a:p>
            <a:pPr marL="285750" indent="-285750">
              <a:lnSpc>
                <a:spcPct val="107000"/>
              </a:lnSpc>
              <a:spcAft>
                <a:spcPts val="800"/>
              </a:spcAft>
              <a:buFont typeface="Arial" panose="020B0604020202020204" pitchFamily="34" charset="0"/>
              <a:buChar char="•"/>
            </a:pPr>
            <a:r>
              <a:rPr lang="en-US" sz="1800" dirty="0">
                <a:latin typeface="Arial" panose="020B0604020202020204" pitchFamily="34" charset="0"/>
                <a:ea typeface="Calibri" panose="020F0502020204030204" pitchFamily="34" charset="0"/>
                <a:cs typeface="Arial" panose="020B0604020202020204" pitchFamily="34" charset="0"/>
              </a:rPr>
              <a:t>In November 2019, at the invitation of Tata Memorial Hospital (TMH), St. Judes signed an MOU with </a:t>
            </a:r>
            <a:r>
              <a:rPr lang="en-IN" sz="1800" dirty="0">
                <a:latin typeface="Arial" panose="020B0604020202020204" pitchFamily="34" charset="0"/>
                <a:cs typeface="Arial" panose="020B0604020202020204" pitchFamily="34" charset="0"/>
              </a:rPr>
              <a:t>The Advanced Centre for Treatment, Research &amp; Education in Cancer (ACTREC) the R&amp;D satellite of TMH to set up a 222 unit facility within the campus. </a:t>
            </a:r>
          </a:p>
          <a:p>
            <a:pPr>
              <a:lnSpc>
                <a:spcPct val="107000"/>
              </a:lnSpc>
              <a:spcAft>
                <a:spcPts val="800"/>
              </a:spcAft>
            </a:pPr>
            <a:endParaRPr lang="en-US" sz="1800" dirty="0">
              <a:latin typeface="Arial" panose="020B0604020202020204" pitchFamily="34" charset="0"/>
              <a:cs typeface="Arial" panose="020B0604020202020204" pitchFamily="34" charset="0"/>
            </a:endParaRPr>
          </a:p>
          <a:p>
            <a:pPr marL="285750" indent="-285750">
              <a:lnSpc>
                <a:spcPct val="107000"/>
              </a:lnSpc>
              <a:spcAft>
                <a:spcPts val="800"/>
              </a:spcAft>
              <a:buFont typeface="Arial" panose="020B0604020202020204" pitchFamily="34" charset="0"/>
              <a:buChar char="•"/>
            </a:pPr>
            <a:r>
              <a:rPr lang="en-US" sz="1800" dirty="0">
                <a:latin typeface="Arial" panose="020B0604020202020204" pitchFamily="34" charset="0"/>
                <a:cs typeface="Arial" panose="020B0604020202020204" pitchFamily="34" charset="0"/>
              </a:rPr>
              <a:t>The 60 acre campus at ACTREC will the hub for cancer treatment in South Asia and will have capacity of 900 beds,  easing the burden of the over-burdened Tata Memorial Hospital in Parel, besides adding significantly to the existing capacity in the public sector for the treatment of cancer patients. </a:t>
            </a:r>
          </a:p>
          <a:p>
            <a:pPr marL="285750" indent="-285750">
              <a:lnSpc>
                <a:spcPct val="107000"/>
              </a:lnSpc>
              <a:spcAft>
                <a:spcPts val="800"/>
              </a:spcAft>
              <a:buFont typeface="Arial" panose="020B0604020202020204" pitchFamily="34" charset="0"/>
              <a:buChar char="•"/>
            </a:pPr>
            <a:endParaRPr lang="en-US" dirty="0">
              <a:latin typeface="Arial" panose="020B0604020202020204" pitchFamily="34" charset="0"/>
              <a:ea typeface="Calibri" panose="020F0502020204030204" pitchFamily="34" charset="0"/>
              <a:cs typeface="Arial" panose="020B0604020202020204" pitchFamily="34" charset="0"/>
            </a:endParaRPr>
          </a:p>
          <a:p>
            <a:pPr marL="285750" indent="-285750">
              <a:lnSpc>
                <a:spcPct val="107000"/>
              </a:lnSpc>
              <a:spcAft>
                <a:spcPts val="800"/>
              </a:spcAft>
              <a:buFont typeface="Arial" panose="020B0604020202020204" pitchFamily="34" charset="0"/>
              <a:buChar char="•"/>
            </a:pPr>
            <a:r>
              <a:rPr lang="en-US" sz="1800" dirty="0">
                <a:latin typeface="Arial" panose="020B0604020202020204" pitchFamily="34" charset="0"/>
                <a:ea typeface="Calibri" panose="020F0502020204030204" pitchFamily="34" charset="0"/>
                <a:cs typeface="Arial" panose="020B0604020202020204" pitchFamily="34" charset="0"/>
              </a:rPr>
              <a:t>The </a:t>
            </a:r>
            <a:r>
              <a:rPr lang="en-US" dirty="0">
                <a:latin typeface="Arial" panose="020B0604020202020204" pitchFamily="34" charset="0"/>
                <a:ea typeface="Calibri" panose="020F0502020204030204" pitchFamily="34" charset="0"/>
                <a:cs typeface="Arial" panose="020B0604020202020204" pitchFamily="34" charset="0"/>
              </a:rPr>
              <a:t>proposed</a:t>
            </a:r>
            <a:r>
              <a:rPr lang="en-US" sz="1800" dirty="0">
                <a:latin typeface="Arial" panose="020B0604020202020204" pitchFamily="34" charset="0"/>
                <a:ea typeface="Calibri" panose="020F0502020204030204" pitchFamily="34" charset="0"/>
                <a:cs typeface="Arial" panose="020B0604020202020204" pitchFamily="34" charset="0"/>
              </a:rPr>
              <a:t> </a:t>
            </a:r>
            <a:r>
              <a:rPr lang="en-US" sz="1800" b="1" dirty="0">
                <a:latin typeface="Arial" panose="020B0604020202020204" pitchFamily="34" charset="0"/>
                <a:ea typeface="Calibri" panose="020F0502020204030204" pitchFamily="34" charset="0"/>
                <a:cs typeface="Arial" panose="020B0604020202020204" pitchFamily="34" charset="0"/>
              </a:rPr>
              <a:t>St. Judes </a:t>
            </a:r>
            <a:r>
              <a:rPr lang="en-US" sz="1800" dirty="0">
                <a:latin typeface="Arial" panose="020B0604020202020204" pitchFamily="34" charset="0"/>
                <a:ea typeface="Calibri" panose="020F0502020204030204" pitchFamily="34" charset="0"/>
                <a:cs typeface="Arial" panose="020B0604020202020204" pitchFamily="34" charset="0"/>
              </a:rPr>
              <a:t>facility will support over 34,000 persons with shelter, nutrition, counselling and transport facilities over a 20 year period </a:t>
            </a:r>
          </a:p>
        </p:txBody>
      </p:sp>
    </p:spTree>
    <p:extLst>
      <p:ext uri="{BB962C8B-B14F-4D97-AF65-F5344CB8AC3E}">
        <p14:creationId xmlns:p14="http://schemas.microsoft.com/office/powerpoint/2010/main" val="13385383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Shape 119"/>
        <p:cNvGrpSpPr/>
        <p:nvPr/>
      </p:nvGrpSpPr>
      <p:grpSpPr>
        <a:xfrm>
          <a:off x="0" y="0"/>
          <a:ext cx="0" cy="0"/>
          <a:chOff x="0" y="0"/>
          <a:chExt cx="0" cy="0"/>
        </a:xfrm>
      </p:grpSpPr>
      <p:pic>
        <p:nvPicPr>
          <p:cNvPr id="9" name="Picture 8"/>
          <p:cNvPicPr>
            <a:picLocks noChangeAspect="1"/>
          </p:cNvPicPr>
          <p:nvPr/>
        </p:nvPicPr>
        <p:blipFill>
          <a:blip r:embed="rId3"/>
          <a:stretch>
            <a:fillRect/>
          </a:stretch>
        </p:blipFill>
        <p:spPr>
          <a:xfrm>
            <a:off x="-304800" y="-2"/>
            <a:ext cx="12694495" cy="6858002"/>
          </a:xfrm>
          <a:prstGeom prst="rect">
            <a:avLst/>
          </a:prstGeom>
          <a:ln>
            <a:noFill/>
          </a:ln>
          <a:effectLst/>
        </p:spPr>
      </p:pic>
      <p:sp>
        <p:nvSpPr>
          <p:cNvPr id="8" name="Text Placeholder 2">
            <a:extLst>
              <a:ext uri="{FF2B5EF4-FFF2-40B4-BE49-F238E27FC236}">
                <a16:creationId xmlns:a16="http://schemas.microsoft.com/office/drawing/2014/main" id="{BDF931B3-9B96-4E1F-AD6C-3672B341C2CE}"/>
              </a:ext>
            </a:extLst>
          </p:cNvPr>
          <p:cNvSpPr>
            <a:spLocks noGrp="1"/>
          </p:cNvSpPr>
          <p:nvPr>
            <p:ph type="body" idx="1"/>
          </p:nvPr>
        </p:nvSpPr>
        <p:spPr>
          <a:xfrm>
            <a:off x="-304800" y="5715000"/>
            <a:ext cx="12694494" cy="923330"/>
          </a:xfrm>
          <a:solidFill>
            <a:schemeClr val="tx1">
              <a:alpha val="52941"/>
            </a:schemeClr>
          </a:solidFill>
        </p:spPr>
        <p:txBody>
          <a:bodyPr/>
          <a:lstStyle/>
          <a:p>
            <a:pPr algn="ctr"/>
            <a:r>
              <a:rPr lang="en-US" sz="3600" b="1" i="1" dirty="0">
                <a:solidFill>
                  <a:schemeClr val="bg1"/>
                </a:solidFill>
              </a:rPr>
              <a:t>Thank you</a:t>
            </a:r>
            <a:endParaRPr lang="en-US" sz="2400" dirty="0">
              <a:solidFill>
                <a:schemeClr val="bg1"/>
              </a:solidFill>
            </a:endParaRPr>
          </a:p>
          <a:p>
            <a:pPr algn="ctr"/>
            <a:r>
              <a:rPr lang="en-US" sz="2400" dirty="0">
                <a:solidFill>
                  <a:schemeClr val="bg1"/>
                </a:solidFill>
              </a:rPr>
              <a:t>Contact : </a:t>
            </a:r>
            <a:r>
              <a:rPr lang="en-US" sz="2400" dirty="0">
                <a:solidFill>
                  <a:schemeClr val="bg1"/>
                </a:solidFill>
                <a:hlinkClick r:id="rId4">
                  <a:extLst>
                    <a:ext uri="{A12FA001-AC4F-418D-AE19-62706E023703}">
                      <ahyp:hlinkClr xmlns:ahyp="http://schemas.microsoft.com/office/drawing/2018/hyperlinkcolor" val="tx"/>
                    </a:ext>
                  </a:extLst>
                </a:hlinkClick>
              </a:rPr>
              <a:t>Anil.nair@stjudechild.org</a:t>
            </a:r>
            <a:r>
              <a:rPr lang="en-US" sz="2400" dirty="0">
                <a:solidFill>
                  <a:schemeClr val="bg1"/>
                </a:solidFill>
              </a:rPr>
              <a:t> | 9871916608</a:t>
            </a:r>
          </a:p>
        </p:txBody>
      </p:sp>
    </p:spTree>
    <p:extLst>
      <p:ext uri="{BB962C8B-B14F-4D97-AF65-F5344CB8AC3E}">
        <p14:creationId xmlns:p14="http://schemas.microsoft.com/office/powerpoint/2010/main" val="6365567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6598919"/>
            <a:ext cx="11857355" cy="0"/>
          </a:xfrm>
          <a:custGeom>
            <a:avLst/>
            <a:gdLst/>
            <a:ahLst/>
            <a:cxnLst/>
            <a:rect l="l" t="t" r="r" b="b"/>
            <a:pathLst>
              <a:path w="11857355">
                <a:moveTo>
                  <a:pt x="0" y="0"/>
                </a:moveTo>
                <a:lnTo>
                  <a:pt x="11856974" y="0"/>
                </a:lnTo>
              </a:path>
            </a:pathLst>
          </a:custGeom>
          <a:ln w="9144">
            <a:solidFill>
              <a:srgbClr val="B4B4B4"/>
            </a:solidFill>
          </a:ln>
        </p:spPr>
        <p:txBody>
          <a:bodyPr wrap="square" lIns="0" tIns="0" rIns="0" bIns="0" rtlCol="0"/>
          <a:lstStyle/>
          <a:p>
            <a:endParaRPr/>
          </a:p>
        </p:txBody>
      </p:sp>
      <p:sp>
        <p:nvSpPr>
          <p:cNvPr id="3" name="object 3"/>
          <p:cNvSpPr/>
          <p:nvPr/>
        </p:nvSpPr>
        <p:spPr>
          <a:xfrm>
            <a:off x="761" y="874013"/>
            <a:ext cx="11857355" cy="0"/>
          </a:xfrm>
          <a:custGeom>
            <a:avLst/>
            <a:gdLst/>
            <a:ahLst/>
            <a:cxnLst/>
            <a:rect l="l" t="t" r="r" b="b"/>
            <a:pathLst>
              <a:path w="11857355">
                <a:moveTo>
                  <a:pt x="0" y="0"/>
                </a:moveTo>
                <a:lnTo>
                  <a:pt x="11856974" y="0"/>
                </a:lnTo>
              </a:path>
            </a:pathLst>
          </a:custGeom>
          <a:ln w="19812">
            <a:solidFill>
              <a:srgbClr val="CC0000"/>
            </a:solidFill>
          </a:ln>
        </p:spPr>
        <p:txBody>
          <a:bodyPr wrap="square" lIns="0" tIns="0" rIns="0" bIns="0" rtlCol="0"/>
          <a:lstStyle/>
          <a:p>
            <a:endParaRPr/>
          </a:p>
        </p:txBody>
      </p:sp>
      <p:sp>
        <p:nvSpPr>
          <p:cNvPr id="4" name="object 4"/>
          <p:cNvSpPr txBox="1">
            <a:spLocks noGrp="1"/>
          </p:cNvSpPr>
          <p:nvPr>
            <p:ph type="title"/>
          </p:nvPr>
        </p:nvSpPr>
        <p:spPr>
          <a:xfrm>
            <a:off x="358241" y="418846"/>
            <a:ext cx="10937240" cy="391160"/>
          </a:xfrm>
          <a:prstGeom prst="rect">
            <a:avLst/>
          </a:prstGeom>
        </p:spPr>
        <p:txBody>
          <a:bodyPr vert="horz" wrap="square" lIns="0" tIns="12700" rIns="0" bIns="0" rtlCol="0">
            <a:spAutoFit/>
          </a:bodyPr>
          <a:lstStyle/>
          <a:p>
            <a:pPr marL="12700">
              <a:lnSpc>
                <a:spcPct val="100000"/>
              </a:lnSpc>
              <a:spcBef>
                <a:spcPts val="100"/>
              </a:spcBef>
            </a:pPr>
            <a:r>
              <a:rPr dirty="0">
                <a:solidFill>
                  <a:srgbClr val="00B050"/>
                </a:solidFill>
              </a:rPr>
              <a:t>In </a:t>
            </a:r>
            <a:r>
              <a:rPr spc="-5" dirty="0">
                <a:solidFill>
                  <a:srgbClr val="00B050"/>
                </a:solidFill>
              </a:rPr>
              <a:t>India, other neoplasms and leukemia </a:t>
            </a:r>
            <a:r>
              <a:rPr dirty="0">
                <a:solidFill>
                  <a:srgbClr val="00B050"/>
                </a:solidFill>
              </a:rPr>
              <a:t>form the </a:t>
            </a:r>
            <a:r>
              <a:rPr spc="-5" dirty="0">
                <a:solidFill>
                  <a:srgbClr val="00B050"/>
                </a:solidFill>
              </a:rPr>
              <a:t>largest </a:t>
            </a:r>
            <a:r>
              <a:rPr dirty="0">
                <a:solidFill>
                  <a:srgbClr val="00B050"/>
                </a:solidFill>
              </a:rPr>
              <a:t>types </a:t>
            </a:r>
            <a:r>
              <a:rPr spc="-5" dirty="0">
                <a:solidFill>
                  <a:srgbClr val="00B050"/>
                </a:solidFill>
              </a:rPr>
              <a:t>of pediatric</a:t>
            </a:r>
            <a:r>
              <a:rPr spc="175" dirty="0">
                <a:solidFill>
                  <a:srgbClr val="00B050"/>
                </a:solidFill>
              </a:rPr>
              <a:t> </a:t>
            </a:r>
            <a:r>
              <a:rPr spc="-5" dirty="0">
                <a:solidFill>
                  <a:srgbClr val="00B050"/>
                </a:solidFill>
              </a:rPr>
              <a:t>cancer</a:t>
            </a:r>
          </a:p>
        </p:txBody>
      </p:sp>
      <p:sp>
        <p:nvSpPr>
          <p:cNvPr id="5" name="object 5"/>
          <p:cNvSpPr/>
          <p:nvPr/>
        </p:nvSpPr>
        <p:spPr>
          <a:xfrm>
            <a:off x="835993" y="4478278"/>
            <a:ext cx="448309" cy="1295400"/>
          </a:xfrm>
          <a:custGeom>
            <a:avLst/>
            <a:gdLst/>
            <a:ahLst/>
            <a:cxnLst/>
            <a:rect l="l" t="t" r="r" b="b"/>
            <a:pathLst>
              <a:path w="448309" h="1295400">
                <a:moveTo>
                  <a:pt x="0" y="1294954"/>
                </a:moveTo>
                <a:lnTo>
                  <a:pt x="448033" y="1294954"/>
                </a:lnTo>
                <a:lnTo>
                  <a:pt x="448033" y="0"/>
                </a:lnTo>
                <a:lnTo>
                  <a:pt x="0" y="0"/>
                </a:lnTo>
                <a:lnTo>
                  <a:pt x="0" y="1294954"/>
                </a:lnTo>
                <a:close/>
              </a:path>
            </a:pathLst>
          </a:custGeom>
          <a:solidFill>
            <a:srgbClr val="333333"/>
          </a:solidFill>
        </p:spPr>
        <p:txBody>
          <a:bodyPr wrap="square" lIns="0" tIns="0" rIns="0" bIns="0" rtlCol="0"/>
          <a:lstStyle/>
          <a:p>
            <a:endParaRPr/>
          </a:p>
        </p:txBody>
      </p:sp>
      <p:sp>
        <p:nvSpPr>
          <p:cNvPr id="6" name="object 6"/>
          <p:cNvSpPr/>
          <p:nvPr/>
        </p:nvSpPr>
        <p:spPr>
          <a:xfrm>
            <a:off x="835993" y="3970614"/>
            <a:ext cx="448309" cy="508000"/>
          </a:xfrm>
          <a:custGeom>
            <a:avLst/>
            <a:gdLst/>
            <a:ahLst/>
            <a:cxnLst/>
            <a:rect l="l" t="t" r="r" b="b"/>
            <a:pathLst>
              <a:path w="448309" h="508000">
                <a:moveTo>
                  <a:pt x="0" y="507664"/>
                </a:moveTo>
                <a:lnTo>
                  <a:pt x="448033" y="507664"/>
                </a:lnTo>
                <a:lnTo>
                  <a:pt x="448033" y="0"/>
                </a:lnTo>
                <a:lnTo>
                  <a:pt x="0" y="0"/>
                </a:lnTo>
                <a:lnTo>
                  <a:pt x="0" y="507664"/>
                </a:lnTo>
                <a:close/>
              </a:path>
            </a:pathLst>
          </a:custGeom>
          <a:solidFill>
            <a:srgbClr val="5C5C5C"/>
          </a:solidFill>
        </p:spPr>
        <p:txBody>
          <a:bodyPr wrap="square" lIns="0" tIns="0" rIns="0" bIns="0" rtlCol="0"/>
          <a:lstStyle/>
          <a:p>
            <a:endParaRPr/>
          </a:p>
        </p:txBody>
      </p:sp>
      <p:sp>
        <p:nvSpPr>
          <p:cNvPr id="7" name="object 7"/>
          <p:cNvSpPr/>
          <p:nvPr/>
        </p:nvSpPr>
        <p:spPr>
          <a:xfrm>
            <a:off x="835993" y="3448685"/>
            <a:ext cx="448309" cy="243840"/>
          </a:xfrm>
          <a:custGeom>
            <a:avLst/>
            <a:gdLst/>
            <a:ahLst/>
            <a:cxnLst/>
            <a:rect l="l" t="t" r="r" b="b"/>
            <a:pathLst>
              <a:path w="448309" h="243839">
                <a:moveTo>
                  <a:pt x="0" y="243598"/>
                </a:moveTo>
                <a:lnTo>
                  <a:pt x="448033" y="243598"/>
                </a:lnTo>
                <a:lnTo>
                  <a:pt x="448033" y="0"/>
                </a:lnTo>
                <a:lnTo>
                  <a:pt x="0" y="0"/>
                </a:lnTo>
                <a:lnTo>
                  <a:pt x="0" y="243598"/>
                </a:lnTo>
                <a:close/>
              </a:path>
            </a:pathLst>
          </a:custGeom>
          <a:solidFill>
            <a:srgbClr val="858585"/>
          </a:solidFill>
        </p:spPr>
        <p:txBody>
          <a:bodyPr wrap="square" lIns="0" tIns="0" rIns="0" bIns="0" rtlCol="0"/>
          <a:lstStyle/>
          <a:p>
            <a:endParaRPr/>
          </a:p>
        </p:txBody>
      </p:sp>
      <p:sp>
        <p:nvSpPr>
          <p:cNvPr id="8" name="object 8"/>
          <p:cNvSpPr/>
          <p:nvPr/>
        </p:nvSpPr>
        <p:spPr>
          <a:xfrm>
            <a:off x="835993" y="3692284"/>
            <a:ext cx="448309" cy="278765"/>
          </a:xfrm>
          <a:custGeom>
            <a:avLst/>
            <a:gdLst/>
            <a:ahLst/>
            <a:cxnLst/>
            <a:rect l="l" t="t" r="r" b="b"/>
            <a:pathLst>
              <a:path w="448309" h="278764">
                <a:moveTo>
                  <a:pt x="0" y="278330"/>
                </a:moveTo>
                <a:lnTo>
                  <a:pt x="448033" y="278330"/>
                </a:lnTo>
                <a:lnTo>
                  <a:pt x="448033" y="0"/>
                </a:lnTo>
                <a:lnTo>
                  <a:pt x="0" y="0"/>
                </a:lnTo>
                <a:lnTo>
                  <a:pt x="0" y="278330"/>
                </a:lnTo>
                <a:close/>
              </a:path>
            </a:pathLst>
          </a:custGeom>
          <a:solidFill>
            <a:srgbClr val="B4B4B4"/>
          </a:solidFill>
        </p:spPr>
        <p:txBody>
          <a:bodyPr wrap="square" lIns="0" tIns="0" rIns="0" bIns="0" rtlCol="0"/>
          <a:lstStyle/>
          <a:p>
            <a:endParaRPr/>
          </a:p>
        </p:txBody>
      </p:sp>
      <p:sp>
        <p:nvSpPr>
          <p:cNvPr id="9" name="object 9"/>
          <p:cNvSpPr/>
          <p:nvPr/>
        </p:nvSpPr>
        <p:spPr>
          <a:xfrm>
            <a:off x="835993" y="3362105"/>
            <a:ext cx="448309" cy="86995"/>
          </a:xfrm>
          <a:custGeom>
            <a:avLst/>
            <a:gdLst/>
            <a:ahLst/>
            <a:cxnLst/>
            <a:rect l="l" t="t" r="r" b="b"/>
            <a:pathLst>
              <a:path w="448309" h="86995">
                <a:moveTo>
                  <a:pt x="0" y="86468"/>
                </a:moveTo>
                <a:lnTo>
                  <a:pt x="448033" y="86468"/>
                </a:lnTo>
                <a:lnTo>
                  <a:pt x="448033" y="0"/>
                </a:lnTo>
                <a:lnTo>
                  <a:pt x="0" y="0"/>
                </a:lnTo>
                <a:lnTo>
                  <a:pt x="0" y="86468"/>
                </a:lnTo>
                <a:close/>
              </a:path>
            </a:pathLst>
          </a:custGeom>
          <a:solidFill>
            <a:srgbClr val="2C465A"/>
          </a:solidFill>
        </p:spPr>
        <p:txBody>
          <a:bodyPr wrap="square" lIns="0" tIns="0" rIns="0" bIns="0" rtlCol="0"/>
          <a:lstStyle/>
          <a:p>
            <a:endParaRPr/>
          </a:p>
        </p:txBody>
      </p:sp>
      <p:sp>
        <p:nvSpPr>
          <p:cNvPr id="10" name="object 10"/>
          <p:cNvSpPr/>
          <p:nvPr/>
        </p:nvSpPr>
        <p:spPr>
          <a:xfrm>
            <a:off x="835993" y="3294252"/>
            <a:ext cx="448309" cy="68580"/>
          </a:xfrm>
          <a:custGeom>
            <a:avLst/>
            <a:gdLst/>
            <a:ahLst/>
            <a:cxnLst/>
            <a:rect l="l" t="t" r="r" b="b"/>
            <a:pathLst>
              <a:path w="448309" h="68579">
                <a:moveTo>
                  <a:pt x="0" y="67962"/>
                </a:moveTo>
                <a:lnTo>
                  <a:pt x="448033" y="67962"/>
                </a:lnTo>
                <a:lnTo>
                  <a:pt x="448033" y="0"/>
                </a:lnTo>
                <a:lnTo>
                  <a:pt x="0" y="0"/>
                </a:lnTo>
                <a:lnTo>
                  <a:pt x="0" y="67962"/>
                </a:lnTo>
                <a:close/>
              </a:path>
            </a:pathLst>
          </a:custGeom>
          <a:solidFill>
            <a:srgbClr val="46637A"/>
          </a:solidFill>
        </p:spPr>
        <p:txBody>
          <a:bodyPr wrap="square" lIns="0" tIns="0" rIns="0" bIns="0" rtlCol="0"/>
          <a:lstStyle/>
          <a:p>
            <a:endParaRPr/>
          </a:p>
        </p:txBody>
      </p:sp>
      <p:sp>
        <p:nvSpPr>
          <p:cNvPr id="11" name="object 11"/>
          <p:cNvSpPr/>
          <p:nvPr/>
        </p:nvSpPr>
        <p:spPr>
          <a:xfrm>
            <a:off x="835993" y="3242056"/>
            <a:ext cx="448309" cy="52705"/>
          </a:xfrm>
          <a:custGeom>
            <a:avLst/>
            <a:gdLst/>
            <a:ahLst/>
            <a:cxnLst/>
            <a:rect l="l" t="t" r="r" b="b"/>
            <a:pathLst>
              <a:path w="448309" h="52704">
                <a:moveTo>
                  <a:pt x="0" y="52087"/>
                </a:moveTo>
                <a:lnTo>
                  <a:pt x="448033" y="52087"/>
                </a:lnTo>
                <a:lnTo>
                  <a:pt x="448033" y="0"/>
                </a:lnTo>
                <a:lnTo>
                  <a:pt x="0" y="0"/>
                </a:lnTo>
                <a:lnTo>
                  <a:pt x="0" y="52087"/>
                </a:lnTo>
                <a:close/>
              </a:path>
            </a:pathLst>
          </a:custGeom>
          <a:solidFill>
            <a:srgbClr val="7891AA"/>
          </a:solidFill>
        </p:spPr>
        <p:txBody>
          <a:bodyPr wrap="square" lIns="0" tIns="0" rIns="0" bIns="0" rtlCol="0"/>
          <a:lstStyle/>
          <a:p>
            <a:endParaRPr/>
          </a:p>
        </p:txBody>
      </p:sp>
      <p:sp>
        <p:nvSpPr>
          <p:cNvPr id="12" name="object 12"/>
          <p:cNvSpPr/>
          <p:nvPr/>
        </p:nvSpPr>
        <p:spPr>
          <a:xfrm>
            <a:off x="835993" y="3217109"/>
            <a:ext cx="448309" cy="25400"/>
          </a:xfrm>
          <a:custGeom>
            <a:avLst/>
            <a:gdLst/>
            <a:ahLst/>
            <a:cxnLst/>
            <a:rect l="l" t="t" r="r" b="b"/>
            <a:pathLst>
              <a:path w="448309" h="25400">
                <a:moveTo>
                  <a:pt x="0" y="24964"/>
                </a:moveTo>
                <a:lnTo>
                  <a:pt x="448033" y="24964"/>
                </a:lnTo>
                <a:lnTo>
                  <a:pt x="448033" y="0"/>
                </a:lnTo>
                <a:lnTo>
                  <a:pt x="0" y="0"/>
                </a:lnTo>
                <a:lnTo>
                  <a:pt x="0" y="24964"/>
                </a:lnTo>
                <a:close/>
              </a:path>
            </a:pathLst>
          </a:custGeom>
          <a:solidFill>
            <a:srgbClr val="A2BBD2"/>
          </a:solidFill>
        </p:spPr>
        <p:txBody>
          <a:bodyPr wrap="square" lIns="0" tIns="0" rIns="0" bIns="0" rtlCol="0"/>
          <a:lstStyle/>
          <a:p>
            <a:endParaRPr/>
          </a:p>
        </p:txBody>
      </p:sp>
      <p:sp>
        <p:nvSpPr>
          <p:cNvPr id="13" name="object 13"/>
          <p:cNvSpPr/>
          <p:nvPr/>
        </p:nvSpPr>
        <p:spPr>
          <a:xfrm>
            <a:off x="835993" y="3202749"/>
            <a:ext cx="448309" cy="0"/>
          </a:xfrm>
          <a:custGeom>
            <a:avLst/>
            <a:gdLst/>
            <a:ahLst/>
            <a:cxnLst/>
            <a:rect l="l" t="t" r="r" b="b"/>
            <a:pathLst>
              <a:path w="448309">
                <a:moveTo>
                  <a:pt x="0" y="0"/>
                </a:moveTo>
                <a:lnTo>
                  <a:pt x="448033" y="0"/>
                </a:lnTo>
              </a:path>
            </a:pathLst>
          </a:custGeom>
          <a:ln w="8546">
            <a:solidFill>
              <a:srgbClr val="0F4B3D"/>
            </a:solidFill>
          </a:ln>
        </p:spPr>
        <p:txBody>
          <a:bodyPr wrap="square" lIns="0" tIns="0" rIns="0" bIns="0" rtlCol="0"/>
          <a:lstStyle/>
          <a:p>
            <a:endParaRPr/>
          </a:p>
        </p:txBody>
      </p:sp>
      <p:sp>
        <p:nvSpPr>
          <p:cNvPr id="14" name="object 14"/>
          <p:cNvSpPr/>
          <p:nvPr/>
        </p:nvSpPr>
        <p:spPr>
          <a:xfrm>
            <a:off x="835993" y="3212046"/>
            <a:ext cx="448309" cy="0"/>
          </a:xfrm>
          <a:custGeom>
            <a:avLst/>
            <a:gdLst/>
            <a:ahLst/>
            <a:cxnLst/>
            <a:rect l="l" t="t" r="r" b="b"/>
            <a:pathLst>
              <a:path w="448309">
                <a:moveTo>
                  <a:pt x="0" y="0"/>
                </a:moveTo>
                <a:lnTo>
                  <a:pt x="448033" y="0"/>
                </a:lnTo>
              </a:path>
            </a:pathLst>
          </a:custGeom>
          <a:ln w="10271">
            <a:solidFill>
              <a:srgbClr val="507867"/>
            </a:solidFill>
          </a:ln>
        </p:spPr>
        <p:txBody>
          <a:bodyPr wrap="square" lIns="0" tIns="0" rIns="0" bIns="0" rtlCol="0"/>
          <a:lstStyle/>
          <a:p>
            <a:endParaRPr/>
          </a:p>
        </p:txBody>
      </p:sp>
      <p:sp>
        <p:nvSpPr>
          <p:cNvPr id="15" name="object 15"/>
          <p:cNvSpPr/>
          <p:nvPr/>
        </p:nvSpPr>
        <p:spPr>
          <a:xfrm>
            <a:off x="1508057" y="4423669"/>
            <a:ext cx="448309" cy="1350010"/>
          </a:xfrm>
          <a:custGeom>
            <a:avLst/>
            <a:gdLst/>
            <a:ahLst/>
            <a:cxnLst/>
            <a:rect l="l" t="t" r="r" b="b"/>
            <a:pathLst>
              <a:path w="448310" h="1350010">
                <a:moveTo>
                  <a:pt x="0" y="1349563"/>
                </a:moveTo>
                <a:lnTo>
                  <a:pt x="448033" y="1349563"/>
                </a:lnTo>
                <a:lnTo>
                  <a:pt x="448033" y="0"/>
                </a:lnTo>
                <a:lnTo>
                  <a:pt x="0" y="0"/>
                </a:lnTo>
                <a:lnTo>
                  <a:pt x="0" y="1349563"/>
                </a:lnTo>
                <a:close/>
              </a:path>
            </a:pathLst>
          </a:custGeom>
          <a:solidFill>
            <a:srgbClr val="333333"/>
          </a:solidFill>
        </p:spPr>
        <p:txBody>
          <a:bodyPr wrap="square" lIns="0" tIns="0" rIns="0" bIns="0" rtlCol="0"/>
          <a:lstStyle/>
          <a:p>
            <a:endParaRPr/>
          </a:p>
        </p:txBody>
      </p:sp>
      <p:sp>
        <p:nvSpPr>
          <p:cNvPr id="16" name="object 16"/>
          <p:cNvSpPr/>
          <p:nvPr/>
        </p:nvSpPr>
        <p:spPr>
          <a:xfrm>
            <a:off x="1508057" y="3941379"/>
            <a:ext cx="448309" cy="482600"/>
          </a:xfrm>
          <a:custGeom>
            <a:avLst/>
            <a:gdLst/>
            <a:ahLst/>
            <a:cxnLst/>
            <a:rect l="l" t="t" r="r" b="b"/>
            <a:pathLst>
              <a:path w="448310" h="482600">
                <a:moveTo>
                  <a:pt x="0" y="482289"/>
                </a:moveTo>
                <a:lnTo>
                  <a:pt x="448033" y="482289"/>
                </a:lnTo>
                <a:lnTo>
                  <a:pt x="448033" y="0"/>
                </a:lnTo>
                <a:lnTo>
                  <a:pt x="0" y="0"/>
                </a:lnTo>
                <a:lnTo>
                  <a:pt x="0" y="482289"/>
                </a:lnTo>
                <a:close/>
              </a:path>
            </a:pathLst>
          </a:custGeom>
          <a:solidFill>
            <a:srgbClr val="5C5C5C"/>
          </a:solidFill>
        </p:spPr>
        <p:txBody>
          <a:bodyPr wrap="square" lIns="0" tIns="0" rIns="0" bIns="0" rtlCol="0"/>
          <a:lstStyle/>
          <a:p>
            <a:endParaRPr/>
          </a:p>
        </p:txBody>
      </p:sp>
      <p:sp>
        <p:nvSpPr>
          <p:cNvPr id="17" name="object 17"/>
          <p:cNvSpPr/>
          <p:nvPr/>
        </p:nvSpPr>
        <p:spPr>
          <a:xfrm>
            <a:off x="1508057" y="3459378"/>
            <a:ext cx="448309" cy="239395"/>
          </a:xfrm>
          <a:custGeom>
            <a:avLst/>
            <a:gdLst/>
            <a:ahLst/>
            <a:cxnLst/>
            <a:rect l="l" t="t" r="r" b="b"/>
            <a:pathLst>
              <a:path w="448310" h="239395">
                <a:moveTo>
                  <a:pt x="0" y="238874"/>
                </a:moveTo>
                <a:lnTo>
                  <a:pt x="448033" y="238874"/>
                </a:lnTo>
                <a:lnTo>
                  <a:pt x="448033" y="0"/>
                </a:lnTo>
                <a:lnTo>
                  <a:pt x="0" y="0"/>
                </a:lnTo>
                <a:lnTo>
                  <a:pt x="0" y="238874"/>
                </a:lnTo>
                <a:close/>
              </a:path>
            </a:pathLst>
          </a:custGeom>
          <a:solidFill>
            <a:srgbClr val="858585"/>
          </a:solidFill>
        </p:spPr>
        <p:txBody>
          <a:bodyPr wrap="square" lIns="0" tIns="0" rIns="0" bIns="0" rtlCol="0"/>
          <a:lstStyle/>
          <a:p>
            <a:endParaRPr/>
          </a:p>
        </p:txBody>
      </p:sp>
      <p:sp>
        <p:nvSpPr>
          <p:cNvPr id="18" name="object 18"/>
          <p:cNvSpPr/>
          <p:nvPr/>
        </p:nvSpPr>
        <p:spPr>
          <a:xfrm>
            <a:off x="1508057" y="3698247"/>
            <a:ext cx="448309" cy="243204"/>
          </a:xfrm>
          <a:custGeom>
            <a:avLst/>
            <a:gdLst/>
            <a:ahLst/>
            <a:cxnLst/>
            <a:rect l="l" t="t" r="r" b="b"/>
            <a:pathLst>
              <a:path w="448310" h="243204">
                <a:moveTo>
                  <a:pt x="0" y="243131"/>
                </a:moveTo>
                <a:lnTo>
                  <a:pt x="448033" y="243131"/>
                </a:lnTo>
                <a:lnTo>
                  <a:pt x="448033" y="0"/>
                </a:lnTo>
                <a:lnTo>
                  <a:pt x="0" y="0"/>
                </a:lnTo>
                <a:lnTo>
                  <a:pt x="0" y="243131"/>
                </a:lnTo>
                <a:close/>
              </a:path>
            </a:pathLst>
          </a:custGeom>
          <a:solidFill>
            <a:srgbClr val="B4B4B4"/>
          </a:solidFill>
        </p:spPr>
        <p:txBody>
          <a:bodyPr wrap="square" lIns="0" tIns="0" rIns="0" bIns="0" rtlCol="0"/>
          <a:lstStyle/>
          <a:p>
            <a:endParaRPr/>
          </a:p>
        </p:txBody>
      </p:sp>
      <p:sp>
        <p:nvSpPr>
          <p:cNvPr id="19" name="object 19"/>
          <p:cNvSpPr/>
          <p:nvPr/>
        </p:nvSpPr>
        <p:spPr>
          <a:xfrm>
            <a:off x="1508057" y="3375188"/>
            <a:ext cx="448309" cy="84455"/>
          </a:xfrm>
          <a:custGeom>
            <a:avLst/>
            <a:gdLst/>
            <a:ahLst/>
            <a:cxnLst/>
            <a:rect l="l" t="t" r="r" b="b"/>
            <a:pathLst>
              <a:path w="448310" h="84454">
                <a:moveTo>
                  <a:pt x="0" y="84306"/>
                </a:moveTo>
                <a:lnTo>
                  <a:pt x="448033" y="84306"/>
                </a:lnTo>
                <a:lnTo>
                  <a:pt x="448033" y="0"/>
                </a:lnTo>
                <a:lnTo>
                  <a:pt x="0" y="0"/>
                </a:lnTo>
                <a:lnTo>
                  <a:pt x="0" y="84306"/>
                </a:lnTo>
                <a:close/>
              </a:path>
            </a:pathLst>
          </a:custGeom>
          <a:solidFill>
            <a:srgbClr val="2C465A"/>
          </a:solidFill>
        </p:spPr>
        <p:txBody>
          <a:bodyPr wrap="square" lIns="0" tIns="0" rIns="0" bIns="0" rtlCol="0"/>
          <a:lstStyle/>
          <a:p>
            <a:endParaRPr/>
          </a:p>
        </p:txBody>
      </p:sp>
      <p:sp>
        <p:nvSpPr>
          <p:cNvPr id="20" name="object 20"/>
          <p:cNvSpPr/>
          <p:nvPr/>
        </p:nvSpPr>
        <p:spPr>
          <a:xfrm>
            <a:off x="1508057" y="3309022"/>
            <a:ext cx="448309" cy="66675"/>
          </a:xfrm>
          <a:custGeom>
            <a:avLst/>
            <a:gdLst/>
            <a:ahLst/>
            <a:cxnLst/>
            <a:rect l="l" t="t" r="r" b="b"/>
            <a:pathLst>
              <a:path w="448310" h="66675">
                <a:moveTo>
                  <a:pt x="0" y="66145"/>
                </a:moveTo>
                <a:lnTo>
                  <a:pt x="448033" y="66145"/>
                </a:lnTo>
                <a:lnTo>
                  <a:pt x="448033" y="0"/>
                </a:lnTo>
                <a:lnTo>
                  <a:pt x="0" y="0"/>
                </a:lnTo>
                <a:lnTo>
                  <a:pt x="0" y="66145"/>
                </a:lnTo>
                <a:close/>
              </a:path>
            </a:pathLst>
          </a:custGeom>
          <a:solidFill>
            <a:srgbClr val="46637A"/>
          </a:solidFill>
        </p:spPr>
        <p:txBody>
          <a:bodyPr wrap="square" lIns="0" tIns="0" rIns="0" bIns="0" rtlCol="0"/>
          <a:lstStyle/>
          <a:p>
            <a:endParaRPr/>
          </a:p>
        </p:txBody>
      </p:sp>
      <p:sp>
        <p:nvSpPr>
          <p:cNvPr id="21" name="object 21"/>
          <p:cNvSpPr/>
          <p:nvPr/>
        </p:nvSpPr>
        <p:spPr>
          <a:xfrm>
            <a:off x="1508057" y="3264418"/>
            <a:ext cx="448309" cy="45085"/>
          </a:xfrm>
          <a:custGeom>
            <a:avLst/>
            <a:gdLst/>
            <a:ahLst/>
            <a:cxnLst/>
            <a:rect l="l" t="t" r="r" b="b"/>
            <a:pathLst>
              <a:path w="448310" h="45085">
                <a:moveTo>
                  <a:pt x="0" y="44457"/>
                </a:moveTo>
                <a:lnTo>
                  <a:pt x="448033" y="44457"/>
                </a:lnTo>
                <a:lnTo>
                  <a:pt x="448033" y="0"/>
                </a:lnTo>
                <a:lnTo>
                  <a:pt x="0" y="0"/>
                </a:lnTo>
                <a:lnTo>
                  <a:pt x="0" y="44457"/>
                </a:lnTo>
                <a:close/>
              </a:path>
            </a:pathLst>
          </a:custGeom>
          <a:solidFill>
            <a:srgbClr val="7891AA"/>
          </a:solidFill>
        </p:spPr>
        <p:txBody>
          <a:bodyPr wrap="square" lIns="0" tIns="0" rIns="0" bIns="0" rtlCol="0"/>
          <a:lstStyle/>
          <a:p>
            <a:endParaRPr/>
          </a:p>
        </p:txBody>
      </p:sp>
      <p:sp>
        <p:nvSpPr>
          <p:cNvPr id="22" name="object 22"/>
          <p:cNvSpPr/>
          <p:nvPr/>
        </p:nvSpPr>
        <p:spPr>
          <a:xfrm>
            <a:off x="1508057" y="3239650"/>
            <a:ext cx="448309" cy="25400"/>
          </a:xfrm>
          <a:custGeom>
            <a:avLst/>
            <a:gdLst/>
            <a:ahLst/>
            <a:cxnLst/>
            <a:rect l="l" t="t" r="r" b="b"/>
            <a:pathLst>
              <a:path w="448310" h="25400">
                <a:moveTo>
                  <a:pt x="0" y="24774"/>
                </a:moveTo>
                <a:lnTo>
                  <a:pt x="448033" y="24774"/>
                </a:lnTo>
                <a:lnTo>
                  <a:pt x="448033" y="0"/>
                </a:lnTo>
                <a:lnTo>
                  <a:pt x="0" y="0"/>
                </a:lnTo>
                <a:lnTo>
                  <a:pt x="0" y="24774"/>
                </a:lnTo>
                <a:close/>
              </a:path>
            </a:pathLst>
          </a:custGeom>
          <a:solidFill>
            <a:srgbClr val="A2BBD2"/>
          </a:solidFill>
        </p:spPr>
        <p:txBody>
          <a:bodyPr wrap="square" lIns="0" tIns="0" rIns="0" bIns="0" rtlCol="0"/>
          <a:lstStyle/>
          <a:p>
            <a:endParaRPr/>
          </a:p>
        </p:txBody>
      </p:sp>
      <p:sp>
        <p:nvSpPr>
          <p:cNvPr id="23" name="object 23"/>
          <p:cNvSpPr/>
          <p:nvPr/>
        </p:nvSpPr>
        <p:spPr>
          <a:xfrm>
            <a:off x="1508057" y="3223558"/>
            <a:ext cx="448309" cy="0"/>
          </a:xfrm>
          <a:custGeom>
            <a:avLst/>
            <a:gdLst/>
            <a:ahLst/>
            <a:cxnLst/>
            <a:rect l="l" t="t" r="r" b="b"/>
            <a:pathLst>
              <a:path w="448310">
                <a:moveTo>
                  <a:pt x="0" y="0"/>
                </a:moveTo>
                <a:lnTo>
                  <a:pt x="448033" y="0"/>
                </a:lnTo>
              </a:path>
            </a:pathLst>
          </a:custGeom>
          <a:ln w="10108">
            <a:solidFill>
              <a:srgbClr val="0F4B3D"/>
            </a:solidFill>
          </a:ln>
        </p:spPr>
        <p:txBody>
          <a:bodyPr wrap="square" lIns="0" tIns="0" rIns="0" bIns="0" rtlCol="0"/>
          <a:lstStyle/>
          <a:p>
            <a:endParaRPr/>
          </a:p>
        </p:txBody>
      </p:sp>
      <p:sp>
        <p:nvSpPr>
          <p:cNvPr id="24" name="object 24"/>
          <p:cNvSpPr/>
          <p:nvPr/>
        </p:nvSpPr>
        <p:spPr>
          <a:xfrm>
            <a:off x="1508057" y="3234238"/>
            <a:ext cx="448309" cy="0"/>
          </a:xfrm>
          <a:custGeom>
            <a:avLst/>
            <a:gdLst/>
            <a:ahLst/>
            <a:cxnLst/>
            <a:rect l="l" t="t" r="r" b="b"/>
            <a:pathLst>
              <a:path w="448310">
                <a:moveTo>
                  <a:pt x="0" y="0"/>
                </a:moveTo>
                <a:lnTo>
                  <a:pt x="448033" y="0"/>
                </a:lnTo>
              </a:path>
            </a:pathLst>
          </a:custGeom>
          <a:ln w="11099">
            <a:solidFill>
              <a:srgbClr val="507867"/>
            </a:solidFill>
          </a:ln>
        </p:spPr>
        <p:txBody>
          <a:bodyPr wrap="square" lIns="0" tIns="0" rIns="0" bIns="0" rtlCol="0"/>
          <a:lstStyle/>
          <a:p>
            <a:endParaRPr/>
          </a:p>
        </p:txBody>
      </p:sp>
      <p:sp>
        <p:nvSpPr>
          <p:cNvPr id="25" name="object 25"/>
          <p:cNvSpPr/>
          <p:nvPr/>
        </p:nvSpPr>
        <p:spPr>
          <a:xfrm>
            <a:off x="2180146" y="4414855"/>
            <a:ext cx="448309" cy="1358900"/>
          </a:xfrm>
          <a:custGeom>
            <a:avLst/>
            <a:gdLst/>
            <a:ahLst/>
            <a:cxnLst/>
            <a:rect l="l" t="t" r="r" b="b"/>
            <a:pathLst>
              <a:path w="448310" h="1358900">
                <a:moveTo>
                  <a:pt x="0" y="1358377"/>
                </a:moveTo>
                <a:lnTo>
                  <a:pt x="448033" y="1358377"/>
                </a:lnTo>
                <a:lnTo>
                  <a:pt x="448033" y="0"/>
                </a:lnTo>
                <a:lnTo>
                  <a:pt x="0" y="0"/>
                </a:lnTo>
                <a:lnTo>
                  <a:pt x="0" y="1358377"/>
                </a:lnTo>
                <a:close/>
              </a:path>
            </a:pathLst>
          </a:custGeom>
          <a:solidFill>
            <a:srgbClr val="333333"/>
          </a:solidFill>
        </p:spPr>
        <p:txBody>
          <a:bodyPr wrap="square" lIns="0" tIns="0" rIns="0" bIns="0" rtlCol="0"/>
          <a:lstStyle/>
          <a:p>
            <a:endParaRPr/>
          </a:p>
        </p:txBody>
      </p:sp>
      <p:sp>
        <p:nvSpPr>
          <p:cNvPr id="26" name="object 26"/>
          <p:cNvSpPr/>
          <p:nvPr/>
        </p:nvSpPr>
        <p:spPr>
          <a:xfrm>
            <a:off x="2180146" y="3973560"/>
            <a:ext cx="448309" cy="441325"/>
          </a:xfrm>
          <a:custGeom>
            <a:avLst/>
            <a:gdLst/>
            <a:ahLst/>
            <a:cxnLst/>
            <a:rect l="l" t="t" r="r" b="b"/>
            <a:pathLst>
              <a:path w="448310" h="441325">
                <a:moveTo>
                  <a:pt x="0" y="441294"/>
                </a:moveTo>
                <a:lnTo>
                  <a:pt x="448033" y="441294"/>
                </a:lnTo>
                <a:lnTo>
                  <a:pt x="448033" y="0"/>
                </a:lnTo>
                <a:lnTo>
                  <a:pt x="0" y="0"/>
                </a:lnTo>
                <a:lnTo>
                  <a:pt x="0" y="441294"/>
                </a:lnTo>
                <a:close/>
              </a:path>
            </a:pathLst>
          </a:custGeom>
          <a:solidFill>
            <a:srgbClr val="5C5C5C"/>
          </a:solidFill>
        </p:spPr>
        <p:txBody>
          <a:bodyPr wrap="square" lIns="0" tIns="0" rIns="0" bIns="0" rtlCol="0"/>
          <a:lstStyle/>
          <a:p>
            <a:endParaRPr/>
          </a:p>
        </p:txBody>
      </p:sp>
      <p:sp>
        <p:nvSpPr>
          <p:cNvPr id="27" name="object 27"/>
          <p:cNvSpPr/>
          <p:nvPr/>
        </p:nvSpPr>
        <p:spPr>
          <a:xfrm>
            <a:off x="2180146" y="3736058"/>
            <a:ext cx="448309" cy="238125"/>
          </a:xfrm>
          <a:custGeom>
            <a:avLst/>
            <a:gdLst/>
            <a:ahLst/>
            <a:cxnLst/>
            <a:rect l="l" t="t" r="r" b="b"/>
            <a:pathLst>
              <a:path w="448310" h="238125">
                <a:moveTo>
                  <a:pt x="0" y="237502"/>
                </a:moveTo>
                <a:lnTo>
                  <a:pt x="448033" y="237502"/>
                </a:lnTo>
                <a:lnTo>
                  <a:pt x="448033" y="0"/>
                </a:lnTo>
                <a:lnTo>
                  <a:pt x="0" y="0"/>
                </a:lnTo>
                <a:lnTo>
                  <a:pt x="0" y="237502"/>
                </a:lnTo>
                <a:close/>
              </a:path>
            </a:pathLst>
          </a:custGeom>
          <a:solidFill>
            <a:srgbClr val="858585"/>
          </a:solidFill>
        </p:spPr>
        <p:txBody>
          <a:bodyPr wrap="square" lIns="0" tIns="0" rIns="0" bIns="0" rtlCol="0"/>
          <a:lstStyle/>
          <a:p>
            <a:endParaRPr/>
          </a:p>
        </p:txBody>
      </p:sp>
      <p:sp>
        <p:nvSpPr>
          <p:cNvPr id="28" name="object 28"/>
          <p:cNvSpPr/>
          <p:nvPr/>
        </p:nvSpPr>
        <p:spPr>
          <a:xfrm>
            <a:off x="2180146" y="3518151"/>
            <a:ext cx="448309" cy="218440"/>
          </a:xfrm>
          <a:custGeom>
            <a:avLst/>
            <a:gdLst/>
            <a:ahLst/>
            <a:cxnLst/>
            <a:rect l="l" t="t" r="r" b="b"/>
            <a:pathLst>
              <a:path w="448310" h="218439">
                <a:moveTo>
                  <a:pt x="0" y="217922"/>
                </a:moveTo>
                <a:lnTo>
                  <a:pt x="448033" y="217922"/>
                </a:lnTo>
                <a:lnTo>
                  <a:pt x="448033" y="0"/>
                </a:lnTo>
                <a:lnTo>
                  <a:pt x="0" y="0"/>
                </a:lnTo>
                <a:lnTo>
                  <a:pt x="0" y="217922"/>
                </a:lnTo>
                <a:close/>
              </a:path>
            </a:pathLst>
          </a:custGeom>
          <a:solidFill>
            <a:srgbClr val="B4B4B4"/>
          </a:solidFill>
        </p:spPr>
        <p:txBody>
          <a:bodyPr wrap="square" lIns="0" tIns="0" rIns="0" bIns="0" rtlCol="0"/>
          <a:lstStyle/>
          <a:p>
            <a:endParaRPr/>
          </a:p>
        </p:txBody>
      </p:sp>
      <p:sp>
        <p:nvSpPr>
          <p:cNvPr id="29" name="object 29"/>
          <p:cNvSpPr/>
          <p:nvPr/>
        </p:nvSpPr>
        <p:spPr>
          <a:xfrm>
            <a:off x="2180146" y="3439447"/>
            <a:ext cx="448309" cy="78740"/>
          </a:xfrm>
          <a:custGeom>
            <a:avLst/>
            <a:gdLst/>
            <a:ahLst/>
            <a:cxnLst/>
            <a:rect l="l" t="t" r="r" b="b"/>
            <a:pathLst>
              <a:path w="448310" h="78739">
                <a:moveTo>
                  <a:pt x="0" y="78721"/>
                </a:moveTo>
                <a:lnTo>
                  <a:pt x="448033" y="78721"/>
                </a:lnTo>
                <a:lnTo>
                  <a:pt x="448033" y="0"/>
                </a:lnTo>
                <a:lnTo>
                  <a:pt x="0" y="0"/>
                </a:lnTo>
                <a:lnTo>
                  <a:pt x="0" y="78721"/>
                </a:lnTo>
                <a:close/>
              </a:path>
            </a:pathLst>
          </a:custGeom>
          <a:solidFill>
            <a:srgbClr val="2C465A"/>
          </a:solidFill>
        </p:spPr>
        <p:txBody>
          <a:bodyPr wrap="square" lIns="0" tIns="0" rIns="0" bIns="0" rtlCol="0"/>
          <a:lstStyle/>
          <a:p>
            <a:endParaRPr/>
          </a:p>
        </p:txBody>
      </p:sp>
      <p:sp>
        <p:nvSpPr>
          <p:cNvPr id="30" name="object 30"/>
          <p:cNvSpPr/>
          <p:nvPr/>
        </p:nvSpPr>
        <p:spPr>
          <a:xfrm>
            <a:off x="2180146" y="3374371"/>
            <a:ext cx="448309" cy="65405"/>
          </a:xfrm>
          <a:custGeom>
            <a:avLst/>
            <a:gdLst/>
            <a:ahLst/>
            <a:cxnLst/>
            <a:rect l="l" t="t" r="r" b="b"/>
            <a:pathLst>
              <a:path w="448310" h="65404">
                <a:moveTo>
                  <a:pt x="0" y="65058"/>
                </a:moveTo>
                <a:lnTo>
                  <a:pt x="448033" y="65058"/>
                </a:lnTo>
                <a:lnTo>
                  <a:pt x="448033" y="0"/>
                </a:lnTo>
                <a:lnTo>
                  <a:pt x="0" y="0"/>
                </a:lnTo>
                <a:lnTo>
                  <a:pt x="0" y="65058"/>
                </a:lnTo>
                <a:close/>
              </a:path>
            </a:pathLst>
          </a:custGeom>
          <a:solidFill>
            <a:srgbClr val="46637A"/>
          </a:solidFill>
        </p:spPr>
        <p:txBody>
          <a:bodyPr wrap="square" lIns="0" tIns="0" rIns="0" bIns="0" rtlCol="0"/>
          <a:lstStyle/>
          <a:p>
            <a:endParaRPr/>
          </a:p>
        </p:txBody>
      </p:sp>
      <p:sp>
        <p:nvSpPr>
          <p:cNvPr id="31" name="object 31"/>
          <p:cNvSpPr/>
          <p:nvPr/>
        </p:nvSpPr>
        <p:spPr>
          <a:xfrm>
            <a:off x="2180146" y="3338555"/>
            <a:ext cx="448309" cy="36195"/>
          </a:xfrm>
          <a:custGeom>
            <a:avLst/>
            <a:gdLst/>
            <a:ahLst/>
            <a:cxnLst/>
            <a:rect l="l" t="t" r="r" b="b"/>
            <a:pathLst>
              <a:path w="448310" h="36195">
                <a:moveTo>
                  <a:pt x="0" y="35851"/>
                </a:moveTo>
                <a:lnTo>
                  <a:pt x="448033" y="35851"/>
                </a:lnTo>
                <a:lnTo>
                  <a:pt x="448033" y="0"/>
                </a:lnTo>
                <a:lnTo>
                  <a:pt x="0" y="0"/>
                </a:lnTo>
                <a:lnTo>
                  <a:pt x="0" y="35851"/>
                </a:lnTo>
                <a:close/>
              </a:path>
            </a:pathLst>
          </a:custGeom>
          <a:solidFill>
            <a:srgbClr val="7891AA"/>
          </a:solidFill>
        </p:spPr>
        <p:txBody>
          <a:bodyPr wrap="square" lIns="0" tIns="0" rIns="0" bIns="0" rtlCol="0"/>
          <a:lstStyle/>
          <a:p>
            <a:endParaRPr/>
          </a:p>
        </p:txBody>
      </p:sp>
      <p:sp>
        <p:nvSpPr>
          <p:cNvPr id="32" name="object 32"/>
          <p:cNvSpPr/>
          <p:nvPr/>
        </p:nvSpPr>
        <p:spPr>
          <a:xfrm>
            <a:off x="2180146" y="3313119"/>
            <a:ext cx="448309" cy="26034"/>
          </a:xfrm>
          <a:custGeom>
            <a:avLst/>
            <a:gdLst/>
            <a:ahLst/>
            <a:cxnLst/>
            <a:rect l="l" t="t" r="r" b="b"/>
            <a:pathLst>
              <a:path w="448310" h="26035">
                <a:moveTo>
                  <a:pt x="0" y="25473"/>
                </a:moveTo>
                <a:lnTo>
                  <a:pt x="448033" y="25473"/>
                </a:lnTo>
                <a:lnTo>
                  <a:pt x="448033" y="0"/>
                </a:lnTo>
                <a:lnTo>
                  <a:pt x="0" y="0"/>
                </a:lnTo>
                <a:lnTo>
                  <a:pt x="0" y="25473"/>
                </a:lnTo>
                <a:close/>
              </a:path>
            </a:pathLst>
          </a:custGeom>
          <a:solidFill>
            <a:srgbClr val="A2BBD2"/>
          </a:solidFill>
        </p:spPr>
        <p:txBody>
          <a:bodyPr wrap="square" lIns="0" tIns="0" rIns="0" bIns="0" rtlCol="0"/>
          <a:lstStyle/>
          <a:p>
            <a:endParaRPr/>
          </a:p>
        </p:txBody>
      </p:sp>
      <p:sp>
        <p:nvSpPr>
          <p:cNvPr id="33" name="object 33"/>
          <p:cNvSpPr/>
          <p:nvPr/>
        </p:nvSpPr>
        <p:spPr>
          <a:xfrm>
            <a:off x="2180146" y="3301278"/>
            <a:ext cx="448309" cy="12065"/>
          </a:xfrm>
          <a:custGeom>
            <a:avLst/>
            <a:gdLst/>
            <a:ahLst/>
            <a:cxnLst/>
            <a:rect l="l" t="t" r="r" b="b"/>
            <a:pathLst>
              <a:path w="448310" h="12064">
                <a:moveTo>
                  <a:pt x="0" y="11660"/>
                </a:moveTo>
                <a:lnTo>
                  <a:pt x="448033" y="11660"/>
                </a:lnTo>
                <a:lnTo>
                  <a:pt x="448033" y="0"/>
                </a:lnTo>
                <a:lnTo>
                  <a:pt x="0" y="0"/>
                </a:lnTo>
                <a:lnTo>
                  <a:pt x="0" y="11660"/>
                </a:lnTo>
                <a:close/>
              </a:path>
            </a:pathLst>
          </a:custGeom>
          <a:solidFill>
            <a:srgbClr val="0F4B3D"/>
          </a:solidFill>
        </p:spPr>
        <p:txBody>
          <a:bodyPr wrap="square" lIns="0" tIns="0" rIns="0" bIns="0" rtlCol="0"/>
          <a:lstStyle/>
          <a:p>
            <a:endParaRPr/>
          </a:p>
        </p:txBody>
      </p:sp>
      <p:sp>
        <p:nvSpPr>
          <p:cNvPr id="34" name="object 34"/>
          <p:cNvSpPr/>
          <p:nvPr/>
        </p:nvSpPr>
        <p:spPr>
          <a:xfrm>
            <a:off x="2180146" y="3295707"/>
            <a:ext cx="448309" cy="0"/>
          </a:xfrm>
          <a:custGeom>
            <a:avLst/>
            <a:gdLst/>
            <a:ahLst/>
            <a:cxnLst/>
            <a:rect l="l" t="t" r="r" b="b"/>
            <a:pathLst>
              <a:path w="448310">
                <a:moveTo>
                  <a:pt x="0" y="0"/>
                </a:moveTo>
                <a:lnTo>
                  <a:pt x="448033" y="0"/>
                </a:lnTo>
              </a:path>
            </a:pathLst>
          </a:custGeom>
          <a:ln w="11096">
            <a:solidFill>
              <a:srgbClr val="507867"/>
            </a:solidFill>
          </a:ln>
        </p:spPr>
        <p:txBody>
          <a:bodyPr wrap="square" lIns="0" tIns="0" rIns="0" bIns="0" rtlCol="0"/>
          <a:lstStyle/>
          <a:p>
            <a:endParaRPr/>
          </a:p>
        </p:txBody>
      </p:sp>
      <p:sp>
        <p:nvSpPr>
          <p:cNvPr id="35" name="object 35"/>
          <p:cNvSpPr/>
          <p:nvPr/>
        </p:nvSpPr>
        <p:spPr>
          <a:xfrm>
            <a:off x="2852210" y="4407794"/>
            <a:ext cx="448309" cy="1365885"/>
          </a:xfrm>
          <a:custGeom>
            <a:avLst/>
            <a:gdLst/>
            <a:ahLst/>
            <a:cxnLst/>
            <a:rect l="l" t="t" r="r" b="b"/>
            <a:pathLst>
              <a:path w="448310" h="1365885">
                <a:moveTo>
                  <a:pt x="0" y="1365438"/>
                </a:moveTo>
                <a:lnTo>
                  <a:pt x="448033" y="1365438"/>
                </a:lnTo>
                <a:lnTo>
                  <a:pt x="448033" y="0"/>
                </a:lnTo>
                <a:lnTo>
                  <a:pt x="0" y="0"/>
                </a:lnTo>
                <a:lnTo>
                  <a:pt x="0" y="1365438"/>
                </a:lnTo>
                <a:close/>
              </a:path>
            </a:pathLst>
          </a:custGeom>
          <a:solidFill>
            <a:srgbClr val="333333"/>
          </a:solidFill>
        </p:spPr>
        <p:txBody>
          <a:bodyPr wrap="square" lIns="0" tIns="0" rIns="0" bIns="0" rtlCol="0"/>
          <a:lstStyle/>
          <a:p>
            <a:endParaRPr/>
          </a:p>
        </p:txBody>
      </p:sp>
      <p:sp>
        <p:nvSpPr>
          <p:cNvPr id="36" name="object 36"/>
          <p:cNvSpPr/>
          <p:nvPr/>
        </p:nvSpPr>
        <p:spPr>
          <a:xfrm>
            <a:off x="2852210" y="3983923"/>
            <a:ext cx="448309" cy="424180"/>
          </a:xfrm>
          <a:custGeom>
            <a:avLst/>
            <a:gdLst/>
            <a:ahLst/>
            <a:cxnLst/>
            <a:rect l="l" t="t" r="r" b="b"/>
            <a:pathLst>
              <a:path w="448310" h="424179">
                <a:moveTo>
                  <a:pt x="0" y="423870"/>
                </a:moveTo>
                <a:lnTo>
                  <a:pt x="448033" y="423870"/>
                </a:lnTo>
                <a:lnTo>
                  <a:pt x="448033" y="0"/>
                </a:lnTo>
                <a:lnTo>
                  <a:pt x="0" y="0"/>
                </a:lnTo>
                <a:lnTo>
                  <a:pt x="0" y="423870"/>
                </a:lnTo>
                <a:close/>
              </a:path>
            </a:pathLst>
          </a:custGeom>
          <a:solidFill>
            <a:srgbClr val="5C5C5C"/>
          </a:solidFill>
        </p:spPr>
        <p:txBody>
          <a:bodyPr wrap="square" lIns="0" tIns="0" rIns="0" bIns="0" rtlCol="0"/>
          <a:lstStyle/>
          <a:p>
            <a:endParaRPr/>
          </a:p>
        </p:txBody>
      </p:sp>
      <p:sp>
        <p:nvSpPr>
          <p:cNvPr id="37" name="object 37"/>
          <p:cNvSpPr/>
          <p:nvPr/>
        </p:nvSpPr>
        <p:spPr>
          <a:xfrm>
            <a:off x="2852210" y="3726345"/>
            <a:ext cx="448309" cy="257810"/>
          </a:xfrm>
          <a:custGeom>
            <a:avLst/>
            <a:gdLst/>
            <a:ahLst/>
            <a:cxnLst/>
            <a:rect l="l" t="t" r="r" b="b"/>
            <a:pathLst>
              <a:path w="448310" h="257810">
                <a:moveTo>
                  <a:pt x="0" y="257578"/>
                </a:moveTo>
                <a:lnTo>
                  <a:pt x="448033" y="257578"/>
                </a:lnTo>
                <a:lnTo>
                  <a:pt x="448033" y="0"/>
                </a:lnTo>
                <a:lnTo>
                  <a:pt x="0" y="0"/>
                </a:lnTo>
                <a:lnTo>
                  <a:pt x="0" y="257578"/>
                </a:lnTo>
                <a:close/>
              </a:path>
            </a:pathLst>
          </a:custGeom>
          <a:solidFill>
            <a:srgbClr val="858585"/>
          </a:solidFill>
        </p:spPr>
        <p:txBody>
          <a:bodyPr wrap="square" lIns="0" tIns="0" rIns="0" bIns="0" rtlCol="0"/>
          <a:lstStyle/>
          <a:p>
            <a:endParaRPr/>
          </a:p>
        </p:txBody>
      </p:sp>
      <p:sp>
        <p:nvSpPr>
          <p:cNvPr id="38" name="object 38"/>
          <p:cNvSpPr/>
          <p:nvPr/>
        </p:nvSpPr>
        <p:spPr>
          <a:xfrm>
            <a:off x="2852210" y="3511252"/>
            <a:ext cx="448309" cy="215265"/>
          </a:xfrm>
          <a:custGeom>
            <a:avLst/>
            <a:gdLst/>
            <a:ahLst/>
            <a:cxnLst/>
            <a:rect l="l" t="t" r="r" b="b"/>
            <a:pathLst>
              <a:path w="448310" h="215264">
                <a:moveTo>
                  <a:pt x="0" y="215092"/>
                </a:moveTo>
                <a:lnTo>
                  <a:pt x="448033" y="215092"/>
                </a:lnTo>
                <a:lnTo>
                  <a:pt x="448033" y="0"/>
                </a:lnTo>
                <a:lnTo>
                  <a:pt x="0" y="0"/>
                </a:lnTo>
                <a:lnTo>
                  <a:pt x="0" y="215092"/>
                </a:lnTo>
                <a:close/>
              </a:path>
            </a:pathLst>
          </a:custGeom>
          <a:solidFill>
            <a:srgbClr val="B4B4B4"/>
          </a:solidFill>
        </p:spPr>
        <p:txBody>
          <a:bodyPr wrap="square" lIns="0" tIns="0" rIns="0" bIns="0" rtlCol="0"/>
          <a:lstStyle/>
          <a:p>
            <a:endParaRPr/>
          </a:p>
        </p:txBody>
      </p:sp>
      <p:sp>
        <p:nvSpPr>
          <p:cNvPr id="39" name="object 39"/>
          <p:cNvSpPr/>
          <p:nvPr/>
        </p:nvSpPr>
        <p:spPr>
          <a:xfrm>
            <a:off x="2852210" y="3435381"/>
            <a:ext cx="448309" cy="76200"/>
          </a:xfrm>
          <a:custGeom>
            <a:avLst/>
            <a:gdLst/>
            <a:ahLst/>
            <a:cxnLst/>
            <a:rect l="l" t="t" r="r" b="b"/>
            <a:pathLst>
              <a:path w="448310" h="76200">
                <a:moveTo>
                  <a:pt x="0" y="75929"/>
                </a:moveTo>
                <a:lnTo>
                  <a:pt x="448033" y="75929"/>
                </a:lnTo>
                <a:lnTo>
                  <a:pt x="448033" y="0"/>
                </a:lnTo>
                <a:lnTo>
                  <a:pt x="0" y="0"/>
                </a:lnTo>
                <a:lnTo>
                  <a:pt x="0" y="75929"/>
                </a:lnTo>
                <a:close/>
              </a:path>
            </a:pathLst>
          </a:custGeom>
          <a:solidFill>
            <a:srgbClr val="2C465A"/>
          </a:solidFill>
        </p:spPr>
        <p:txBody>
          <a:bodyPr wrap="square" lIns="0" tIns="0" rIns="0" bIns="0" rtlCol="0"/>
          <a:lstStyle/>
          <a:p>
            <a:endParaRPr/>
          </a:p>
        </p:txBody>
      </p:sp>
      <p:sp>
        <p:nvSpPr>
          <p:cNvPr id="40" name="object 40"/>
          <p:cNvSpPr/>
          <p:nvPr/>
        </p:nvSpPr>
        <p:spPr>
          <a:xfrm>
            <a:off x="2852210" y="3368488"/>
            <a:ext cx="448309" cy="67310"/>
          </a:xfrm>
          <a:custGeom>
            <a:avLst/>
            <a:gdLst/>
            <a:ahLst/>
            <a:cxnLst/>
            <a:rect l="l" t="t" r="r" b="b"/>
            <a:pathLst>
              <a:path w="448310" h="67310">
                <a:moveTo>
                  <a:pt x="0" y="66877"/>
                </a:moveTo>
                <a:lnTo>
                  <a:pt x="448033" y="66877"/>
                </a:lnTo>
                <a:lnTo>
                  <a:pt x="448033" y="0"/>
                </a:lnTo>
                <a:lnTo>
                  <a:pt x="0" y="0"/>
                </a:lnTo>
                <a:lnTo>
                  <a:pt x="0" y="66877"/>
                </a:lnTo>
                <a:close/>
              </a:path>
            </a:pathLst>
          </a:custGeom>
          <a:solidFill>
            <a:srgbClr val="46637A"/>
          </a:solidFill>
        </p:spPr>
        <p:txBody>
          <a:bodyPr wrap="square" lIns="0" tIns="0" rIns="0" bIns="0" rtlCol="0"/>
          <a:lstStyle/>
          <a:p>
            <a:endParaRPr/>
          </a:p>
        </p:txBody>
      </p:sp>
      <p:sp>
        <p:nvSpPr>
          <p:cNvPr id="41" name="object 41"/>
          <p:cNvSpPr/>
          <p:nvPr/>
        </p:nvSpPr>
        <p:spPr>
          <a:xfrm>
            <a:off x="2852210" y="3336718"/>
            <a:ext cx="448309" cy="32384"/>
          </a:xfrm>
          <a:custGeom>
            <a:avLst/>
            <a:gdLst/>
            <a:ahLst/>
            <a:cxnLst/>
            <a:rect l="l" t="t" r="r" b="b"/>
            <a:pathLst>
              <a:path w="448310" h="32385">
                <a:moveTo>
                  <a:pt x="0" y="31846"/>
                </a:moveTo>
                <a:lnTo>
                  <a:pt x="448033" y="31846"/>
                </a:lnTo>
                <a:lnTo>
                  <a:pt x="448033" y="0"/>
                </a:lnTo>
                <a:lnTo>
                  <a:pt x="0" y="0"/>
                </a:lnTo>
                <a:lnTo>
                  <a:pt x="0" y="31846"/>
                </a:lnTo>
                <a:close/>
              </a:path>
            </a:pathLst>
          </a:custGeom>
          <a:solidFill>
            <a:srgbClr val="7891AA"/>
          </a:solidFill>
        </p:spPr>
        <p:txBody>
          <a:bodyPr wrap="square" lIns="0" tIns="0" rIns="0" bIns="0" rtlCol="0"/>
          <a:lstStyle/>
          <a:p>
            <a:endParaRPr/>
          </a:p>
        </p:txBody>
      </p:sp>
      <p:sp>
        <p:nvSpPr>
          <p:cNvPr id="42" name="object 42"/>
          <p:cNvSpPr/>
          <p:nvPr/>
        </p:nvSpPr>
        <p:spPr>
          <a:xfrm>
            <a:off x="2852210" y="3311711"/>
            <a:ext cx="448309" cy="25400"/>
          </a:xfrm>
          <a:custGeom>
            <a:avLst/>
            <a:gdLst/>
            <a:ahLst/>
            <a:cxnLst/>
            <a:rect l="l" t="t" r="r" b="b"/>
            <a:pathLst>
              <a:path w="448310" h="25400">
                <a:moveTo>
                  <a:pt x="0" y="24849"/>
                </a:moveTo>
                <a:lnTo>
                  <a:pt x="448033" y="24849"/>
                </a:lnTo>
                <a:lnTo>
                  <a:pt x="448033" y="0"/>
                </a:lnTo>
                <a:lnTo>
                  <a:pt x="0" y="0"/>
                </a:lnTo>
                <a:lnTo>
                  <a:pt x="0" y="24849"/>
                </a:lnTo>
                <a:close/>
              </a:path>
            </a:pathLst>
          </a:custGeom>
          <a:solidFill>
            <a:srgbClr val="A2BBD2"/>
          </a:solidFill>
        </p:spPr>
        <p:txBody>
          <a:bodyPr wrap="square" lIns="0" tIns="0" rIns="0" bIns="0" rtlCol="0"/>
          <a:lstStyle/>
          <a:p>
            <a:endParaRPr/>
          </a:p>
        </p:txBody>
      </p:sp>
      <p:sp>
        <p:nvSpPr>
          <p:cNvPr id="43" name="object 43"/>
          <p:cNvSpPr/>
          <p:nvPr/>
        </p:nvSpPr>
        <p:spPr>
          <a:xfrm>
            <a:off x="2852210" y="3298987"/>
            <a:ext cx="448309" cy="12700"/>
          </a:xfrm>
          <a:custGeom>
            <a:avLst/>
            <a:gdLst/>
            <a:ahLst/>
            <a:cxnLst/>
            <a:rect l="l" t="t" r="r" b="b"/>
            <a:pathLst>
              <a:path w="448310" h="12700">
                <a:moveTo>
                  <a:pt x="0" y="12681"/>
                </a:moveTo>
                <a:lnTo>
                  <a:pt x="448033" y="12681"/>
                </a:lnTo>
                <a:lnTo>
                  <a:pt x="448033" y="0"/>
                </a:lnTo>
                <a:lnTo>
                  <a:pt x="0" y="0"/>
                </a:lnTo>
                <a:lnTo>
                  <a:pt x="0" y="12681"/>
                </a:lnTo>
                <a:close/>
              </a:path>
            </a:pathLst>
          </a:custGeom>
          <a:solidFill>
            <a:srgbClr val="0F4B3D"/>
          </a:solidFill>
        </p:spPr>
        <p:txBody>
          <a:bodyPr wrap="square" lIns="0" tIns="0" rIns="0" bIns="0" rtlCol="0"/>
          <a:lstStyle/>
          <a:p>
            <a:endParaRPr/>
          </a:p>
        </p:txBody>
      </p:sp>
      <p:sp>
        <p:nvSpPr>
          <p:cNvPr id="44" name="object 44"/>
          <p:cNvSpPr/>
          <p:nvPr/>
        </p:nvSpPr>
        <p:spPr>
          <a:xfrm>
            <a:off x="2852210" y="3294082"/>
            <a:ext cx="448309" cy="0"/>
          </a:xfrm>
          <a:custGeom>
            <a:avLst/>
            <a:gdLst/>
            <a:ahLst/>
            <a:cxnLst/>
            <a:rect l="l" t="t" r="r" b="b"/>
            <a:pathLst>
              <a:path w="448310">
                <a:moveTo>
                  <a:pt x="0" y="0"/>
                </a:moveTo>
                <a:lnTo>
                  <a:pt x="448033" y="0"/>
                </a:lnTo>
              </a:path>
            </a:pathLst>
          </a:custGeom>
          <a:ln w="9774">
            <a:solidFill>
              <a:srgbClr val="507867"/>
            </a:solidFill>
          </a:ln>
        </p:spPr>
        <p:txBody>
          <a:bodyPr wrap="square" lIns="0" tIns="0" rIns="0" bIns="0" rtlCol="0"/>
          <a:lstStyle/>
          <a:p>
            <a:endParaRPr/>
          </a:p>
        </p:txBody>
      </p:sp>
      <p:sp>
        <p:nvSpPr>
          <p:cNvPr id="45" name="object 45"/>
          <p:cNvSpPr/>
          <p:nvPr/>
        </p:nvSpPr>
        <p:spPr>
          <a:xfrm>
            <a:off x="3524274" y="4449780"/>
            <a:ext cx="448309" cy="1323975"/>
          </a:xfrm>
          <a:custGeom>
            <a:avLst/>
            <a:gdLst/>
            <a:ahLst/>
            <a:cxnLst/>
            <a:rect l="l" t="t" r="r" b="b"/>
            <a:pathLst>
              <a:path w="448310" h="1323975">
                <a:moveTo>
                  <a:pt x="0" y="1323452"/>
                </a:moveTo>
                <a:lnTo>
                  <a:pt x="448033" y="1323452"/>
                </a:lnTo>
                <a:lnTo>
                  <a:pt x="448033" y="0"/>
                </a:lnTo>
                <a:lnTo>
                  <a:pt x="0" y="0"/>
                </a:lnTo>
                <a:lnTo>
                  <a:pt x="0" y="1323452"/>
                </a:lnTo>
                <a:close/>
              </a:path>
            </a:pathLst>
          </a:custGeom>
          <a:solidFill>
            <a:srgbClr val="333333"/>
          </a:solidFill>
        </p:spPr>
        <p:txBody>
          <a:bodyPr wrap="square" lIns="0" tIns="0" rIns="0" bIns="0" rtlCol="0"/>
          <a:lstStyle/>
          <a:p>
            <a:endParaRPr/>
          </a:p>
        </p:txBody>
      </p:sp>
      <p:sp>
        <p:nvSpPr>
          <p:cNvPr id="46" name="object 46"/>
          <p:cNvSpPr/>
          <p:nvPr/>
        </p:nvSpPr>
        <p:spPr>
          <a:xfrm>
            <a:off x="3524274" y="4119228"/>
            <a:ext cx="448309" cy="330835"/>
          </a:xfrm>
          <a:custGeom>
            <a:avLst/>
            <a:gdLst/>
            <a:ahLst/>
            <a:cxnLst/>
            <a:rect l="l" t="t" r="r" b="b"/>
            <a:pathLst>
              <a:path w="448310" h="330835">
                <a:moveTo>
                  <a:pt x="0" y="330552"/>
                </a:moveTo>
                <a:lnTo>
                  <a:pt x="448033" y="330552"/>
                </a:lnTo>
                <a:lnTo>
                  <a:pt x="448033" y="0"/>
                </a:lnTo>
                <a:lnTo>
                  <a:pt x="0" y="0"/>
                </a:lnTo>
                <a:lnTo>
                  <a:pt x="0" y="330552"/>
                </a:lnTo>
                <a:close/>
              </a:path>
            </a:pathLst>
          </a:custGeom>
          <a:solidFill>
            <a:srgbClr val="5C5C5C"/>
          </a:solidFill>
        </p:spPr>
        <p:txBody>
          <a:bodyPr wrap="square" lIns="0" tIns="0" rIns="0" bIns="0" rtlCol="0"/>
          <a:lstStyle/>
          <a:p>
            <a:endParaRPr/>
          </a:p>
        </p:txBody>
      </p:sp>
      <p:sp>
        <p:nvSpPr>
          <p:cNvPr id="47" name="object 47"/>
          <p:cNvSpPr/>
          <p:nvPr/>
        </p:nvSpPr>
        <p:spPr>
          <a:xfrm>
            <a:off x="3524274" y="3909660"/>
            <a:ext cx="448309" cy="210185"/>
          </a:xfrm>
          <a:custGeom>
            <a:avLst/>
            <a:gdLst/>
            <a:ahLst/>
            <a:cxnLst/>
            <a:rect l="l" t="t" r="r" b="b"/>
            <a:pathLst>
              <a:path w="448310" h="210185">
                <a:moveTo>
                  <a:pt x="0" y="209593"/>
                </a:moveTo>
                <a:lnTo>
                  <a:pt x="448033" y="209593"/>
                </a:lnTo>
                <a:lnTo>
                  <a:pt x="448033" y="0"/>
                </a:lnTo>
                <a:lnTo>
                  <a:pt x="0" y="0"/>
                </a:lnTo>
                <a:lnTo>
                  <a:pt x="0" y="209593"/>
                </a:lnTo>
                <a:close/>
              </a:path>
            </a:pathLst>
          </a:custGeom>
          <a:solidFill>
            <a:srgbClr val="858585"/>
          </a:solidFill>
        </p:spPr>
        <p:txBody>
          <a:bodyPr wrap="square" lIns="0" tIns="0" rIns="0" bIns="0" rtlCol="0"/>
          <a:lstStyle/>
          <a:p>
            <a:endParaRPr/>
          </a:p>
        </p:txBody>
      </p:sp>
      <p:sp>
        <p:nvSpPr>
          <p:cNvPr id="48" name="object 48"/>
          <p:cNvSpPr/>
          <p:nvPr/>
        </p:nvSpPr>
        <p:spPr>
          <a:xfrm>
            <a:off x="3524274" y="3733477"/>
            <a:ext cx="448309" cy="176530"/>
          </a:xfrm>
          <a:custGeom>
            <a:avLst/>
            <a:gdLst/>
            <a:ahLst/>
            <a:cxnLst/>
            <a:rect l="l" t="t" r="r" b="b"/>
            <a:pathLst>
              <a:path w="448310" h="176529">
                <a:moveTo>
                  <a:pt x="0" y="176177"/>
                </a:moveTo>
                <a:lnTo>
                  <a:pt x="448033" y="176177"/>
                </a:lnTo>
                <a:lnTo>
                  <a:pt x="448033" y="0"/>
                </a:lnTo>
                <a:lnTo>
                  <a:pt x="0" y="0"/>
                </a:lnTo>
                <a:lnTo>
                  <a:pt x="0" y="176177"/>
                </a:lnTo>
                <a:close/>
              </a:path>
            </a:pathLst>
          </a:custGeom>
          <a:solidFill>
            <a:srgbClr val="B4B4B4"/>
          </a:solidFill>
        </p:spPr>
        <p:txBody>
          <a:bodyPr wrap="square" lIns="0" tIns="0" rIns="0" bIns="0" rtlCol="0"/>
          <a:lstStyle/>
          <a:p>
            <a:endParaRPr/>
          </a:p>
        </p:txBody>
      </p:sp>
      <p:sp>
        <p:nvSpPr>
          <p:cNvPr id="49" name="object 49"/>
          <p:cNvSpPr/>
          <p:nvPr/>
        </p:nvSpPr>
        <p:spPr>
          <a:xfrm>
            <a:off x="3524274" y="3674588"/>
            <a:ext cx="448309" cy="59055"/>
          </a:xfrm>
          <a:custGeom>
            <a:avLst/>
            <a:gdLst/>
            <a:ahLst/>
            <a:cxnLst/>
            <a:rect l="l" t="t" r="r" b="b"/>
            <a:pathLst>
              <a:path w="448310" h="59054">
                <a:moveTo>
                  <a:pt x="0" y="58868"/>
                </a:moveTo>
                <a:lnTo>
                  <a:pt x="448033" y="58868"/>
                </a:lnTo>
                <a:lnTo>
                  <a:pt x="448033" y="0"/>
                </a:lnTo>
                <a:lnTo>
                  <a:pt x="0" y="0"/>
                </a:lnTo>
                <a:lnTo>
                  <a:pt x="0" y="58868"/>
                </a:lnTo>
                <a:close/>
              </a:path>
            </a:pathLst>
          </a:custGeom>
          <a:solidFill>
            <a:srgbClr val="2C465A"/>
          </a:solidFill>
        </p:spPr>
        <p:txBody>
          <a:bodyPr wrap="square" lIns="0" tIns="0" rIns="0" bIns="0" rtlCol="0"/>
          <a:lstStyle/>
          <a:p>
            <a:endParaRPr/>
          </a:p>
        </p:txBody>
      </p:sp>
      <p:sp>
        <p:nvSpPr>
          <p:cNvPr id="50" name="object 50"/>
          <p:cNvSpPr/>
          <p:nvPr/>
        </p:nvSpPr>
        <p:spPr>
          <a:xfrm>
            <a:off x="3524274" y="3621510"/>
            <a:ext cx="448309" cy="53340"/>
          </a:xfrm>
          <a:custGeom>
            <a:avLst/>
            <a:gdLst/>
            <a:ahLst/>
            <a:cxnLst/>
            <a:rect l="l" t="t" r="r" b="b"/>
            <a:pathLst>
              <a:path w="448310" h="53339">
                <a:moveTo>
                  <a:pt x="0" y="53095"/>
                </a:moveTo>
                <a:lnTo>
                  <a:pt x="448033" y="53095"/>
                </a:lnTo>
                <a:lnTo>
                  <a:pt x="448033" y="0"/>
                </a:lnTo>
                <a:lnTo>
                  <a:pt x="0" y="0"/>
                </a:lnTo>
                <a:lnTo>
                  <a:pt x="0" y="53095"/>
                </a:lnTo>
                <a:close/>
              </a:path>
            </a:pathLst>
          </a:custGeom>
          <a:solidFill>
            <a:srgbClr val="46637A"/>
          </a:solidFill>
        </p:spPr>
        <p:txBody>
          <a:bodyPr wrap="square" lIns="0" tIns="0" rIns="0" bIns="0" rtlCol="0"/>
          <a:lstStyle/>
          <a:p>
            <a:endParaRPr/>
          </a:p>
        </p:txBody>
      </p:sp>
      <p:sp>
        <p:nvSpPr>
          <p:cNvPr id="51" name="object 51"/>
          <p:cNvSpPr/>
          <p:nvPr/>
        </p:nvSpPr>
        <p:spPr>
          <a:xfrm>
            <a:off x="3524274" y="3599435"/>
            <a:ext cx="448309" cy="22225"/>
          </a:xfrm>
          <a:custGeom>
            <a:avLst/>
            <a:gdLst/>
            <a:ahLst/>
            <a:cxnLst/>
            <a:rect l="l" t="t" r="r" b="b"/>
            <a:pathLst>
              <a:path w="448310" h="22225">
                <a:moveTo>
                  <a:pt x="0" y="22059"/>
                </a:moveTo>
                <a:lnTo>
                  <a:pt x="448033" y="22059"/>
                </a:lnTo>
                <a:lnTo>
                  <a:pt x="448033" y="0"/>
                </a:lnTo>
                <a:lnTo>
                  <a:pt x="0" y="0"/>
                </a:lnTo>
                <a:lnTo>
                  <a:pt x="0" y="22059"/>
                </a:lnTo>
                <a:close/>
              </a:path>
            </a:pathLst>
          </a:custGeom>
          <a:solidFill>
            <a:srgbClr val="7891AA"/>
          </a:solidFill>
        </p:spPr>
        <p:txBody>
          <a:bodyPr wrap="square" lIns="0" tIns="0" rIns="0" bIns="0" rtlCol="0"/>
          <a:lstStyle/>
          <a:p>
            <a:endParaRPr/>
          </a:p>
        </p:txBody>
      </p:sp>
      <p:sp>
        <p:nvSpPr>
          <p:cNvPr id="52" name="object 52"/>
          <p:cNvSpPr/>
          <p:nvPr/>
        </p:nvSpPr>
        <p:spPr>
          <a:xfrm>
            <a:off x="3524274" y="3580109"/>
            <a:ext cx="448309" cy="19685"/>
          </a:xfrm>
          <a:custGeom>
            <a:avLst/>
            <a:gdLst/>
            <a:ahLst/>
            <a:cxnLst/>
            <a:rect l="l" t="t" r="r" b="b"/>
            <a:pathLst>
              <a:path w="448310" h="19685">
                <a:moveTo>
                  <a:pt x="0" y="19338"/>
                </a:moveTo>
                <a:lnTo>
                  <a:pt x="448033" y="19338"/>
                </a:lnTo>
                <a:lnTo>
                  <a:pt x="448033" y="0"/>
                </a:lnTo>
                <a:lnTo>
                  <a:pt x="0" y="0"/>
                </a:lnTo>
                <a:lnTo>
                  <a:pt x="0" y="19338"/>
                </a:lnTo>
                <a:close/>
              </a:path>
            </a:pathLst>
          </a:custGeom>
          <a:solidFill>
            <a:srgbClr val="A2BBD2"/>
          </a:solidFill>
        </p:spPr>
        <p:txBody>
          <a:bodyPr wrap="square" lIns="0" tIns="0" rIns="0" bIns="0" rtlCol="0"/>
          <a:lstStyle/>
          <a:p>
            <a:endParaRPr/>
          </a:p>
        </p:txBody>
      </p:sp>
      <p:sp>
        <p:nvSpPr>
          <p:cNvPr id="53" name="object 53"/>
          <p:cNvSpPr/>
          <p:nvPr/>
        </p:nvSpPr>
        <p:spPr>
          <a:xfrm>
            <a:off x="3524274" y="3574937"/>
            <a:ext cx="448309" cy="0"/>
          </a:xfrm>
          <a:custGeom>
            <a:avLst/>
            <a:gdLst/>
            <a:ahLst/>
            <a:cxnLst/>
            <a:rect l="l" t="t" r="r" b="b"/>
            <a:pathLst>
              <a:path w="448310">
                <a:moveTo>
                  <a:pt x="0" y="0"/>
                </a:moveTo>
                <a:lnTo>
                  <a:pt x="448033" y="0"/>
                </a:lnTo>
              </a:path>
            </a:pathLst>
          </a:custGeom>
          <a:ln w="10362">
            <a:solidFill>
              <a:srgbClr val="0F4B3D"/>
            </a:solidFill>
          </a:ln>
        </p:spPr>
        <p:txBody>
          <a:bodyPr wrap="square" lIns="0" tIns="0" rIns="0" bIns="0" rtlCol="0"/>
          <a:lstStyle/>
          <a:p>
            <a:endParaRPr/>
          </a:p>
        </p:txBody>
      </p:sp>
      <p:sp>
        <p:nvSpPr>
          <p:cNvPr id="54" name="object 54"/>
          <p:cNvSpPr/>
          <p:nvPr/>
        </p:nvSpPr>
        <p:spPr>
          <a:xfrm>
            <a:off x="3524274" y="3566160"/>
            <a:ext cx="448309" cy="0"/>
          </a:xfrm>
          <a:custGeom>
            <a:avLst/>
            <a:gdLst/>
            <a:ahLst/>
            <a:cxnLst/>
            <a:rect l="l" t="t" r="r" b="b"/>
            <a:pathLst>
              <a:path w="448310">
                <a:moveTo>
                  <a:pt x="0" y="0"/>
                </a:moveTo>
                <a:lnTo>
                  <a:pt x="448033" y="0"/>
                </a:lnTo>
              </a:path>
            </a:pathLst>
          </a:custGeom>
          <a:ln w="7190">
            <a:solidFill>
              <a:srgbClr val="507867"/>
            </a:solidFill>
          </a:ln>
        </p:spPr>
        <p:txBody>
          <a:bodyPr wrap="square" lIns="0" tIns="0" rIns="0" bIns="0" rtlCol="0"/>
          <a:lstStyle/>
          <a:p>
            <a:endParaRPr/>
          </a:p>
        </p:txBody>
      </p:sp>
      <p:sp>
        <p:nvSpPr>
          <p:cNvPr id="55" name="object 55"/>
          <p:cNvSpPr/>
          <p:nvPr/>
        </p:nvSpPr>
        <p:spPr>
          <a:xfrm>
            <a:off x="2852210" y="3368564"/>
            <a:ext cx="448309" cy="0"/>
          </a:xfrm>
          <a:custGeom>
            <a:avLst/>
            <a:gdLst/>
            <a:ahLst/>
            <a:cxnLst/>
            <a:rect l="l" t="t" r="r" b="b"/>
            <a:pathLst>
              <a:path w="448310">
                <a:moveTo>
                  <a:pt x="0" y="0"/>
                </a:moveTo>
                <a:lnTo>
                  <a:pt x="448033" y="0"/>
                </a:lnTo>
              </a:path>
            </a:pathLst>
          </a:custGeom>
          <a:ln w="9524">
            <a:solidFill>
              <a:srgbClr val="FFFFFF"/>
            </a:solidFill>
          </a:ln>
        </p:spPr>
        <p:txBody>
          <a:bodyPr wrap="square" lIns="0" tIns="0" rIns="0" bIns="0" rtlCol="0"/>
          <a:lstStyle/>
          <a:p>
            <a:endParaRPr/>
          </a:p>
        </p:txBody>
      </p:sp>
      <p:sp>
        <p:nvSpPr>
          <p:cNvPr id="56" name="object 56"/>
          <p:cNvSpPr/>
          <p:nvPr/>
        </p:nvSpPr>
        <p:spPr>
          <a:xfrm>
            <a:off x="2852210" y="3336561"/>
            <a:ext cx="448309" cy="0"/>
          </a:xfrm>
          <a:custGeom>
            <a:avLst/>
            <a:gdLst/>
            <a:ahLst/>
            <a:cxnLst/>
            <a:rect l="l" t="t" r="r" b="b"/>
            <a:pathLst>
              <a:path w="448310">
                <a:moveTo>
                  <a:pt x="0" y="0"/>
                </a:moveTo>
                <a:lnTo>
                  <a:pt x="448033" y="0"/>
                </a:lnTo>
              </a:path>
            </a:pathLst>
          </a:custGeom>
          <a:ln w="9524">
            <a:solidFill>
              <a:srgbClr val="FFFFFF"/>
            </a:solidFill>
          </a:ln>
        </p:spPr>
        <p:txBody>
          <a:bodyPr wrap="square" lIns="0" tIns="0" rIns="0" bIns="0" rtlCol="0"/>
          <a:lstStyle/>
          <a:p>
            <a:endParaRPr/>
          </a:p>
        </p:txBody>
      </p:sp>
      <p:sp>
        <p:nvSpPr>
          <p:cNvPr id="57" name="object 57"/>
          <p:cNvSpPr/>
          <p:nvPr/>
        </p:nvSpPr>
        <p:spPr>
          <a:xfrm>
            <a:off x="2852210" y="3368564"/>
            <a:ext cx="448309" cy="0"/>
          </a:xfrm>
          <a:custGeom>
            <a:avLst/>
            <a:gdLst/>
            <a:ahLst/>
            <a:cxnLst/>
            <a:rect l="l" t="t" r="r" b="b"/>
            <a:pathLst>
              <a:path w="448310">
                <a:moveTo>
                  <a:pt x="0" y="0"/>
                </a:moveTo>
                <a:lnTo>
                  <a:pt x="448033" y="0"/>
                </a:lnTo>
              </a:path>
            </a:pathLst>
          </a:custGeom>
          <a:ln w="9524">
            <a:solidFill>
              <a:srgbClr val="FFFFFF"/>
            </a:solidFill>
          </a:ln>
        </p:spPr>
        <p:txBody>
          <a:bodyPr wrap="square" lIns="0" tIns="0" rIns="0" bIns="0" rtlCol="0"/>
          <a:lstStyle/>
          <a:p>
            <a:endParaRPr/>
          </a:p>
        </p:txBody>
      </p:sp>
      <p:sp>
        <p:nvSpPr>
          <p:cNvPr id="58" name="object 58"/>
          <p:cNvSpPr/>
          <p:nvPr/>
        </p:nvSpPr>
        <p:spPr>
          <a:xfrm>
            <a:off x="2852210" y="3311669"/>
            <a:ext cx="448309" cy="0"/>
          </a:xfrm>
          <a:custGeom>
            <a:avLst/>
            <a:gdLst/>
            <a:ahLst/>
            <a:cxnLst/>
            <a:rect l="l" t="t" r="r" b="b"/>
            <a:pathLst>
              <a:path w="448310">
                <a:moveTo>
                  <a:pt x="0" y="0"/>
                </a:moveTo>
                <a:lnTo>
                  <a:pt x="448033" y="0"/>
                </a:lnTo>
              </a:path>
            </a:pathLst>
          </a:custGeom>
          <a:ln w="9524">
            <a:solidFill>
              <a:srgbClr val="FFFFFF"/>
            </a:solidFill>
          </a:ln>
        </p:spPr>
        <p:txBody>
          <a:bodyPr wrap="square" lIns="0" tIns="0" rIns="0" bIns="0" rtlCol="0"/>
          <a:lstStyle/>
          <a:p>
            <a:endParaRPr/>
          </a:p>
        </p:txBody>
      </p:sp>
      <p:sp>
        <p:nvSpPr>
          <p:cNvPr id="59" name="object 59"/>
          <p:cNvSpPr/>
          <p:nvPr/>
        </p:nvSpPr>
        <p:spPr>
          <a:xfrm>
            <a:off x="2852210" y="3336561"/>
            <a:ext cx="448309" cy="0"/>
          </a:xfrm>
          <a:custGeom>
            <a:avLst/>
            <a:gdLst/>
            <a:ahLst/>
            <a:cxnLst/>
            <a:rect l="l" t="t" r="r" b="b"/>
            <a:pathLst>
              <a:path w="448310">
                <a:moveTo>
                  <a:pt x="0" y="0"/>
                </a:moveTo>
                <a:lnTo>
                  <a:pt x="448033" y="0"/>
                </a:lnTo>
              </a:path>
            </a:pathLst>
          </a:custGeom>
          <a:ln w="9524">
            <a:solidFill>
              <a:srgbClr val="FFFFFF"/>
            </a:solidFill>
          </a:ln>
        </p:spPr>
        <p:txBody>
          <a:bodyPr wrap="square" lIns="0" tIns="0" rIns="0" bIns="0" rtlCol="0"/>
          <a:lstStyle/>
          <a:p>
            <a:endParaRPr/>
          </a:p>
        </p:txBody>
      </p:sp>
      <p:sp>
        <p:nvSpPr>
          <p:cNvPr id="60" name="object 60"/>
          <p:cNvSpPr/>
          <p:nvPr/>
        </p:nvSpPr>
        <p:spPr>
          <a:xfrm>
            <a:off x="2852210" y="3311669"/>
            <a:ext cx="448309" cy="0"/>
          </a:xfrm>
          <a:custGeom>
            <a:avLst/>
            <a:gdLst/>
            <a:ahLst/>
            <a:cxnLst/>
            <a:rect l="l" t="t" r="r" b="b"/>
            <a:pathLst>
              <a:path w="448310">
                <a:moveTo>
                  <a:pt x="0" y="0"/>
                </a:moveTo>
                <a:lnTo>
                  <a:pt x="448033" y="0"/>
                </a:lnTo>
              </a:path>
            </a:pathLst>
          </a:custGeom>
          <a:ln w="9524">
            <a:solidFill>
              <a:srgbClr val="FFFFFF"/>
            </a:solidFill>
          </a:ln>
        </p:spPr>
        <p:txBody>
          <a:bodyPr wrap="square" lIns="0" tIns="0" rIns="0" bIns="0" rtlCol="0"/>
          <a:lstStyle/>
          <a:p>
            <a:endParaRPr/>
          </a:p>
        </p:txBody>
      </p:sp>
      <p:sp>
        <p:nvSpPr>
          <p:cNvPr id="61" name="object 61"/>
          <p:cNvSpPr/>
          <p:nvPr/>
        </p:nvSpPr>
        <p:spPr>
          <a:xfrm>
            <a:off x="2852210" y="3435366"/>
            <a:ext cx="448309" cy="0"/>
          </a:xfrm>
          <a:custGeom>
            <a:avLst/>
            <a:gdLst/>
            <a:ahLst/>
            <a:cxnLst/>
            <a:rect l="l" t="t" r="r" b="b"/>
            <a:pathLst>
              <a:path w="448310">
                <a:moveTo>
                  <a:pt x="0" y="0"/>
                </a:moveTo>
                <a:lnTo>
                  <a:pt x="448033" y="0"/>
                </a:lnTo>
              </a:path>
            </a:pathLst>
          </a:custGeom>
          <a:ln w="9524">
            <a:solidFill>
              <a:srgbClr val="FFFFFF"/>
            </a:solidFill>
          </a:ln>
        </p:spPr>
        <p:txBody>
          <a:bodyPr wrap="square" lIns="0" tIns="0" rIns="0" bIns="0" rtlCol="0"/>
          <a:lstStyle/>
          <a:p>
            <a:endParaRPr/>
          </a:p>
        </p:txBody>
      </p:sp>
      <p:sp>
        <p:nvSpPr>
          <p:cNvPr id="62" name="object 62"/>
          <p:cNvSpPr/>
          <p:nvPr/>
        </p:nvSpPr>
        <p:spPr>
          <a:xfrm>
            <a:off x="2852210" y="3726345"/>
            <a:ext cx="448309" cy="0"/>
          </a:xfrm>
          <a:custGeom>
            <a:avLst/>
            <a:gdLst/>
            <a:ahLst/>
            <a:cxnLst/>
            <a:rect l="l" t="t" r="r" b="b"/>
            <a:pathLst>
              <a:path w="448310">
                <a:moveTo>
                  <a:pt x="0" y="0"/>
                </a:moveTo>
                <a:lnTo>
                  <a:pt x="448033" y="0"/>
                </a:lnTo>
              </a:path>
            </a:pathLst>
          </a:custGeom>
          <a:ln w="9524">
            <a:solidFill>
              <a:srgbClr val="FFFFFF"/>
            </a:solidFill>
          </a:ln>
        </p:spPr>
        <p:txBody>
          <a:bodyPr wrap="square" lIns="0" tIns="0" rIns="0" bIns="0" rtlCol="0"/>
          <a:lstStyle/>
          <a:p>
            <a:endParaRPr/>
          </a:p>
        </p:txBody>
      </p:sp>
      <p:sp>
        <p:nvSpPr>
          <p:cNvPr id="63" name="object 63"/>
          <p:cNvSpPr/>
          <p:nvPr/>
        </p:nvSpPr>
        <p:spPr>
          <a:xfrm>
            <a:off x="2852210" y="3511311"/>
            <a:ext cx="448309" cy="0"/>
          </a:xfrm>
          <a:custGeom>
            <a:avLst/>
            <a:gdLst/>
            <a:ahLst/>
            <a:cxnLst/>
            <a:rect l="l" t="t" r="r" b="b"/>
            <a:pathLst>
              <a:path w="448310">
                <a:moveTo>
                  <a:pt x="0" y="0"/>
                </a:moveTo>
                <a:lnTo>
                  <a:pt x="448033" y="0"/>
                </a:lnTo>
              </a:path>
            </a:pathLst>
          </a:custGeom>
          <a:ln w="9524">
            <a:solidFill>
              <a:srgbClr val="FFFFFF"/>
            </a:solidFill>
          </a:ln>
        </p:spPr>
        <p:txBody>
          <a:bodyPr wrap="square" lIns="0" tIns="0" rIns="0" bIns="0" rtlCol="0"/>
          <a:lstStyle/>
          <a:p>
            <a:endParaRPr/>
          </a:p>
        </p:txBody>
      </p:sp>
      <p:sp>
        <p:nvSpPr>
          <p:cNvPr id="64" name="object 64"/>
          <p:cNvSpPr/>
          <p:nvPr/>
        </p:nvSpPr>
        <p:spPr>
          <a:xfrm>
            <a:off x="2852210" y="3983923"/>
            <a:ext cx="448309" cy="0"/>
          </a:xfrm>
          <a:custGeom>
            <a:avLst/>
            <a:gdLst/>
            <a:ahLst/>
            <a:cxnLst/>
            <a:rect l="l" t="t" r="r" b="b"/>
            <a:pathLst>
              <a:path w="448310">
                <a:moveTo>
                  <a:pt x="0" y="0"/>
                </a:moveTo>
                <a:lnTo>
                  <a:pt x="448033" y="0"/>
                </a:lnTo>
              </a:path>
            </a:pathLst>
          </a:custGeom>
          <a:ln w="9524">
            <a:solidFill>
              <a:srgbClr val="FFFFFF"/>
            </a:solidFill>
          </a:ln>
        </p:spPr>
        <p:txBody>
          <a:bodyPr wrap="square" lIns="0" tIns="0" rIns="0" bIns="0" rtlCol="0"/>
          <a:lstStyle/>
          <a:p>
            <a:endParaRPr/>
          </a:p>
        </p:txBody>
      </p:sp>
      <p:sp>
        <p:nvSpPr>
          <p:cNvPr id="65" name="object 65"/>
          <p:cNvSpPr/>
          <p:nvPr/>
        </p:nvSpPr>
        <p:spPr>
          <a:xfrm>
            <a:off x="2852210" y="3726345"/>
            <a:ext cx="448309" cy="0"/>
          </a:xfrm>
          <a:custGeom>
            <a:avLst/>
            <a:gdLst/>
            <a:ahLst/>
            <a:cxnLst/>
            <a:rect l="l" t="t" r="r" b="b"/>
            <a:pathLst>
              <a:path w="448310">
                <a:moveTo>
                  <a:pt x="0" y="0"/>
                </a:moveTo>
                <a:lnTo>
                  <a:pt x="448033" y="0"/>
                </a:lnTo>
              </a:path>
            </a:pathLst>
          </a:custGeom>
          <a:ln w="9524">
            <a:solidFill>
              <a:srgbClr val="FFFFFF"/>
            </a:solidFill>
          </a:ln>
        </p:spPr>
        <p:txBody>
          <a:bodyPr wrap="square" lIns="0" tIns="0" rIns="0" bIns="0" rtlCol="0"/>
          <a:lstStyle/>
          <a:p>
            <a:endParaRPr/>
          </a:p>
        </p:txBody>
      </p:sp>
      <p:sp>
        <p:nvSpPr>
          <p:cNvPr id="66" name="object 66"/>
          <p:cNvSpPr/>
          <p:nvPr/>
        </p:nvSpPr>
        <p:spPr>
          <a:xfrm>
            <a:off x="2852210" y="3435366"/>
            <a:ext cx="448309" cy="0"/>
          </a:xfrm>
          <a:custGeom>
            <a:avLst/>
            <a:gdLst/>
            <a:ahLst/>
            <a:cxnLst/>
            <a:rect l="l" t="t" r="r" b="b"/>
            <a:pathLst>
              <a:path w="448310">
                <a:moveTo>
                  <a:pt x="0" y="0"/>
                </a:moveTo>
                <a:lnTo>
                  <a:pt x="448033" y="0"/>
                </a:lnTo>
              </a:path>
            </a:pathLst>
          </a:custGeom>
          <a:ln w="9524">
            <a:solidFill>
              <a:srgbClr val="FFFFFF"/>
            </a:solidFill>
          </a:ln>
        </p:spPr>
        <p:txBody>
          <a:bodyPr wrap="square" lIns="0" tIns="0" rIns="0" bIns="0" rtlCol="0"/>
          <a:lstStyle/>
          <a:p>
            <a:endParaRPr/>
          </a:p>
        </p:txBody>
      </p:sp>
      <p:sp>
        <p:nvSpPr>
          <p:cNvPr id="67" name="object 67"/>
          <p:cNvSpPr/>
          <p:nvPr/>
        </p:nvSpPr>
        <p:spPr>
          <a:xfrm>
            <a:off x="2852210" y="3511311"/>
            <a:ext cx="448309" cy="0"/>
          </a:xfrm>
          <a:custGeom>
            <a:avLst/>
            <a:gdLst/>
            <a:ahLst/>
            <a:cxnLst/>
            <a:rect l="l" t="t" r="r" b="b"/>
            <a:pathLst>
              <a:path w="448310">
                <a:moveTo>
                  <a:pt x="0" y="0"/>
                </a:moveTo>
                <a:lnTo>
                  <a:pt x="448033" y="0"/>
                </a:lnTo>
              </a:path>
            </a:pathLst>
          </a:custGeom>
          <a:ln w="9524">
            <a:solidFill>
              <a:srgbClr val="FFFFFF"/>
            </a:solidFill>
          </a:ln>
        </p:spPr>
        <p:txBody>
          <a:bodyPr wrap="square" lIns="0" tIns="0" rIns="0" bIns="0" rtlCol="0"/>
          <a:lstStyle/>
          <a:p>
            <a:endParaRPr/>
          </a:p>
        </p:txBody>
      </p:sp>
      <p:sp>
        <p:nvSpPr>
          <p:cNvPr id="68" name="object 68"/>
          <p:cNvSpPr/>
          <p:nvPr/>
        </p:nvSpPr>
        <p:spPr>
          <a:xfrm>
            <a:off x="2180146" y="3736073"/>
            <a:ext cx="448309" cy="0"/>
          </a:xfrm>
          <a:custGeom>
            <a:avLst/>
            <a:gdLst/>
            <a:ahLst/>
            <a:cxnLst/>
            <a:rect l="l" t="t" r="r" b="b"/>
            <a:pathLst>
              <a:path w="448310">
                <a:moveTo>
                  <a:pt x="0" y="0"/>
                </a:moveTo>
                <a:lnTo>
                  <a:pt x="448033" y="0"/>
                </a:lnTo>
              </a:path>
            </a:pathLst>
          </a:custGeom>
          <a:ln w="9524">
            <a:solidFill>
              <a:srgbClr val="FFFFFF"/>
            </a:solidFill>
          </a:ln>
        </p:spPr>
        <p:txBody>
          <a:bodyPr wrap="square" lIns="0" tIns="0" rIns="0" bIns="0" rtlCol="0"/>
          <a:lstStyle/>
          <a:p>
            <a:endParaRPr/>
          </a:p>
        </p:txBody>
      </p:sp>
      <p:sp>
        <p:nvSpPr>
          <p:cNvPr id="69" name="object 69"/>
          <p:cNvSpPr/>
          <p:nvPr/>
        </p:nvSpPr>
        <p:spPr>
          <a:xfrm>
            <a:off x="2180146" y="3973560"/>
            <a:ext cx="448309" cy="0"/>
          </a:xfrm>
          <a:custGeom>
            <a:avLst/>
            <a:gdLst/>
            <a:ahLst/>
            <a:cxnLst/>
            <a:rect l="l" t="t" r="r" b="b"/>
            <a:pathLst>
              <a:path w="448310">
                <a:moveTo>
                  <a:pt x="0" y="0"/>
                </a:moveTo>
                <a:lnTo>
                  <a:pt x="448033" y="0"/>
                </a:lnTo>
              </a:path>
            </a:pathLst>
          </a:custGeom>
          <a:ln w="9524">
            <a:solidFill>
              <a:srgbClr val="FFFFFF"/>
            </a:solidFill>
          </a:ln>
        </p:spPr>
        <p:txBody>
          <a:bodyPr wrap="square" lIns="0" tIns="0" rIns="0" bIns="0" rtlCol="0"/>
          <a:lstStyle/>
          <a:p>
            <a:endParaRPr/>
          </a:p>
        </p:txBody>
      </p:sp>
      <p:sp>
        <p:nvSpPr>
          <p:cNvPr id="70" name="object 70"/>
          <p:cNvSpPr/>
          <p:nvPr/>
        </p:nvSpPr>
        <p:spPr>
          <a:xfrm>
            <a:off x="2180146" y="3518169"/>
            <a:ext cx="448309" cy="0"/>
          </a:xfrm>
          <a:custGeom>
            <a:avLst/>
            <a:gdLst/>
            <a:ahLst/>
            <a:cxnLst/>
            <a:rect l="l" t="t" r="r" b="b"/>
            <a:pathLst>
              <a:path w="448310">
                <a:moveTo>
                  <a:pt x="0" y="0"/>
                </a:moveTo>
                <a:lnTo>
                  <a:pt x="448033" y="0"/>
                </a:lnTo>
              </a:path>
            </a:pathLst>
          </a:custGeom>
          <a:ln w="9524">
            <a:solidFill>
              <a:srgbClr val="FFFFFF"/>
            </a:solidFill>
          </a:ln>
        </p:spPr>
        <p:txBody>
          <a:bodyPr wrap="square" lIns="0" tIns="0" rIns="0" bIns="0" rtlCol="0"/>
          <a:lstStyle/>
          <a:p>
            <a:endParaRPr/>
          </a:p>
        </p:txBody>
      </p:sp>
      <p:sp>
        <p:nvSpPr>
          <p:cNvPr id="71" name="object 71"/>
          <p:cNvSpPr/>
          <p:nvPr/>
        </p:nvSpPr>
        <p:spPr>
          <a:xfrm>
            <a:off x="2180146" y="3439429"/>
            <a:ext cx="448309" cy="0"/>
          </a:xfrm>
          <a:custGeom>
            <a:avLst/>
            <a:gdLst/>
            <a:ahLst/>
            <a:cxnLst/>
            <a:rect l="l" t="t" r="r" b="b"/>
            <a:pathLst>
              <a:path w="448310">
                <a:moveTo>
                  <a:pt x="0" y="0"/>
                </a:moveTo>
                <a:lnTo>
                  <a:pt x="448033" y="0"/>
                </a:lnTo>
              </a:path>
            </a:pathLst>
          </a:custGeom>
          <a:ln w="9524">
            <a:solidFill>
              <a:srgbClr val="FFFFFF"/>
            </a:solidFill>
          </a:ln>
        </p:spPr>
        <p:txBody>
          <a:bodyPr wrap="square" lIns="0" tIns="0" rIns="0" bIns="0" rtlCol="0"/>
          <a:lstStyle/>
          <a:p>
            <a:endParaRPr/>
          </a:p>
        </p:txBody>
      </p:sp>
      <p:sp>
        <p:nvSpPr>
          <p:cNvPr id="72" name="object 72"/>
          <p:cNvSpPr/>
          <p:nvPr/>
        </p:nvSpPr>
        <p:spPr>
          <a:xfrm>
            <a:off x="2180146" y="3736073"/>
            <a:ext cx="448309" cy="0"/>
          </a:xfrm>
          <a:custGeom>
            <a:avLst/>
            <a:gdLst/>
            <a:ahLst/>
            <a:cxnLst/>
            <a:rect l="l" t="t" r="r" b="b"/>
            <a:pathLst>
              <a:path w="448310">
                <a:moveTo>
                  <a:pt x="0" y="0"/>
                </a:moveTo>
                <a:lnTo>
                  <a:pt x="448033" y="0"/>
                </a:lnTo>
              </a:path>
            </a:pathLst>
          </a:custGeom>
          <a:ln w="9524">
            <a:solidFill>
              <a:srgbClr val="FFFFFF"/>
            </a:solidFill>
          </a:ln>
        </p:spPr>
        <p:txBody>
          <a:bodyPr wrap="square" lIns="0" tIns="0" rIns="0" bIns="0" rtlCol="0"/>
          <a:lstStyle/>
          <a:p>
            <a:endParaRPr/>
          </a:p>
        </p:txBody>
      </p:sp>
      <p:sp>
        <p:nvSpPr>
          <p:cNvPr id="73" name="object 73"/>
          <p:cNvSpPr/>
          <p:nvPr/>
        </p:nvSpPr>
        <p:spPr>
          <a:xfrm>
            <a:off x="2180146" y="3518169"/>
            <a:ext cx="448309" cy="0"/>
          </a:xfrm>
          <a:custGeom>
            <a:avLst/>
            <a:gdLst/>
            <a:ahLst/>
            <a:cxnLst/>
            <a:rect l="l" t="t" r="r" b="b"/>
            <a:pathLst>
              <a:path w="448310">
                <a:moveTo>
                  <a:pt x="0" y="0"/>
                </a:moveTo>
                <a:lnTo>
                  <a:pt x="448033" y="0"/>
                </a:lnTo>
              </a:path>
            </a:pathLst>
          </a:custGeom>
          <a:ln w="9524">
            <a:solidFill>
              <a:srgbClr val="FFFFFF"/>
            </a:solidFill>
          </a:ln>
        </p:spPr>
        <p:txBody>
          <a:bodyPr wrap="square" lIns="0" tIns="0" rIns="0" bIns="0" rtlCol="0"/>
          <a:lstStyle/>
          <a:p>
            <a:endParaRPr/>
          </a:p>
        </p:txBody>
      </p:sp>
      <p:sp>
        <p:nvSpPr>
          <p:cNvPr id="74" name="object 74"/>
          <p:cNvSpPr/>
          <p:nvPr/>
        </p:nvSpPr>
        <p:spPr>
          <a:xfrm>
            <a:off x="2180146" y="3973560"/>
            <a:ext cx="448309" cy="0"/>
          </a:xfrm>
          <a:custGeom>
            <a:avLst/>
            <a:gdLst/>
            <a:ahLst/>
            <a:cxnLst/>
            <a:rect l="l" t="t" r="r" b="b"/>
            <a:pathLst>
              <a:path w="448310">
                <a:moveTo>
                  <a:pt x="0" y="0"/>
                </a:moveTo>
                <a:lnTo>
                  <a:pt x="448033" y="0"/>
                </a:lnTo>
              </a:path>
            </a:pathLst>
          </a:custGeom>
          <a:ln w="9524">
            <a:solidFill>
              <a:srgbClr val="FFFFFF"/>
            </a:solidFill>
          </a:ln>
        </p:spPr>
        <p:txBody>
          <a:bodyPr wrap="square" lIns="0" tIns="0" rIns="0" bIns="0" rtlCol="0"/>
          <a:lstStyle/>
          <a:p>
            <a:endParaRPr/>
          </a:p>
        </p:txBody>
      </p:sp>
      <p:sp>
        <p:nvSpPr>
          <p:cNvPr id="75" name="object 75"/>
          <p:cNvSpPr/>
          <p:nvPr/>
        </p:nvSpPr>
        <p:spPr>
          <a:xfrm>
            <a:off x="2852210" y="3298969"/>
            <a:ext cx="448309" cy="0"/>
          </a:xfrm>
          <a:custGeom>
            <a:avLst/>
            <a:gdLst/>
            <a:ahLst/>
            <a:cxnLst/>
            <a:rect l="l" t="t" r="r" b="b"/>
            <a:pathLst>
              <a:path w="448310">
                <a:moveTo>
                  <a:pt x="0" y="0"/>
                </a:moveTo>
                <a:lnTo>
                  <a:pt x="448033" y="0"/>
                </a:lnTo>
              </a:path>
            </a:pathLst>
          </a:custGeom>
          <a:ln w="9524">
            <a:solidFill>
              <a:srgbClr val="FFFFFF"/>
            </a:solidFill>
          </a:ln>
        </p:spPr>
        <p:txBody>
          <a:bodyPr wrap="square" lIns="0" tIns="0" rIns="0" bIns="0" rtlCol="0"/>
          <a:lstStyle/>
          <a:p>
            <a:endParaRPr/>
          </a:p>
        </p:txBody>
      </p:sp>
      <p:sp>
        <p:nvSpPr>
          <p:cNvPr id="76" name="object 76"/>
          <p:cNvSpPr/>
          <p:nvPr/>
        </p:nvSpPr>
        <p:spPr>
          <a:xfrm>
            <a:off x="2852210" y="3289317"/>
            <a:ext cx="448309" cy="0"/>
          </a:xfrm>
          <a:custGeom>
            <a:avLst/>
            <a:gdLst/>
            <a:ahLst/>
            <a:cxnLst/>
            <a:rect l="l" t="t" r="r" b="b"/>
            <a:pathLst>
              <a:path w="448310">
                <a:moveTo>
                  <a:pt x="0" y="0"/>
                </a:moveTo>
                <a:lnTo>
                  <a:pt x="448033" y="0"/>
                </a:lnTo>
              </a:path>
            </a:pathLst>
          </a:custGeom>
          <a:ln w="9524">
            <a:solidFill>
              <a:srgbClr val="FFFFFF"/>
            </a:solidFill>
          </a:ln>
        </p:spPr>
        <p:txBody>
          <a:bodyPr wrap="square" lIns="0" tIns="0" rIns="0" bIns="0" rtlCol="0"/>
          <a:lstStyle/>
          <a:p>
            <a:endParaRPr/>
          </a:p>
        </p:txBody>
      </p:sp>
      <p:sp>
        <p:nvSpPr>
          <p:cNvPr id="77" name="object 77"/>
          <p:cNvSpPr/>
          <p:nvPr/>
        </p:nvSpPr>
        <p:spPr>
          <a:xfrm>
            <a:off x="2628180" y="3290333"/>
            <a:ext cx="0" cy="2483485"/>
          </a:xfrm>
          <a:custGeom>
            <a:avLst/>
            <a:gdLst/>
            <a:ahLst/>
            <a:cxnLst/>
            <a:rect l="l" t="t" r="r" b="b"/>
            <a:pathLst>
              <a:path h="2483485">
                <a:moveTo>
                  <a:pt x="0" y="0"/>
                </a:moveTo>
                <a:lnTo>
                  <a:pt x="0" y="2482899"/>
                </a:lnTo>
              </a:path>
            </a:pathLst>
          </a:custGeom>
          <a:ln w="9525">
            <a:solidFill>
              <a:srgbClr val="FFFFFF"/>
            </a:solidFill>
          </a:ln>
        </p:spPr>
        <p:txBody>
          <a:bodyPr wrap="square" lIns="0" tIns="0" rIns="0" bIns="0" rtlCol="0"/>
          <a:lstStyle/>
          <a:p>
            <a:endParaRPr/>
          </a:p>
        </p:txBody>
      </p:sp>
      <p:sp>
        <p:nvSpPr>
          <p:cNvPr id="78" name="object 78"/>
          <p:cNvSpPr/>
          <p:nvPr/>
        </p:nvSpPr>
        <p:spPr>
          <a:xfrm>
            <a:off x="2852210" y="3298969"/>
            <a:ext cx="448309" cy="0"/>
          </a:xfrm>
          <a:custGeom>
            <a:avLst/>
            <a:gdLst/>
            <a:ahLst/>
            <a:cxnLst/>
            <a:rect l="l" t="t" r="r" b="b"/>
            <a:pathLst>
              <a:path w="448310">
                <a:moveTo>
                  <a:pt x="0" y="0"/>
                </a:moveTo>
                <a:lnTo>
                  <a:pt x="448033" y="0"/>
                </a:lnTo>
              </a:path>
            </a:pathLst>
          </a:custGeom>
          <a:ln w="9524">
            <a:solidFill>
              <a:srgbClr val="FFFFFF"/>
            </a:solidFill>
          </a:ln>
        </p:spPr>
        <p:txBody>
          <a:bodyPr wrap="square" lIns="0" tIns="0" rIns="0" bIns="0" rtlCol="0"/>
          <a:lstStyle/>
          <a:p>
            <a:endParaRPr/>
          </a:p>
        </p:txBody>
      </p:sp>
      <p:sp>
        <p:nvSpPr>
          <p:cNvPr id="79" name="object 79"/>
          <p:cNvSpPr/>
          <p:nvPr/>
        </p:nvSpPr>
        <p:spPr>
          <a:xfrm>
            <a:off x="2180146" y="4414855"/>
            <a:ext cx="448309" cy="0"/>
          </a:xfrm>
          <a:custGeom>
            <a:avLst/>
            <a:gdLst/>
            <a:ahLst/>
            <a:cxnLst/>
            <a:rect l="l" t="t" r="r" b="b"/>
            <a:pathLst>
              <a:path w="448310">
                <a:moveTo>
                  <a:pt x="0" y="0"/>
                </a:moveTo>
                <a:lnTo>
                  <a:pt x="448033" y="0"/>
                </a:lnTo>
              </a:path>
            </a:pathLst>
          </a:custGeom>
          <a:ln w="9524">
            <a:solidFill>
              <a:srgbClr val="FFFFFF"/>
            </a:solidFill>
          </a:ln>
        </p:spPr>
        <p:txBody>
          <a:bodyPr wrap="square" lIns="0" tIns="0" rIns="0" bIns="0" rtlCol="0"/>
          <a:lstStyle/>
          <a:p>
            <a:endParaRPr/>
          </a:p>
        </p:txBody>
      </p:sp>
      <p:sp>
        <p:nvSpPr>
          <p:cNvPr id="80" name="object 80"/>
          <p:cNvSpPr/>
          <p:nvPr/>
        </p:nvSpPr>
        <p:spPr>
          <a:xfrm>
            <a:off x="2180146" y="3290333"/>
            <a:ext cx="0" cy="2483485"/>
          </a:xfrm>
          <a:custGeom>
            <a:avLst/>
            <a:gdLst/>
            <a:ahLst/>
            <a:cxnLst/>
            <a:rect l="l" t="t" r="r" b="b"/>
            <a:pathLst>
              <a:path h="2483485">
                <a:moveTo>
                  <a:pt x="0" y="0"/>
                </a:moveTo>
                <a:lnTo>
                  <a:pt x="0" y="2482899"/>
                </a:lnTo>
              </a:path>
            </a:pathLst>
          </a:custGeom>
          <a:ln w="9525">
            <a:solidFill>
              <a:srgbClr val="FFFFFF"/>
            </a:solidFill>
          </a:ln>
        </p:spPr>
        <p:txBody>
          <a:bodyPr wrap="square" lIns="0" tIns="0" rIns="0" bIns="0" rtlCol="0"/>
          <a:lstStyle/>
          <a:p>
            <a:endParaRPr/>
          </a:p>
        </p:txBody>
      </p:sp>
      <p:sp>
        <p:nvSpPr>
          <p:cNvPr id="81" name="object 81"/>
          <p:cNvSpPr/>
          <p:nvPr/>
        </p:nvSpPr>
        <p:spPr>
          <a:xfrm>
            <a:off x="2180146" y="5773232"/>
            <a:ext cx="448309" cy="0"/>
          </a:xfrm>
          <a:custGeom>
            <a:avLst/>
            <a:gdLst/>
            <a:ahLst/>
            <a:cxnLst/>
            <a:rect l="l" t="t" r="r" b="b"/>
            <a:pathLst>
              <a:path w="448310">
                <a:moveTo>
                  <a:pt x="0" y="0"/>
                </a:moveTo>
                <a:lnTo>
                  <a:pt x="448033" y="0"/>
                </a:lnTo>
              </a:path>
            </a:pathLst>
          </a:custGeom>
          <a:ln w="9524">
            <a:solidFill>
              <a:srgbClr val="FFFFFF"/>
            </a:solidFill>
          </a:ln>
        </p:spPr>
        <p:txBody>
          <a:bodyPr wrap="square" lIns="0" tIns="0" rIns="0" bIns="0" rtlCol="0"/>
          <a:lstStyle/>
          <a:p>
            <a:endParaRPr/>
          </a:p>
        </p:txBody>
      </p:sp>
      <p:sp>
        <p:nvSpPr>
          <p:cNvPr id="82" name="object 82"/>
          <p:cNvSpPr/>
          <p:nvPr/>
        </p:nvSpPr>
        <p:spPr>
          <a:xfrm>
            <a:off x="2180146" y="4414855"/>
            <a:ext cx="448309" cy="0"/>
          </a:xfrm>
          <a:custGeom>
            <a:avLst/>
            <a:gdLst/>
            <a:ahLst/>
            <a:cxnLst/>
            <a:rect l="l" t="t" r="r" b="b"/>
            <a:pathLst>
              <a:path w="448310">
                <a:moveTo>
                  <a:pt x="0" y="0"/>
                </a:moveTo>
                <a:lnTo>
                  <a:pt x="448033" y="0"/>
                </a:lnTo>
              </a:path>
            </a:pathLst>
          </a:custGeom>
          <a:ln w="9524">
            <a:solidFill>
              <a:srgbClr val="FFFFFF"/>
            </a:solidFill>
          </a:ln>
        </p:spPr>
        <p:txBody>
          <a:bodyPr wrap="square" lIns="0" tIns="0" rIns="0" bIns="0" rtlCol="0"/>
          <a:lstStyle/>
          <a:p>
            <a:endParaRPr/>
          </a:p>
        </p:txBody>
      </p:sp>
      <p:sp>
        <p:nvSpPr>
          <p:cNvPr id="83" name="object 83"/>
          <p:cNvSpPr/>
          <p:nvPr/>
        </p:nvSpPr>
        <p:spPr>
          <a:xfrm>
            <a:off x="3524274" y="3733457"/>
            <a:ext cx="448309" cy="0"/>
          </a:xfrm>
          <a:custGeom>
            <a:avLst/>
            <a:gdLst/>
            <a:ahLst/>
            <a:cxnLst/>
            <a:rect l="l" t="t" r="r" b="b"/>
            <a:pathLst>
              <a:path w="448310">
                <a:moveTo>
                  <a:pt x="0" y="0"/>
                </a:moveTo>
                <a:lnTo>
                  <a:pt x="448059" y="0"/>
                </a:lnTo>
              </a:path>
            </a:pathLst>
          </a:custGeom>
          <a:ln w="9524">
            <a:solidFill>
              <a:srgbClr val="FFFFFF"/>
            </a:solidFill>
          </a:ln>
        </p:spPr>
        <p:txBody>
          <a:bodyPr wrap="square" lIns="0" tIns="0" rIns="0" bIns="0" rtlCol="0"/>
          <a:lstStyle/>
          <a:p>
            <a:endParaRPr/>
          </a:p>
        </p:txBody>
      </p:sp>
      <p:sp>
        <p:nvSpPr>
          <p:cNvPr id="84" name="object 84"/>
          <p:cNvSpPr/>
          <p:nvPr/>
        </p:nvSpPr>
        <p:spPr>
          <a:xfrm>
            <a:off x="3524274" y="3909655"/>
            <a:ext cx="448309" cy="0"/>
          </a:xfrm>
          <a:custGeom>
            <a:avLst/>
            <a:gdLst/>
            <a:ahLst/>
            <a:cxnLst/>
            <a:rect l="l" t="t" r="r" b="b"/>
            <a:pathLst>
              <a:path w="448310">
                <a:moveTo>
                  <a:pt x="0" y="0"/>
                </a:moveTo>
                <a:lnTo>
                  <a:pt x="448059" y="0"/>
                </a:lnTo>
              </a:path>
            </a:pathLst>
          </a:custGeom>
          <a:ln w="9524">
            <a:solidFill>
              <a:srgbClr val="FFFFFF"/>
            </a:solidFill>
          </a:ln>
        </p:spPr>
        <p:txBody>
          <a:bodyPr wrap="square" lIns="0" tIns="0" rIns="0" bIns="0" rtlCol="0"/>
          <a:lstStyle/>
          <a:p>
            <a:endParaRPr/>
          </a:p>
        </p:txBody>
      </p:sp>
      <p:sp>
        <p:nvSpPr>
          <p:cNvPr id="85" name="object 85"/>
          <p:cNvSpPr/>
          <p:nvPr/>
        </p:nvSpPr>
        <p:spPr>
          <a:xfrm>
            <a:off x="3524274" y="3733457"/>
            <a:ext cx="448309" cy="0"/>
          </a:xfrm>
          <a:custGeom>
            <a:avLst/>
            <a:gdLst/>
            <a:ahLst/>
            <a:cxnLst/>
            <a:rect l="l" t="t" r="r" b="b"/>
            <a:pathLst>
              <a:path w="448310">
                <a:moveTo>
                  <a:pt x="0" y="0"/>
                </a:moveTo>
                <a:lnTo>
                  <a:pt x="448059" y="0"/>
                </a:lnTo>
              </a:path>
            </a:pathLst>
          </a:custGeom>
          <a:ln w="9524">
            <a:solidFill>
              <a:srgbClr val="FFFFFF"/>
            </a:solidFill>
          </a:ln>
        </p:spPr>
        <p:txBody>
          <a:bodyPr wrap="square" lIns="0" tIns="0" rIns="0" bIns="0" rtlCol="0"/>
          <a:lstStyle/>
          <a:p>
            <a:endParaRPr/>
          </a:p>
        </p:txBody>
      </p:sp>
      <p:sp>
        <p:nvSpPr>
          <p:cNvPr id="86" name="object 86"/>
          <p:cNvSpPr/>
          <p:nvPr/>
        </p:nvSpPr>
        <p:spPr>
          <a:xfrm>
            <a:off x="3524274" y="3674606"/>
            <a:ext cx="448309" cy="0"/>
          </a:xfrm>
          <a:custGeom>
            <a:avLst/>
            <a:gdLst/>
            <a:ahLst/>
            <a:cxnLst/>
            <a:rect l="l" t="t" r="r" b="b"/>
            <a:pathLst>
              <a:path w="448310">
                <a:moveTo>
                  <a:pt x="0" y="0"/>
                </a:moveTo>
                <a:lnTo>
                  <a:pt x="448059" y="0"/>
                </a:lnTo>
              </a:path>
            </a:pathLst>
          </a:custGeom>
          <a:ln w="9524">
            <a:solidFill>
              <a:srgbClr val="FFFFFF"/>
            </a:solidFill>
          </a:ln>
        </p:spPr>
        <p:txBody>
          <a:bodyPr wrap="square" lIns="0" tIns="0" rIns="0" bIns="0" rtlCol="0"/>
          <a:lstStyle/>
          <a:p>
            <a:endParaRPr/>
          </a:p>
        </p:txBody>
      </p:sp>
      <p:sp>
        <p:nvSpPr>
          <p:cNvPr id="87" name="object 87"/>
          <p:cNvSpPr/>
          <p:nvPr/>
        </p:nvSpPr>
        <p:spPr>
          <a:xfrm>
            <a:off x="3524274" y="3621495"/>
            <a:ext cx="448309" cy="0"/>
          </a:xfrm>
          <a:custGeom>
            <a:avLst/>
            <a:gdLst/>
            <a:ahLst/>
            <a:cxnLst/>
            <a:rect l="l" t="t" r="r" b="b"/>
            <a:pathLst>
              <a:path w="448310">
                <a:moveTo>
                  <a:pt x="0" y="0"/>
                </a:moveTo>
                <a:lnTo>
                  <a:pt x="448059" y="0"/>
                </a:lnTo>
              </a:path>
            </a:pathLst>
          </a:custGeom>
          <a:ln w="9524">
            <a:solidFill>
              <a:srgbClr val="FFFFFF"/>
            </a:solidFill>
          </a:ln>
        </p:spPr>
        <p:txBody>
          <a:bodyPr wrap="square" lIns="0" tIns="0" rIns="0" bIns="0" rtlCol="0"/>
          <a:lstStyle/>
          <a:p>
            <a:endParaRPr/>
          </a:p>
        </p:txBody>
      </p:sp>
      <p:sp>
        <p:nvSpPr>
          <p:cNvPr id="88" name="object 88"/>
          <p:cNvSpPr/>
          <p:nvPr/>
        </p:nvSpPr>
        <p:spPr>
          <a:xfrm>
            <a:off x="3524274" y="3674606"/>
            <a:ext cx="448309" cy="0"/>
          </a:xfrm>
          <a:custGeom>
            <a:avLst/>
            <a:gdLst/>
            <a:ahLst/>
            <a:cxnLst/>
            <a:rect l="l" t="t" r="r" b="b"/>
            <a:pathLst>
              <a:path w="448310">
                <a:moveTo>
                  <a:pt x="0" y="0"/>
                </a:moveTo>
                <a:lnTo>
                  <a:pt x="448059" y="0"/>
                </a:lnTo>
              </a:path>
            </a:pathLst>
          </a:custGeom>
          <a:ln w="9524">
            <a:solidFill>
              <a:srgbClr val="FFFFFF"/>
            </a:solidFill>
          </a:ln>
        </p:spPr>
        <p:txBody>
          <a:bodyPr wrap="square" lIns="0" tIns="0" rIns="0" bIns="0" rtlCol="0"/>
          <a:lstStyle/>
          <a:p>
            <a:endParaRPr/>
          </a:p>
        </p:txBody>
      </p:sp>
      <p:sp>
        <p:nvSpPr>
          <p:cNvPr id="89" name="object 89"/>
          <p:cNvSpPr/>
          <p:nvPr/>
        </p:nvSpPr>
        <p:spPr>
          <a:xfrm>
            <a:off x="3524274" y="4449780"/>
            <a:ext cx="448309" cy="0"/>
          </a:xfrm>
          <a:custGeom>
            <a:avLst/>
            <a:gdLst/>
            <a:ahLst/>
            <a:cxnLst/>
            <a:rect l="l" t="t" r="r" b="b"/>
            <a:pathLst>
              <a:path w="448310">
                <a:moveTo>
                  <a:pt x="0" y="0"/>
                </a:moveTo>
                <a:lnTo>
                  <a:pt x="448059" y="0"/>
                </a:lnTo>
              </a:path>
            </a:pathLst>
          </a:custGeom>
          <a:ln w="9524">
            <a:solidFill>
              <a:srgbClr val="FFFFFF"/>
            </a:solidFill>
          </a:ln>
        </p:spPr>
        <p:txBody>
          <a:bodyPr wrap="square" lIns="0" tIns="0" rIns="0" bIns="0" rtlCol="0"/>
          <a:lstStyle/>
          <a:p>
            <a:endParaRPr/>
          </a:p>
        </p:txBody>
      </p:sp>
      <p:sp>
        <p:nvSpPr>
          <p:cNvPr id="90" name="object 90"/>
          <p:cNvSpPr/>
          <p:nvPr/>
        </p:nvSpPr>
        <p:spPr>
          <a:xfrm>
            <a:off x="3972333" y="3562542"/>
            <a:ext cx="0" cy="2211070"/>
          </a:xfrm>
          <a:custGeom>
            <a:avLst/>
            <a:gdLst/>
            <a:ahLst/>
            <a:cxnLst/>
            <a:rect l="l" t="t" r="r" b="b"/>
            <a:pathLst>
              <a:path h="2211070">
                <a:moveTo>
                  <a:pt x="0" y="0"/>
                </a:moveTo>
                <a:lnTo>
                  <a:pt x="0" y="2210690"/>
                </a:lnTo>
              </a:path>
            </a:pathLst>
          </a:custGeom>
          <a:ln w="9525">
            <a:solidFill>
              <a:srgbClr val="FFFFFF"/>
            </a:solidFill>
          </a:ln>
        </p:spPr>
        <p:txBody>
          <a:bodyPr wrap="square" lIns="0" tIns="0" rIns="0" bIns="0" rtlCol="0"/>
          <a:lstStyle/>
          <a:p>
            <a:endParaRPr/>
          </a:p>
        </p:txBody>
      </p:sp>
      <p:sp>
        <p:nvSpPr>
          <p:cNvPr id="91" name="object 91"/>
          <p:cNvSpPr/>
          <p:nvPr/>
        </p:nvSpPr>
        <p:spPr>
          <a:xfrm>
            <a:off x="3524274" y="3562542"/>
            <a:ext cx="0" cy="2211070"/>
          </a:xfrm>
          <a:custGeom>
            <a:avLst/>
            <a:gdLst/>
            <a:ahLst/>
            <a:cxnLst/>
            <a:rect l="l" t="t" r="r" b="b"/>
            <a:pathLst>
              <a:path h="2211070">
                <a:moveTo>
                  <a:pt x="0" y="0"/>
                </a:moveTo>
                <a:lnTo>
                  <a:pt x="0" y="2210690"/>
                </a:lnTo>
              </a:path>
            </a:pathLst>
          </a:custGeom>
          <a:ln w="9525">
            <a:solidFill>
              <a:srgbClr val="FFFFFF"/>
            </a:solidFill>
          </a:ln>
        </p:spPr>
        <p:txBody>
          <a:bodyPr wrap="square" lIns="0" tIns="0" rIns="0" bIns="0" rtlCol="0"/>
          <a:lstStyle/>
          <a:p>
            <a:endParaRPr/>
          </a:p>
        </p:txBody>
      </p:sp>
      <p:sp>
        <p:nvSpPr>
          <p:cNvPr id="92" name="object 92"/>
          <p:cNvSpPr/>
          <p:nvPr/>
        </p:nvSpPr>
        <p:spPr>
          <a:xfrm>
            <a:off x="3524274" y="5773232"/>
            <a:ext cx="448309" cy="0"/>
          </a:xfrm>
          <a:custGeom>
            <a:avLst/>
            <a:gdLst/>
            <a:ahLst/>
            <a:cxnLst/>
            <a:rect l="l" t="t" r="r" b="b"/>
            <a:pathLst>
              <a:path w="448310">
                <a:moveTo>
                  <a:pt x="0" y="0"/>
                </a:moveTo>
                <a:lnTo>
                  <a:pt x="448059" y="0"/>
                </a:lnTo>
              </a:path>
            </a:pathLst>
          </a:custGeom>
          <a:ln w="9524">
            <a:solidFill>
              <a:srgbClr val="FFFFFF"/>
            </a:solidFill>
          </a:ln>
        </p:spPr>
        <p:txBody>
          <a:bodyPr wrap="square" lIns="0" tIns="0" rIns="0" bIns="0" rtlCol="0"/>
          <a:lstStyle/>
          <a:p>
            <a:endParaRPr/>
          </a:p>
        </p:txBody>
      </p:sp>
      <p:sp>
        <p:nvSpPr>
          <p:cNvPr id="93" name="object 93"/>
          <p:cNvSpPr/>
          <p:nvPr/>
        </p:nvSpPr>
        <p:spPr>
          <a:xfrm>
            <a:off x="3524274" y="4119253"/>
            <a:ext cx="448309" cy="0"/>
          </a:xfrm>
          <a:custGeom>
            <a:avLst/>
            <a:gdLst/>
            <a:ahLst/>
            <a:cxnLst/>
            <a:rect l="l" t="t" r="r" b="b"/>
            <a:pathLst>
              <a:path w="448310">
                <a:moveTo>
                  <a:pt x="0" y="0"/>
                </a:moveTo>
                <a:lnTo>
                  <a:pt x="448059" y="0"/>
                </a:lnTo>
              </a:path>
            </a:pathLst>
          </a:custGeom>
          <a:ln w="9524">
            <a:solidFill>
              <a:srgbClr val="FFFFFF"/>
            </a:solidFill>
          </a:ln>
        </p:spPr>
        <p:txBody>
          <a:bodyPr wrap="square" lIns="0" tIns="0" rIns="0" bIns="0" rtlCol="0"/>
          <a:lstStyle/>
          <a:p>
            <a:endParaRPr/>
          </a:p>
        </p:txBody>
      </p:sp>
      <p:sp>
        <p:nvSpPr>
          <p:cNvPr id="94" name="object 94"/>
          <p:cNvSpPr/>
          <p:nvPr/>
        </p:nvSpPr>
        <p:spPr>
          <a:xfrm>
            <a:off x="3524274" y="3909655"/>
            <a:ext cx="448309" cy="0"/>
          </a:xfrm>
          <a:custGeom>
            <a:avLst/>
            <a:gdLst/>
            <a:ahLst/>
            <a:cxnLst/>
            <a:rect l="l" t="t" r="r" b="b"/>
            <a:pathLst>
              <a:path w="448310">
                <a:moveTo>
                  <a:pt x="0" y="0"/>
                </a:moveTo>
                <a:lnTo>
                  <a:pt x="448059" y="0"/>
                </a:lnTo>
              </a:path>
            </a:pathLst>
          </a:custGeom>
          <a:ln w="9524">
            <a:solidFill>
              <a:srgbClr val="FFFFFF"/>
            </a:solidFill>
          </a:ln>
        </p:spPr>
        <p:txBody>
          <a:bodyPr wrap="square" lIns="0" tIns="0" rIns="0" bIns="0" rtlCol="0"/>
          <a:lstStyle/>
          <a:p>
            <a:endParaRPr/>
          </a:p>
        </p:txBody>
      </p:sp>
      <p:sp>
        <p:nvSpPr>
          <p:cNvPr id="95" name="object 95"/>
          <p:cNvSpPr/>
          <p:nvPr/>
        </p:nvSpPr>
        <p:spPr>
          <a:xfrm>
            <a:off x="3524274" y="4449780"/>
            <a:ext cx="448309" cy="0"/>
          </a:xfrm>
          <a:custGeom>
            <a:avLst/>
            <a:gdLst/>
            <a:ahLst/>
            <a:cxnLst/>
            <a:rect l="l" t="t" r="r" b="b"/>
            <a:pathLst>
              <a:path w="448310">
                <a:moveTo>
                  <a:pt x="0" y="0"/>
                </a:moveTo>
                <a:lnTo>
                  <a:pt x="448059" y="0"/>
                </a:lnTo>
              </a:path>
            </a:pathLst>
          </a:custGeom>
          <a:ln w="9524">
            <a:solidFill>
              <a:srgbClr val="FFFFFF"/>
            </a:solidFill>
          </a:ln>
        </p:spPr>
        <p:txBody>
          <a:bodyPr wrap="square" lIns="0" tIns="0" rIns="0" bIns="0" rtlCol="0"/>
          <a:lstStyle/>
          <a:p>
            <a:endParaRPr/>
          </a:p>
        </p:txBody>
      </p:sp>
      <p:sp>
        <p:nvSpPr>
          <p:cNvPr id="96" name="object 96"/>
          <p:cNvSpPr/>
          <p:nvPr/>
        </p:nvSpPr>
        <p:spPr>
          <a:xfrm>
            <a:off x="3524274" y="4119253"/>
            <a:ext cx="448309" cy="0"/>
          </a:xfrm>
          <a:custGeom>
            <a:avLst/>
            <a:gdLst/>
            <a:ahLst/>
            <a:cxnLst/>
            <a:rect l="l" t="t" r="r" b="b"/>
            <a:pathLst>
              <a:path w="448310">
                <a:moveTo>
                  <a:pt x="0" y="0"/>
                </a:moveTo>
                <a:lnTo>
                  <a:pt x="448059" y="0"/>
                </a:lnTo>
              </a:path>
            </a:pathLst>
          </a:custGeom>
          <a:ln w="9524">
            <a:solidFill>
              <a:srgbClr val="FFFFFF"/>
            </a:solidFill>
          </a:ln>
        </p:spPr>
        <p:txBody>
          <a:bodyPr wrap="square" lIns="0" tIns="0" rIns="0" bIns="0" rtlCol="0"/>
          <a:lstStyle/>
          <a:p>
            <a:endParaRPr/>
          </a:p>
        </p:txBody>
      </p:sp>
      <p:sp>
        <p:nvSpPr>
          <p:cNvPr id="97" name="object 97"/>
          <p:cNvSpPr/>
          <p:nvPr/>
        </p:nvSpPr>
        <p:spPr>
          <a:xfrm>
            <a:off x="2852210" y="3289317"/>
            <a:ext cx="0" cy="2484120"/>
          </a:xfrm>
          <a:custGeom>
            <a:avLst/>
            <a:gdLst/>
            <a:ahLst/>
            <a:cxnLst/>
            <a:rect l="l" t="t" r="r" b="b"/>
            <a:pathLst>
              <a:path h="2484120">
                <a:moveTo>
                  <a:pt x="0" y="0"/>
                </a:moveTo>
                <a:lnTo>
                  <a:pt x="0" y="2483915"/>
                </a:lnTo>
              </a:path>
            </a:pathLst>
          </a:custGeom>
          <a:ln w="9525">
            <a:solidFill>
              <a:srgbClr val="FFFFFF"/>
            </a:solidFill>
          </a:ln>
        </p:spPr>
        <p:txBody>
          <a:bodyPr wrap="square" lIns="0" tIns="0" rIns="0" bIns="0" rtlCol="0"/>
          <a:lstStyle/>
          <a:p>
            <a:endParaRPr/>
          </a:p>
        </p:txBody>
      </p:sp>
      <p:sp>
        <p:nvSpPr>
          <p:cNvPr id="98" name="object 98"/>
          <p:cNvSpPr/>
          <p:nvPr/>
        </p:nvSpPr>
        <p:spPr>
          <a:xfrm>
            <a:off x="2852210" y="5773232"/>
            <a:ext cx="448309" cy="0"/>
          </a:xfrm>
          <a:custGeom>
            <a:avLst/>
            <a:gdLst/>
            <a:ahLst/>
            <a:cxnLst/>
            <a:rect l="l" t="t" r="r" b="b"/>
            <a:pathLst>
              <a:path w="448310">
                <a:moveTo>
                  <a:pt x="0" y="0"/>
                </a:moveTo>
                <a:lnTo>
                  <a:pt x="448033" y="0"/>
                </a:lnTo>
              </a:path>
            </a:pathLst>
          </a:custGeom>
          <a:ln w="9524">
            <a:solidFill>
              <a:srgbClr val="FFFFFF"/>
            </a:solidFill>
          </a:ln>
        </p:spPr>
        <p:txBody>
          <a:bodyPr wrap="square" lIns="0" tIns="0" rIns="0" bIns="0" rtlCol="0"/>
          <a:lstStyle/>
          <a:p>
            <a:endParaRPr/>
          </a:p>
        </p:txBody>
      </p:sp>
      <p:sp>
        <p:nvSpPr>
          <p:cNvPr id="99" name="object 99"/>
          <p:cNvSpPr/>
          <p:nvPr/>
        </p:nvSpPr>
        <p:spPr>
          <a:xfrm>
            <a:off x="2852210" y="4407794"/>
            <a:ext cx="448309" cy="0"/>
          </a:xfrm>
          <a:custGeom>
            <a:avLst/>
            <a:gdLst/>
            <a:ahLst/>
            <a:cxnLst/>
            <a:rect l="l" t="t" r="r" b="b"/>
            <a:pathLst>
              <a:path w="448310">
                <a:moveTo>
                  <a:pt x="0" y="0"/>
                </a:moveTo>
                <a:lnTo>
                  <a:pt x="448033" y="0"/>
                </a:lnTo>
              </a:path>
            </a:pathLst>
          </a:custGeom>
          <a:ln w="9524">
            <a:solidFill>
              <a:srgbClr val="FFFFFF"/>
            </a:solidFill>
          </a:ln>
        </p:spPr>
        <p:txBody>
          <a:bodyPr wrap="square" lIns="0" tIns="0" rIns="0" bIns="0" rtlCol="0"/>
          <a:lstStyle/>
          <a:p>
            <a:endParaRPr/>
          </a:p>
        </p:txBody>
      </p:sp>
      <p:sp>
        <p:nvSpPr>
          <p:cNvPr id="100" name="object 100"/>
          <p:cNvSpPr/>
          <p:nvPr/>
        </p:nvSpPr>
        <p:spPr>
          <a:xfrm>
            <a:off x="3524274" y="3569756"/>
            <a:ext cx="448309" cy="0"/>
          </a:xfrm>
          <a:custGeom>
            <a:avLst/>
            <a:gdLst/>
            <a:ahLst/>
            <a:cxnLst/>
            <a:rect l="l" t="t" r="r" b="b"/>
            <a:pathLst>
              <a:path w="448310">
                <a:moveTo>
                  <a:pt x="0" y="0"/>
                </a:moveTo>
                <a:lnTo>
                  <a:pt x="448059" y="0"/>
                </a:lnTo>
              </a:path>
            </a:pathLst>
          </a:custGeom>
          <a:ln w="9524">
            <a:solidFill>
              <a:srgbClr val="FFFFFF"/>
            </a:solidFill>
          </a:ln>
        </p:spPr>
        <p:txBody>
          <a:bodyPr wrap="square" lIns="0" tIns="0" rIns="0" bIns="0" rtlCol="0"/>
          <a:lstStyle/>
          <a:p>
            <a:endParaRPr/>
          </a:p>
        </p:txBody>
      </p:sp>
      <p:sp>
        <p:nvSpPr>
          <p:cNvPr id="101" name="object 101"/>
          <p:cNvSpPr/>
          <p:nvPr/>
        </p:nvSpPr>
        <p:spPr>
          <a:xfrm>
            <a:off x="3300244" y="3289317"/>
            <a:ext cx="0" cy="2484120"/>
          </a:xfrm>
          <a:custGeom>
            <a:avLst/>
            <a:gdLst/>
            <a:ahLst/>
            <a:cxnLst/>
            <a:rect l="l" t="t" r="r" b="b"/>
            <a:pathLst>
              <a:path h="2484120">
                <a:moveTo>
                  <a:pt x="0" y="0"/>
                </a:moveTo>
                <a:lnTo>
                  <a:pt x="0" y="2483915"/>
                </a:lnTo>
              </a:path>
            </a:pathLst>
          </a:custGeom>
          <a:ln w="9525">
            <a:solidFill>
              <a:srgbClr val="FFFFFF"/>
            </a:solidFill>
          </a:ln>
        </p:spPr>
        <p:txBody>
          <a:bodyPr wrap="square" lIns="0" tIns="0" rIns="0" bIns="0" rtlCol="0"/>
          <a:lstStyle/>
          <a:p>
            <a:endParaRPr/>
          </a:p>
        </p:txBody>
      </p:sp>
      <p:sp>
        <p:nvSpPr>
          <p:cNvPr id="102" name="object 102"/>
          <p:cNvSpPr/>
          <p:nvPr/>
        </p:nvSpPr>
        <p:spPr>
          <a:xfrm>
            <a:off x="2852210" y="3983923"/>
            <a:ext cx="448309" cy="0"/>
          </a:xfrm>
          <a:custGeom>
            <a:avLst/>
            <a:gdLst/>
            <a:ahLst/>
            <a:cxnLst/>
            <a:rect l="l" t="t" r="r" b="b"/>
            <a:pathLst>
              <a:path w="448310">
                <a:moveTo>
                  <a:pt x="0" y="0"/>
                </a:moveTo>
                <a:lnTo>
                  <a:pt x="448033" y="0"/>
                </a:lnTo>
              </a:path>
            </a:pathLst>
          </a:custGeom>
          <a:ln w="9524">
            <a:solidFill>
              <a:srgbClr val="FFFFFF"/>
            </a:solidFill>
          </a:ln>
        </p:spPr>
        <p:txBody>
          <a:bodyPr wrap="square" lIns="0" tIns="0" rIns="0" bIns="0" rtlCol="0"/>
          <a:lstStyle/>
          <a:p>
            <a:endParaRPr/>
          </a:p>
        </p:txBody>
      </p:sp>
      <p:sp>
        <p:nvSpPr>
          <p:cNvPr id="103" name="object 103"/>
          <p:cNvSpPr/>
          <p:nvPr/>
        </p:nvSpPr>
        <p:spPr>
          <a:xfrm>
            <a:off x="2852210" y="4407794"/>
            <a:ext cx="448309" cy="0"/>
          </a:xfrm>
          <a:custGeom>
            <a:avLst/>
            <a:gdLst/>
            <a:ahLst/>
            <a:cxnLst/>
            <a:rect l="l" t="t" r="r" b="b"/>
            <a:pathLst>
              <a:path w="448310">
                <a:moveTo>
                  <a:pt x="0" y="0"/>
                </a:moveTo>
                <a:lnTo>
                  <a:pt x="448033" y="0"/>
                </a:lnTo>
              </a:path>
            </a:pathLst>
          </a:custGeom>
          <a:ln w="9524">
            <a:solidFill>
              <a:srgbClr val="FFFFFF"/>
            </a:solidFill>
          </a:ln>
        </p:spPr>
        <p:txBody>
          <a:bodyPr wrap="square" lIns="0" tIns="0" rIns="0" bIns="0" rtlCol="0"/>
          <a:lstStyle/>
          <a:p>
            <a:endParaRPr/>
          </a:p>
        </p:txBody>
      </p:sp>
      <p:sp>
        <p:nvSpPr>
          <p:cNvPr id="104" name="object 104"/>
          <p:cNvSpPr/>
          <p:nvPr/>
        </p:nvSpPr>
        <p:spPr>
          <a:xfrm>
            <a:off x="3524274" y="3599448"/>
            <a:ext cx="448309" cy="0"/>
          </a:xfrm>
          <a:custGeom>
            <a:avLst/>
            <a:gdLst/>
            <a:ahLst/>
            <a:cxnLst/>
            <a:rect l="l" t="t" r="r" b="b"/>
            <a:pathLst>
              <a:path w="448310">
                <a:moveTo>
                  <a:pt x="0" y="0"/>
                </a:moveTo>
                <a:lnTo>
                  <a:pt x="448059" y="0"/>
                </a:lnTo>
              </a:path>
            </a:pathLst>
          </a:custGeom>
          <a:ln w="9524">
            <a:solidFill>
              <a:srgbClr val="FFFFFF"/>
            </a:solidFill>
          </a:ln>
        </p:spPr>
        <p:txBody>
          <a:bodyPr wrap="square" lIns="0" tIns="0" rIns="0" bIns="0" rtlCol="0"/>
          <a:lstStyle/>
          <a:p>
            <a:endParaRPr/>
          </a:p>
        </p:txBody>
      </p:sp>
      <p:sp>
        <p:nvSpPr>
          <p:cNvPr id="105" name="object 105"/>
          <p:cNvSpPr/>
          <p:nvPr/>
        </p:nvSpPr>
        <p:spPr>
          <a:xfrm>
            <a:off x="3524274" y="3621495"/>
            <a:ext cx="448309" cy="0"/>
          </a:xfrm>
          <a:custGeom>
            <a:avLst/>
            <a:gdLst/>
            <a:ahLst/>
            <a:cxnLst/>
            <a:rect l="l" t="t" r="r" b="b"/>
            <a:pathLst>
              <a:path w="448310">
                <a:moveTo>
                  <a:pt x="0" y="0"/>
                </a:moveTo>
                <a:lnTo>
                  <a:pt x="448059" y="0"/>
                </a:lnTo>
              </a:path>
            </a:pathLst>
          </a:custGeom>
          <a:ln w="9524">
            <a:solidFill>
              <a:srgbClr val="FFFFFF"/>
            </a:solidFill>
          </a:ln>
        </p:spPr>
        <p:txBody>
          <a:bodyPr wrap="square" lIns="0" tIns="0" rIns="0" bIns="0" rtlCol="0"/>
          <a:lstStyle/>
          <a:p>
            <a:endParaRPr/>
          </a:p>
        </p:txBody>
      </p:sp>
      <p:sp>
        <p:nvSpPr>
          <p:cNvPr id="106" name="object 106"/>
          <p:cNvSpPr/>
          <p:nvPr/>
        </p:nvSpPr>
        <p:spPr>
          <a:xfrm>
            <a:off x="3524274" y="3599448"/>
            <a:ext cx="448309" cy="0"/>
          </a:xfrm>
          <a:custGeom>
            <a:avLst/>
            <a:gdLst/>
            <a:ahLst/>
            <a:cxnLst/>
            <a:rect l="l" t="t" r="r" b="b"/>
            <a:pathLst>
              <a:path w="448310">
                <a:moveTo>
                  <a:pt x="0" y="0"/>
                </a:moveTo>
                <a:lnTo>
                  <a:pt x="448059" y="0"/>
                </a:lnTo>
              </a:path>
            </a:pathLst>
          </a:custGeom>
          <a:ln w="9524">
            <a:solidFill>
              <a:srgbClr val="FFFFFF"/>
            </a:solidFill>
          </a:ln>
        </p:spPr>
        <p:txBody>
          <a:bodyPr wrap="square" lIns="0" tIns="0" rIns="0" bIns="0" rtlCol="0"/>
          <a:lstStyle/>
          <a:p>
            <a:endParaRPr/>
          </a:p>
        </p:txBody>
      </p:sp>
      <p:sp>
        <p:nvSpPr>
          <p:cNvPr id="107" name="object 107"/>
          <p:cNvSpPr/>
          <p:nvPr/>
        </p:nvSpPr>
        <p:spPr>
          <a:xfrm>
            <a:off x="3524274" y="3580119"/>
            <a:ext cx="448309" cy="0"/>
          </a:xfrm>
          <a:custGeom>
            <a:avLst/>
            <a:gdLst/>
            <a:ahLst/>
            <a:cxnLst/>
            <a:rect l="l" t="t" r="r" b="b"/>
            <a:pathLst>
              <a:path w="448310">
                <a:moveTo>
                  <a:pt x="0" y="0"/>
                </a:moveTo>
                <a:lnTo>
                  <a:pt x="448059" y="0"/>
                </a:lnTo>
              </a:path>
            </a:pathLst>
          </a:custGeom>
          <a:ln w="9524">
            <a:solidFill>
              <a:srgbClr val="FFFFFF"/>
            </a:solidFill>
          </a:ln>
        </p:spPr>
        <p:txBody>
          <a:bodyPr wrap="square" lIns="0" tIns="0" rIns="0" bIns="0" rtlCol="0"/>
          <a:lstStyle/>
          <a:p>
            <a:endParaRPr/>
          </a:p>
        </p:txBody>
      </p:sp>
      <p:sp>
        <p:nvSpPr>
          <p:cNvPr id="108" name="object 108"/>
          <p:cNvSpPr/>
          <p:nvPr/>
        </p:nvSpPr>
        <p:spPr>
          <a:xfrm>
            <a:off x="3524274" y="3569756"/>
            <a:ext cx="448309" cy="0"/>
          </a:xfrm>
          <a:custGeom>
            <a:avLst/>
            <a:gdLst/>
            <a:ahLst/>
            <a:cxnLst/>
            <a:rect l="l" t="t" r="r" b="b"/>
            <a:pathLst>
              <a:path w="448310">
                <a:moveTo>
                  <a:pt x="0" y="0"/>
                </a:moveTo>
                <a:lnTo>
                  <a:pt x="448059" y="0"/>
                </a:lnTo>
              </a:path>
            </a:pathLst>
          </a:custGeom>
          <a:ln w="9524">
            <a:solidFill>
              <a:srgbClr val="FFFFFF"/>
            </a:solidFill>
          </a:ln>
        </p:spPr>
        <p:txBody>
          <a:bodyPr wrap="square" lIns="0" tIns="0" rIns="0" bIns="0" rtlCol="0"/>
          <a:lstStyle/>
          <a:p>
            <a:endParaRPr/>
          </a:p>
        </p:txBody>
      </p:sp>
      <p:sp>
        <p:nvSpPr>
          <p:cNvPr id="109" name="object 109"/>
          <p:cNvSpPr/>
          <p:nvPr/>
        </p:nvSpPr>
        <p:spPr>
          <a:xfrm>
            <a:off x="3524274" y="3580119"/>
            <a:ext cx="448309" cy="0"/>
          </a:xfrm>
          <a:custGeom>
            <a:avLst/>
            <a:gdLst/>
            <a:ahLst/>
            <a:cxnLst/>
            <a:rect l="l" t="t" r="r" b="b"/>
            <a:pathLst>
              <a:path w="448310">
                <a:moveTo>
                  <a:pt x="0" y="0"/>
                </a:moveTo>
                <a:lnTo>
                  <a:pt x="448059" y="0"/>
                </a:lnTo>
              </a:path>
            </a:pathLst>
          </a:custGeom>
          <a:ln w="9524">
            <a:solidFill>
              <a:srgbClr val="FFFFFF"/>
            </a:solidFill>
          </a:ln>
        </p:spPr>
        <p:txBody>
          <a:bodyPr wrap="square" lIns="0" tIns="0" rIns="0" bIns="0" rtlCol="0"/>
          <a:lstStyle/>
          <a:p>
            <a:endParaRPr/>
          </a:p>
        </p:txBody>
      </p:sp>
      <p:sp>
        <p:nvSpPr>
          <p:cNvPr id="110" name="object 110"/>
          <p:cNvSpPr/>
          <p:nvPr/>
        </p:nvSpPr>
        <p:spPr>
          <a:xfrm>
            <a:off x="835993" y="4478278"/>
            <a:ext cx="448309" cy="0"/>
          </a:xfrm>
          <a:custGeom>
            <a:avLst/>
            <a:gdLst/>
            <a:ahLst/>
            <a:cxnLst/>
            <a:rect l="l" t="t" r="r" b="b"/>
            <a:pathLst>
              <a:path w="448309">
                <a:moveTo>
                  <a:pt x="0" y="0"/>
                </a:moveTo>
                <a:lnTo>
                  <a:pt x="448059" y="0"/>
                </a:lnTo>
              </a:path>
            </a:pathLst>
          </a:custGeom>
          <a:ln w="9524">
            <a:solidFill>
              <a:srgbClr val="FFFFFF"/>
            </a:solidFill>
          </a:ln>
        </p:spPr>
        <p:txBody>
          <a:bodyPr wrap="square" lIns="0" tIns="0" rIns="0" bIns="0" rtlCol="0"/>
          <a:lstStyle/>
          <a:p>
            <a:endParaRPr/>
          </a:p>
        </p:txBody>
      </p:sp>
      <p:sp>
        <p:nvSpPr>
          <p:cNvPr id="111" name="object 111"/>
          <p:cNvSpPr/>
          <p:nvPr/>
        </p:nvSpPr>
        <p:spPr>
          <a:xfrm>
            <a:off x="835993" y="3970614"/>
            <a:ext cx="448309" cy="0"/>
          </a:xfrm>
          <a:custGeom>
            <a:avLst/>
            <a:gdLst/>
            <a:ahLst/>
            <a:cxnLst/>
            <a:rect l="l" t="t" r="r" b="b"/>
            <a:pathLst>
              <a:path w="448309">
                <a:moveTo>
                  <a:pt x="0" y="0"/>
                </a:moveTo>
                <a:lnTo>
                  <a:pt x="448059" y="0"/>
                </a:lnTo>
              </a:path>
            </a:pathLst>
          </a:custGeom>
          <a:ln w="9524">
            <a:solidFill>
              <a:srgbClr val="FFFFFF"/>
            </a:solidFill>
          </a:ln>
        </p:spPr>
        <p:txBody>
          <a:bodyPr wrap="square" lIns="0" tIns="0" rIns="0" bIns="0" rtlCol="0"/>
          <a:lstStyle/>
          <a:p>
            <a:endParaRPr/>
          </a:p>
        </p:txBody>
      </p:sp>
      <p:sp>
        <p:nvSpPr>
          <p:cNvPr id="112" name="object 112"/>
          <p:cNvSpPr/>
          <p:nvPr/>
        </p:nvSpPr>
        <p:spPr>
          <a:xfrm>
            <a:off x="835993" y="4478278"/>
            <a:ext cx="448309" cy="0"/>
          </a:xfrm>
          <a:custGeom>
            <a:avLst/>
            <a:gdLst/>
            <a:ahLst/>
            <a:cxnLst/>
            <a:rect l="l" t="t" r="r" b="b"/>
            <a:pathLst>
              <a:path w="448309">
                <a:moveTo>
                  <a:pt x="0" y="0"/>
                </a:moveTo>
                <a:lnTo>
                  <a:pt x="448059" y="0"/>
                </a:lnTo>
              </a:path>
            </a:pathLst>
          </a:custGeom>
          <a:ln w="9524">
            <a:solidFill>
              <a:srgbClr val="FFFFFF"/>
            </a:solidFill>
          </a:ln>
        </p:spPr>
        <p:txBody>
          <a:bodyPr wrap="square" lIns="0" tIns="0" rIns="0" bIns="0" rtlCol="0"/>
          <a:lstStyle/>
          <a:p>
            <a:endParaRPr/>
          </a:p>
        </p:txBody>
      </p:sp>
      <p:sp>
        <p:nvSpPr>
          <p:cNvPr id="113" name="object 113"/>
          <p:cNvSpPr/>
          <p:nvPr/>
        </p:nvSpPr>
        <p:spPr>
          <a:xfrm>
            <a:off x="835993" y="3692284"/>
            <a:ext cx="448309" cy="0"/>
          </a:xfrm>
          <a:custGeom>
            <a:avLst/>
            <a:gdLst/>
            <a:ahLst/>
            <a:cxnLst/>
            <a:rect l="l" t="t" r="r" b="b"/>
            <a:pathLst>
              <a:path w="448309">
                <a:moveTo>
                  <a:pt x="0" y="0"/>
                </a:moveTo>
                <a:lnTo>
                  <a:pt x="448059" y="0"/>
                </a:lnTo>
              </a:path>
            </a:pathLst>
          </a:custGeom>
          <a:ln w="9524">
            <a:solidFill>
              <a:srgbClr val="FFFFFF"/>
            </a:solidFill>
          </a:ln>
        </p:spPr>
        <p:txBody>
          <a:bodyPr wrap="square" lIns="0" tIns="0" rIns="0" bIns="0" rtlCol="0"/>
          <a:lstStyle/>
          <a:p>
            <a:endParaRPr/>
          </a:p>
        </p:txBody>
      </p:sp>
      <p:sp>
        <p:nvSpPr>
          <p:cNvPr id="114" name="object 114"/>
          <p:cNvSpPr/>
          <p:nvPr/>
        </p:nvSpPr>
        <p:spPr>
          <a:xfrm>
            <a:off x="835993" y="3970614"/>
            <a:ext cx="448309" cy="0"/>
          </a:xfrm>
          <a:custGeom>
            <a:avLst/>
            <a:gdLst/>
            <a:ahLst/>
            <a:cxnLst/>
            <a:rect l="l" t="t" r="r" b="b"/>
            <a:pathLst>
              <a:path w="448309">
                <a:moveTo>
                  <a:pt x="0" y="0"/>
                </a:moveTo>
                <a:lnTo>
                  <a:pt x="448059" y="0"/>
                </a:lnTo>
              </a:path>
            </a:pathLst>
          </a:custGeom>
          <a:ln w="9524">
            <a:solidFill>
              <a:srgbClr val="FFFFFF"/>
            </a:solidFill>
          </a:ln>
        </p:spPr>
        <p:txBody>
          <a:bodyPr wrap="square" lIns="0" tIns="0" rIns="0" bIns="0" rtlCol="0"/>
          <a:lstStyle/>
          <a:p>
            <a:endParaRPr/>
          </a:p>
        </p:txBody>
      </p:sp>
      <p:sp>
        <p:nvSpPr>
          <p:cNvPr id="115" name="object 115"/>
          <p:cNvSpPr/>
          <p:nvPr/>
        </p:nvSpPr>
        <p:spPr>
          <a:xfrm>
            <a:off x="835993" y="3692284"/>
            <a:ext cx="448309" cy="0"/>
          </a:xfrm>
          <a:custGeom>
            <a:avLst/>
            <a:gdLst/>
            <a:ahLst/>
            <a:cxnLst/>
            <a:rect l="l" t="t" r="r" b="b"/>
            <a:pathLst>
              <a:path w="448309">
                <a:moveTo>
                  <a:pt x="0" y="0"/>
                </a:moveTo>
                <a:lnTo>
                  <a:pt x="448059" y="0"/>
                </a:lnTo>
              </a:path>
            </a:pathLst>
          </a:custGeom>
          <a:ln w="9524">
            <a:solidFill>
              <a:srgbClr val="FFFFFF"/>
            </a:solidFill>
          </a:ln>
        </p:spPr>
        <p:txBody>
          <a:bodyPr wrap="square" lIns="0" tIns="0" rIns="0" bIns="0" rtlCol="0"/>
          <a:lstStyle/>
          <a:p>
            <a:endParaRPr/>
          </a:p>
        </p:txBody>
      </p:sp>
      <p:sp>
        <p:nvSpPr>
          <p:cNvPr id="116" name="object 116"/>
          <p:cNvSpPr/>
          <p:nvPr/>
        </p:nvSpPr>
        <p:spPr>
          <a:xfrm>
            <a:off x="835993" y="5773232"/>
            <a:ext cx="448309" cy="0"/>
          </a:xfrm>
          <a:custGeom>
            <a:avLst/>
            <a:gdLst/>
            <a:ahLst/>
            <a:cxnLst/>
            <a:rect l="l" t="t" r="r" b="b"/>
            <a:pathLst>
              <a:path w="448309">
                <a:moveTo>
                  <a:pt x="0" y="0"/>
                </a:moveTo>
                <a:lnTo>
                  <a:pt x="448059" y="0"/>
                </a:lnTo>
              </a:path>
            </a:pathLst>
          </a:custGeom>
          <a:ln w="9524">
            <a:solidFill>
              <a:srgbClr val="FFFFFF"/>
            </a:solidFill>
          </a:ln>
        </p:spPr>
        <p:txBody>
          <a:bodyPr wrap="square" lIns="0" tIns="0" rIns="0" bIns="0" rtlCol="0"/>
          <a:lstStyle/>
          <a:p>
            <a:endParaRPr/>
          </a:p>
        </p:txBody>
      </p:sp>
      <p:sp>
        <p:nvSpPr>
          <p:cNvPr id="117" name="object 117"/>
          <p:cNvSpPr/>
          <p:nvPr/>
        </p:nvSpPr>
        <p:spPr>
          <a:xfrm>
            <a:off x="1508057" y="3239788"/>
            <a:ext cx="448309" cy="0"/>
          </a:xfrm>
          <a:custGeom>
            <a:avLst/>
            <a:gdLst/>
            <a:ahLst/>
            <a:cxnLst/>
            <a:rect l="l" t="t" r="r" b="b"/>
            <a:pathLst>
              <a:path w="448310">
                <a:moveTo>
                  <a:pt x="0" y="0"/>
                </a:moveTo>
                <a:lnTo>
                  <a:pt x="448059" y="0"/>
                </a:lnTo>
              </a:path>
            </a:pathLst>
          </a:custGeom>
          <a:ln w="9524">
            <a:solidFill>
              <a:srgbClr val="FFFFFF"/>
            </a:solidFill>
          </a:ln>
        </p:spPr>
        <p:txBody>
          <a:bodyPr wrap="square" lIns="0" tIns="0" rIns="0" bIns="0" rtlCol="0"/>
          <a:lstStyle/>
          <a:p>
            <a:endParaRPr/>
          </a:p>
        </p:txBody>
      </p:sp>
      <p:sp>
        <p:nvSpPr>
          <p:cNvPr id="118" name="object 118"/>
          <p:cNvSpPr/>
          <p:nvPr/>
        </p:nvSpPr>
        <p:spPr>
          <a:xfrm>
            <a:off x="1508057" y="3228612"/>
            <a:ext cx="448309" cy="0"/>
          </a:xfrm>
          <a:custGeom>
            <a:avLst/>
            <a:gdLst/>
            <a:ahLst/>
            <a:cxnLst/>
            <a:rect l="l" t="t" r="r" b="b"/>
            <a:pathLst>
              <a:path w="448310">
                <a:moveTo>
                  <a:pt x="0" y="0"/>
                </a:moveTo>
                <a:lnTo>
                  <a:pt x="448059" y="0"/>
                </a:lnTo>
              </a:path>
            </a:pathLst>
          </a:custGeom>
          <a:ln w="9524">
            <a:solidFill>
              <a:srgbClr val="FFFFFF"/>
            </a:solidFill>
          </a:ln>
        </p:spPr>
        <p:txBody>
          <a:bodyPr wrap="square" lIns="0" tIns="0" rIns="0" bIns="0" rtlCol="0"/>
          <a:lstStyle/>
          <a:p>
            <a:endParaRPr/>
          </a:p>
        </p:txBody>
      </p:sp>
      <p:sp>
        <p:nvSpPr>
          <p:cNvPr id="119" name="object 119"/>
          <p:cNvSpPr/>
          <p:nvPr/>
        </p:nvSpPr>
        <p:spPr>
          <a:xfrm>
            <a:off x="1508057" y="3264425"/>
            <a:ext cx="448309" cy="0"/>
          </a:xfrm>
          <a:custGeom>
            <a:avLst/>
            <a:gdLst/>
            <a:ahLst/>
            <a:cxnLst/>
            <a:rect l="l" t="t" r="r" b="b"/>
            <a:pathLst>
              <a:path w="448310">
                <a:moveTo>
                  <a:pt x="0" y="0"/>
                </a:moveTo>
                <a:lnTo>
                  <a:pt x="448059" y="0"/>
                </a:lnTo>
              </a:path>
            </a:pathLst>
          </a:custGeom>
          <a:ln w="9524">
            <a:solidFill>
              <a:srgbClr val="FFFFFF"/>
            </a:solidFill>
          </a:ln>
        </p:spPr>
        <p:txBody>
          <a:bodyPr wrap="square" lIns="0" tIns="0" rIns="0" bIns="0" rtlCol="0"/>
          <a:lstStyle/>
          <a:p>
            <a:endParaRPr/>
          </a:p>
        </p:txBody>
      </p:sp>
      <p:sp>
        <p:nvSpPr>
          <p:cNvPr id="120" name="object 120"/>
          <p:cNvSpPr/>
          <p:nvPr/>
        </p:nvSpPr>
        <p:spPr>
          <a:xfrm>
            <a:off x="1508057" y="3239788"/>
            <a:ext cx="448309" cy="0"/>
          </a:xfrm>
          <a:custGeom>
            <a:avLst/>
            <a:gdLst/>
            <a:ahLst/>
            <a:cxnLst/>
            <a:rect l="l" t="t" r="r" b="b"/>
            <a:pathLst>
              <a:path w="448310">
                <a:moveTo>
                  <a:pt x="0" y="0"/>
                </a:moveTo>
                <a:lnTo>
                  <a:pt x="448059" y="0"/>
                </a:lnTo>
              </a:path>
            </a:pathLst>
          </a:custGeom>
          <a:ln w="9524">
            <a:solidFill>
              <a:srgbClr val="FFFFFF"/>
            </a:solidFill>
          </a:ln>
        </p:spPr>
        <p:txBody>
          <a:bodyPr wrap="square" lIns="0" tIns="0" rIns="0" bIns="0" rtlCol="0"/>
          <a:lstStyle/>
          <a:p>
            <a:endParaRPr/>
          </a:p>
        </p:txBody>
      </p:sp>
      <p:sp>
        <p:nvSpPr>
          <p:cNvPr id="121" name="object 121"/>
          <p:cNvSpPr/>
          <p:nvPr/>
        </p:nvSpPr>
        <p:spPr>
          <a:xfrm>
            <a:off x="1508057" y="3218452"/>
            <a:ext cx="448309" cy="0"/>
          </a:xfrm>
          <a:custGeom>
            <a:avLst/>
            <a:gdLst/>
            <a:ahLst/>
            <a:cxnLst/>
            <a:rect l="l" t="t" r="r" b="b"/>
            <a:pathLst>
              <a:path w="448310">
                <a:moveTo>
                  <a:pt x="0" y="0"/>
                </a:moveTo>
                <a:lnTo>
                  <a:pt x="448059" y="0"/>
                </a:lnTo>
              </a:path>
            </a:pathLst>
          </a:custGeom>
          <a:ln w="9524">
            <a:solidFill>
              <a:srgbClr val="FFFFFF"/>
            </a:solidFill>
          </a:ln>
        </p:spPr>
        <p:txBody>
          <a:bodyPr wrap="square" lIns="0" tIns="0" rIns="0" bIns="0" rtlCol="0"/>
          <a:lstStyle/>
          <a:p>
            <a:endParaRPr/>
          </a:p>
        </p:txBody>
      </p:sp>
      <p:sp>
        <p:nvSpPr>
          <p:cNvPr id="122" name="object 122"/>
          <p:cNvSpPr/>
          <p:nvPr/>
        </p:nvSpPr>
        <p:spPr>
          <a:xfrm>
            <a:off x="1284053" y="3198386"/>
            <a:ext cx="0" cy="2574925"/>
          </a:xfrm>
          <a:custGeom>
            <a:avLst/>
            <a:gdLst/>
            <a:ahLst/>
            <a:cxnLst/>
            <a:rect l="l" t="t" r="r" b="b"/>
            <a:pathLst>
              <a:path h="2574925">
                <a:moveTo>
                  <a:pt x="0" y="0"/>
                </a:moveTo>
                <a:lnTo>
                  <a:pt x="0" y="2574846"/>
                </a:lnTo>
              </a:path>
            </a:pathLst>
          </a:custGeom>
          <a:ln w="9525">
            <a:solidFill>
              <a:srgbClr val="FFFFFF"/>
            </a:solidFill>
          </a:ln>
        </p:spPr>
        <p:txBody>
          <a:bodyPr wrap="square" lIns="0" tIns="0" rIns="0" bIns="0" rtlCol="0"/>
          <a:lstStyle/>
          <a:p>
            <a:endParaRPr/>
          </a:p>
        </p:txBody>
      </p:sp>
      <p:sp>
        <p:nvSpPr>
          <p:cNvPr id="123" name="object 123"/>
          <p:cNvSpPr/>
          <p:nvPr/>
        </p:nvSpPr>
        <p:spPr>
          <a:xfrm>
            <a:off x="835993" y="3198386"/>
            <a:ext cx="0" cy="2574925"/>
          </a:xfrm>
          <a:custGeom>
            <a:avLst/>
            <a:gdLst/>
            <a:ahLst/>
            <a:cxnLst/>
            <a:rect l="l" t="t" r="r" b="b"/>
            <a:pathLst>
              <a:path h="2574925">
                <a:moveTo>
                  <a:pt x="0" y="0"/>
                </a:moveTo>
                <a:lnTo>
                  <a:pt x="0" y="2574846"/>
                </a:lnTo>
              </a:path>
            </a:pathLst>
          </a:custGeom>
          <a:ln w="9525">
            <a:solidFill>
              <a:srgbClr val="FFFFFF"/>
            </a:solidFill>
          </a:ln>
        </p:spPr>
        <p:txBody>
          <a:bodyPr wrap="square" lIns="0" tIns="0" rIns="0" bIns="0" rtlCol="0"/>
          <a:lstStyle/>
          <a:p>
            <a:endParaRPr/>
          </a:p>
        </p:txBody>
      </p:sp>
      <p:sp>
        <p:nvSpPr>
          <p:cNvPr id="124" name="object 124"/>
          <p:cNvSpPr/>
          <p:nvPr/>
        </p:nvSpPr>
        <p:spPr>
          <a:xfrm>
            <a:off x="1508057" y="3228612"/>
            <a:ext cx="448309" cy="0"/>
          </a:xfrm>
          <a:custGeom>
            <a:avLst/>
            <a:gdLst/>
            <a:ahLst/>
            <a:cxnLst/>
            <a:rect l="l" t="t" r="r" b="b"/>
            <a:pathLst>
              <a:path w="448310">
                <a:moveTo>
                  <a:pt x="0" y="0"/>
                </a:moveTo>
                <a:lnTo>
                  <a:pt x="448059" y="0"/>
                </a:lnTo>
              </a:path>
            </a:pathLst>
          </a:custGeom>
          <a:ln w="9524">
            <a:solidFill>
              <a:srgbClr val="FFFFFF"/>
            </a:solidFill>
          </a:ln>
        </p:spPr>
        <p:txBody>
          <a:bodyPr wrap="square" lIns="0" tIns="0" rIns="0" bIns="0" rtlCol="0"/>
          <a:lstStyle/>
          <a:p>
            <a:endParaRPr/>
          </a:p>
        </p:txBody>
      </p:sp>
      <p:sp>
        <p:nvSpPr>
          <p:cNvPr id="125" name="object 125"/>
          <p:cNvSpPr/>
          <p:nvPr/>
        </p:nvSpPr>
        <p:spPr>
          <a:xfrm>
            <a:off x="835993" y="3217182"/>
            <a:ext cx="448309" cy="0"/>
          </a:xfrm>
          <a:custGeom>
            <a:avLst/>
            <a:gdLst/>
            <a:ahLst/>
            <a:cxnLst/>
            <a:rect l="l" t="t" r="r" b="b"/>
            <a:pathLst>
              <a:path w="448309">
                <a:moveTo>
                  <a:pt x="0" y="0"/>
                </a:moveTo>
                <a:lnTo>
                  <a:pt x="448059" y="0"/>
                </a:lnTo>
              </a:path>
            </a:pathLst>
          </a:custGeom>
          <a:ln w="9524">
            <a:solidFill>
              <a:srgbClr val="FFFFFF"/>
            </a:solidFill>
          </a:ln>
        </p:spPr>
        <p:txBody>
          <a:bodyPr wrap="square" lIns="0" tIns="0" rIns="0" bIns="0" rtlCol="0"/>
          <a:lstStyle/>
          <a:p>
            <a:endParaRPr/>
          </a:p>
        </p:txBody>
      </p:sp>
      <p:sp>
        <p:nvSpPr>
          <p:cNvPr id="126" name="object 126"/>
          <p:cNvSpPr/>
          <p:nvPr/>
        </p:nvSpPr>
        <p:spPr>
          <a:xfrm>
            <a:off x="835993" y="3242074"/>
            <a:ext cx="448309" cy="0"/>
          </a:xfrm>
          <a:custGeom>
            <a:avLst/>
            <a:gdLst/>
            <a:ahLst/>
            <a:cxnLst/>
            <a:rect l="l" t="t" r="r" b="b"/>
            <a:pathLst>
              <a:path w="448309">
                <a:moveTo>
                  <a:pt x="0" y="0"/>
                </a:moveTo>
                <a:lnTo>
                  <a:pt x="448059" y="0"/>
                </a:lnTo>
              </a:path>
            </a:pathLst>
          </a:custGeom>
          <a:ln w="9524">
            <a:solidFill>
              <a:srgbClr val="FFFFFF"/>
            </a:solidFill>
          </a:ln>
        </p:spPr>
        <p:txBody>
          <a:bodyPr wrap="square" lIns="0" tIns="0" rIns="0" bIns="0" rtlCol="0"/>
          <a:lstStyle/>
          <a:p>
            <a:endParaRPr/>
          </a:p>
        </p:txBody>
      </p:sp>
      <p:sp>
        <p:nvSpPr>
          <p:cNvPr id="127" name="object 127"/>
          <p:cNvSpPr/>
          <p:nvPr/>
        </p:nvSpPr>
        <p:spPr>
          <a:xfrm>
            <a:off x="835993" y="3207022"/>
            <a:ext cx="448309" cy="0"/>
          </a:xfrm>
          <a:custGeom>
            <a:avLst/>
            <a:gdLst/>
            <a:ahLst/>
            <a:cxnLst/>
            <a:rect l="l" t="t" r="r" b="b"/>
            <a:pathLst>
              <a:path w="448309">
                <a:moveTo>
                  <a:pt x="0" y="0"/>
                </a:moveTo>
                <a:lnTo>
                  <a:pt x="448059" y="0"/>
                </a:lnTo>
              </a:path>
            </a:pathLst>
          </a:custGeom>
          <a:ln w="9524">
            <a:solidFill>
              <a:srgbClr val="FFFFFF"/>
            </a:solidFill>
          </a:ln>
        </p:spPr>
        <p:txBody>
          <a:bodyPr wrap="square" lIns="0" tIns="0" rIns="0" bIns="0" rtlCol="0"/>
          <a:lstStyle/>
          <a:p>
            <a:endParaRPr/>
          </a:p>
        </p:txBody>
      </p:sp>
      <p:sp>
        <p:nvSpPr>
          <p:cNvPr id="128" name="object 128"/>
          <p:cNvSpPr/>
          <p:nvPr/>
        </p:nvSpPr>
        <p:spPr>
          <a:xfrm>
            <a:off x="835993" y="3198386"/>
            <a:ext cx="448309" cy="0"/>
          </a:xfrm>
          <a:custGeom>
            <a:avLst/>
            <a:gdLst/>
            <a:ahLst/>
            <a:cxnLst/>
            <a:rect l="l" t="t" r="r" b="b"/>
            <a:pathLst>
              <a:path w="448309">
                <a:moveTo>
                  <a:pt x="0" y="0"/>
                </a:moveTo>
                <a:lnTo>
                  <a:pt x="448059" y="0"/>
                </a:lnTo>
              </a:path>
            </a:pathLst>
          </a:custGeom>
          <a:ln w="9524">
            <a:solidFill>
              <a:srgbClr val="FFFFFF"/>
            </a:solidFill>
          </a:ln>
        </p:spPr>
        <p:txBody>
          <a:bodyPr wrap="square" lIns="0" tIns="0" rIns="0" bIns="0" rtlCol="0"/>
          <a:lstStyle/>
          <a:p>
            <a:endParaRPr/>
          </a:p>
        </p:txBody>
      </p:sp>
      <p:sp>
        <p:nvSpPr>
          <p:cNvPr id="129" name="object 129"/>
          <p:cNvSpPr/>
          <p:nvPr/>
        </p:nvSpPr>
        <p:spPr>
          <a:xfrm>
            <a:off x="835993" y="3217182"/>
            <a:ext cx="448309" cy="0"/>
          </a:xfrm>
          <a:custGeom>
            <a:avLst/>
            <a:gdLst/>
            <a:ahLst/>
            <a:cxnLst/>
            <a:rect l="l" t="t" r="r" b="b"/>
            <a:pathLst>
              <a:path w="448309">
                <a:moveTo>
                  <a:pt x="0" y="0"/>
                </a:moveTo>
                <a:lnTo>
                  <a:pt x="448059" y="0"/>
                </a:lnTo>
              </a:path>
            </a:pathLst>
          </a:custGeom>
          <a:ln w="9524">
            <a:solidFill>
              <a:srgbClr val="FFFFFF"/>
            </a:solidFill>
          </a:ln>
        </p:spPr>
        <p:txBody>
          <a:bodyPr wrap="square" lIns="0" tIns="0" rIns="0" bIns="0" rtlCol="0"/>
          <a:lstStyle/>
          <a:p>
            <a:endParaRPr/>
          </a:p>
        </p:txBody>
      </p:sp>
      <p:sp>
        <p:nvSpPr>
          <p:cNvPr id="130" name="object 130"/>
          <p:cNvSpPr/>
          <p:nvPr/>
        </p:nvSpPr>
        <p:spPr>
          <a:xfrm>
            <a:off x="835993" y="3207022"/>
            <a:ext cx="448309" cy="0"/>
          </a:xfrm>
          <a:custGeom>
            <a:avLst/>
            <a:gdLst/>
            <a:ahLst/>
            <a:cxnLst/>
            <a:rect l="l" t="t" r="r" b="b"/>
            <a:pathLst>
              <a:path w="448309">
                <a:moveTo>
                  <a:pt x="0" y="0"/>
                </a:moveTo>
                <a:lnTo>
                  <a:pt x="448059" y="0"/>
                </a:lnTo>
              </a:path>
            </a:pathLst>
          </a:custGeom>
          <a:ln w="9524">
            <a:solidFill>
              <a:srgbClr val="FFFFFF"/>
            </a:solidFill>
          </a:ln>
        </p:spPr>
        <p:txBody>
          <a:bodyPr wrap="square" lIns="0" tIns="0" rIns="0" bIns="0" rtlCol="0"/>
          <a:lstStyle/>
          <a:p>
            <a:endParaRPr/>
          </a:p>
        </p:txBody>
      </p:sp>
      <p:sp>
        <p:nvSpPr>
          <p:cNvPr id="131" name="object 131"/>
          <p:cNvSpPr/>
          <p:nvPr/>
        </p:nvSpPr>
        <p:spPr>
          <a:xfrm>
            <a:off x="835993" y="3242074"/>
            <a:ext cx="448309" cy="0"/>
          </a:xfrm>
          <a:custGeom>
            <a:avLst/>
            <a:gdLst/>
            <a:ahLst/>
            <a:cxnLst/>
            <a:rect l="l" t="t" r="r" b="b"/>
            <a:pathLst>
              <a:path w="448309">
                <a:moveTo>
                  <a:pt x="0" y="0"/>
                </a:moveTo>
                <a:lnTo>
                  <a:pt x="448059" y="0"/>
                </a:lnTo>
              </a:path>
            </a:pathLst>
          </a:custGeom>
          <a:ln w="9524">
            <a:solidFill>
              <a:srgbClr val="FFFFFF"/>
            </a:solidFill>
          </a:ln>
        </p:spPr>
        <p:txBody>
          <a:bodyPr wrap="square" lIns="0" tIns="0" rIns="0" bIns="0" rtlCol="0"/>
          <a:lstStyle/>
          <a:p>
            <a:endParaRPr/>
          </a:p>
        </p:txBody>
      </p:sp>
      <p:sp>
        <p:nvSpPr>
          <p:cNvPr id="132" name="object 132"/>
          <p:cNvSpPr/>
          <p:nvPr/>
        </p:nvSpPr>
        <p:spPr>
          <a:xfrm>
            <a:off x="835993" y="3448573"/>
            <a:ext cx="448309" cy="0"/>
          </a:xfrm>
          <a:custGeom>
            <a:avLst/>
            <a:gdLst/>
            <a:ahLst/>
            <a:cxnLst/>
            <a:rect l="l" t="t" r="r" b="b"/>
            <a:pathLst>
              <a:path w="448309">
                <a:moveTo>
                  <a:pt x="0" y="0"/>
                </a:moveTo>
                <a:lnTo>
                  <a:pt x="448059" y="0"/>
                </a:lnTo>
              </a:path>
            </a:pathLst>
          </a:custGeom>
          <a:ln w="9524">
            <a:solidFill>
              <a:srgbClr val="FFFFFF"/>
            </a:solidFill>
          </a:ln>
        </p:spPr>
        <p:txBody>
          <a:bodyPr wrap="square" lIns="0" tIns="0" rIns="0" bIns="0" rtlCol="0"/>
          <a:lstStyle/>
          <a:p>
            <a:endParaRPr/>
          </a:p>
        </p:txBody>
      </p:sp>
      <p:sp>
        <p:nvSpPr>
          <p:cNvPr id="133" name="object 133"/>
          <p:cNvSpPr/>
          <p:nvPr/>
        </p:nvSpPr>
        <p:spPr>
          <a:xfrm>
            <a:off x="835993" y="3362214"/>
            <a:ext cx="448309" cy="0"/>
          </a:xfrm>
          <a:custGeom>
            <a:avLst/>
            <a:gdLst/>
            <a:ahLst/>
            <a:cxnLst/>
            <a:rect l="l" t="t" r="r" b="b"/>
            <a:pathLst>
              <a:path w="448309">
                <a:moveTo>
                  <a:pt x="0" y="0"/>
                </a:moveTo>
                <a:lnTo>
                  <a:pt x="448059" y="0"/>
                </a:lnTo>
              </a:path>
            </a:pathLst>
          </a:custGeom>
          <a:ln w="9524">
            <a:solidFill>
              <a:srgbClr val="FFFFFF"/>
            </a:solidFill>
          </a:ln>
        </p:spPr>
        <p:txBody>
          <a:bodyPr wrap="square" lIns="0" tIns="0" rIns="0" bIns="0" rtlCol="0"/>
          <a:lstStyle/>
          <a:p>
            <a:endParaRPr/>
          </a:p>
        </p:txBody>
      </p:sp>
      <p:sp>
        <p:nvSpPr>
          <p:cNvPr id="134" name="object 134"/>
          <p:cNvSpPr/>
          <p:nvPr/>
        </p:nvSpPr>
        <p:spPr>
          <a:xfrm>
            <a:off x="835993" y="3448573"/>
            <a:ext cx="448309" cy="0"/>
          </a:xfrm>
          <a:custGeom>
            <a:avLst/>
            <a:gdLst/>
            <a:ahLst/>
            <a:cxnLst/>
            <a:rect l="l" t="t" r="r" b="b"/>
            <a:pathLst>
              <a:path w="448309">
                <a:moveTo>
                  <a:pt x="0" y="0"/>
                </a:moveTo>
                <a:lnTo>
                  <a:pt x="448059" y="0"/>
                </a:lnTo>
              </a:path>
            </a:pathLst>
          </a:custGeom>
          <a:ln w="9524">
            <a:solidFill>
              <a:srgbClr val="FFFFFF"/>
            </a:solidFill>
          </a:ln>
        </p:spPr>
        <p:txBody>
          <a:bodyPr wrap="square" lIns="0" tIns="0" rIns="0" bIns="0" rtlCol="0"/>
          <a:lstStyle/>
          <a:p>
            <a:endParaRPr/>
          </a:p>
        </p:txBody>
      </p:sp>
      <p:sp>
        <p:nvSpPr>
          <p:cNvPr id="135" name="object 135"/>
          <p:cNvSpPr/>
          <p:nvPr/>
        </p:nvSpPr>
        <p:spPr>
          <a:xfrm>
            <a:off x="835993" y="3294143"/>
            <a:ext cx="448309" cy="0"/>
          </a:xfrm>
          <a:custGeom>
            <a:avLst/>
            <a:gdLst/>
            <a:ahLst/>
            <a:cxnLst/>
            <a:rect l="l" t="t" r="r" b="b"/>
            <a:pathLst>
              <a:path w="448309">
                <a:moveTo>
                  <a:pt x="0" y="0"/>
                </a:moveTo>
                <a:lnTo>
                  <a:pt x="448059" y="0"/>
                </a:lnTo>
              </a:path>
            </a:pathLst>
          </a:custGeom>
          <a:ln w="9524">
            <a:solidFill>
              <a:srgbClr val="FFFFFF"/>
            </a:solidFill>
          </a:ln>
        </p:spPr>
        <p:txBody>
          <a:bodyPr wrap="square" lIns="0" tIns="0" rIns="0" bIns="0" rtlCol="0"/>
          <a:lstStyle/>
          <a:p>
            <a:endParaRPr/>
          </a:p>
        </p:txBody>
      </p:sp>
      <p:sp>
        <p:nvSpPr>
          <p:cNvPr id="136" name="object 136"/>
          <p:cNvSpPr/>
          <p:nvPr/>
        </p:nvSpPr>
        <p:spPr>
          <a:xfrm>
            <a:off x="835993" y="3362214"/>
            <a:ext cx="448309" cy="0"/>
          </a:xfrm>
          <a:custGeom>
            <a:avLst/>
            <a:gdLst/>
            <a:ahLst/>
            <a:cxnLst/>
            <a:rect l="l" t="t" r="r" b="b"/>
            <a:pathLst>
              <a:path w="448309">
                <a:moveTo>
                  <a:pt x="0" y="0"/>
                </a:moveTo>
                <a:lnTo>
                  <a:pt x="448059" y="0"/>
                </a:lnTo>
              </a:path>
            </a:pathLst>
          </a:custGeom>
          <a:ln w="9524">
            <a:solidFill>
              <a:srgbClr val="FFFFFF"/>
            </a:solidFill>
          </a:ln>
        </p:spPr>
        <p:txBody>
          <a:bodyPr wrap="square" lIns="0" tIns="0" rIns="0" bIns="0" rtlCol="0"/>
          <a:lstStyle/>
          <a:p>
            <a:endParaRPr/>
          </a:p>
        </p:txBody>
      </p:sp>
      <p:sp>
        <p:nvSpPr>
          <p:cNvPr id="137" name="object 137"/>
          <p:cNvSpPr/>
          <p:nvPr/>
        </p:nvSpPr>
        <p:spPr>
          <a:xfrm>
            <a:off x="835993" y="3294143"/>
            <a:ext cx="448309" cy="0"/>
          </a:xfrm>
          <a:custGeom>
            <a:avLst/>
            <a:gdLst/>
            <a:ahLst/>
            <a:cxnLst/>
            <a:rect l="l" t="t" r="r" b="b"/>
            <a:pathLst>
              <a:path w="448309">
                <a:moveTo>
                  <a:pt x="0" y="0"/>
                </a:moveTo>
                <a:lnTo>
                  <a:pt x="448059" y="0"/>
                </a:lnTo>
              </a:path>
            </a:pathLst>
          </a:custGeom>
          <a:ln w="9524">
            <a:solidFill>
              <a:srgbClr val="FFFFFF"/>
            </a:solidFill>
          </a:ln>
        </p:spPr>
        <p:txBody>
          <a:bodyPr wrap="square" lIns="0" tIns="0" rIns="0" bIns="0" rtlCol="0"/>
          <a:lstStyle/>
          <a:p>
            <a:endParaRPr/>
          </a:p>
        </p:txBody>
      </p:sp>
      <p:sp>
        <p:nvSpPr>
          <p:cNvPr id="138" name="object 138"/>
          <p:cNvSpPr/>
          <p:nvPr/>
        </p:nvSpPr>
        <p:spPr>
          <a:xfrm>
            <a:off x="2180146" y="3301255"/>
            <a:ext cx="448309" cy="0"/>
          </a:xfrm>
          <a:custGeom>
            <a:avLst/>
            <a:gdLst/>
            <a:ahLst/>
            <a:cxnLst/>
            <a:rect l="l" t="t" r="r" b="b"/>
            <a:pathLst>
              <a:path w="448310">
                <a:moveTo>
                  <a:pt x="0" y="0"/>
                </a:moveTo>
                <a:lnTo>
                  <a:pt x="448033" y="0"/>
                </a:lnTo>
              </a:path>
            </a:pathLst>
          </a:custGeom>
          <a:ln w="9524">
            <a:solidFill>
              <a:srgbClr val="FFFFFF"/>
            </a:solidFill>
          </a:ln>
        </p:spPr>
        <p:txBody>
          <a:bodyPr wrap="square" lIns="0" tIns="0" rIns="0" bIns="0" rtlCol="0"/>
          <a:lstStyle/>
          <a:p>
            <a:endParaRPr/>
          </a:p>
        </p:txBody>
      </p:sp>
      <p:sp>
        <p:nvSpPr>
          <p:cNvPr id="139" name="object 139"/>
          <p:cNvSpPr/>
          <p:nvPr/>
        </p:nvSpPr>
        <p:spPr>
          <a:xfrm>
            <a:off x="2180146" y="3312939"/>
            <a:ext cx="448309" cy="0"/>
          </a:xfrm>
          <a:custGeom>
            <a:avLst/>
            <a:gdLst/>
            <a:ahLst/>
            <a:cxnLst/>
            <a:rect l="l" t="t" r="r" b="b"/>
            <a:pathLst>
              <a:path w="448310">
                <a:moveTo>
                  <a:pt x="0" y="0"/>
                </a:moveTo>
                <a:lnTo>
                  <a:pt x="448033" y="0"/>
                </a:lnTo>
              </a:path>
            </a:pathLst>
          </a:custGeom>
          <a:ln w="9524">
            <a:solidFill>
              <a:srgbClr val="FFFFFF"/>
            </a:solidFill>
          </a:ln>
        </p:spPr>
        <p:txBody>
          <a:bodyPr wrap="square" lIns="0" tIns="0" rIns="0" bIns="0" rtlCol="0"/>
          <a:lstStyle/>
          <a:p>
            <a:endParaRPr/>
          </a:p>
        </p:txBody>
      </p:sp>
      <p:sp>
        <p:nvSpPr>
          <p:cNvPr id="140" name="object 140"/>
          <p:cNvSpPr/>
          <p:nvPr/>
        </p:nvSpPr>
        <p:spPr>
          <a:xfrm>
            <a:off x="2180146" y="3301255"/>
            <a:ext cx="448309" cy="0"/>
          </a:xfrm>
          <a:custGeom>
            <a:avLst/>
            <a:gdLst/>
            <a:ahLst/>
            <a:cxnLst/>
            <a:rect l="l" t="t" r="r" b="b"/>
            <a:pathLst>
              <a:path w="448310">
                <a:moveTo>
                  <a:pt x="0" y="0"/>
                </a:moveTo>
                <a:lnTo>
                  <a:pt x="448033" y="0"/>
                </a:lnTo>
              </a:path>
            </a:pathLst>
          </a:custGeom>
          <a:ln w="9524">
            <a:solidFill>
              <a:srgbClr val="FFFFFF"/>
            </a:solidFill>
          </a:ln>
        </p:spPr>
        <p:txBody>
          <a:bodyPr wrap="square" lIns="0" tIns="0" rIns="0" bIns="0" rtlCol="0"/>
          <a:lstStyle/>
          <a:p>
            <a:endParaRPr/>
          </a:p>
        </p:txBody>
      </p:sp>
      <p:sp>
        <p:nvSpPr>
          <p:cNvPr id="141" name="object 141"/>
          <p:cNvSpPr/>
          <p:nvPr/>
        </p:nvSpPr>
        <p:spPr>
          <a:xfrm>
            <a:off x="1508057" y="5773232"/>
            <a:ext cx="448309" cy="0"/>
          </a:xfrm>
          <a:custGeom>
            <a:avLst/>
            <a:gdLst/>
            <a:ahLst/>
            <a:cxnLst/>
            <a:rect l="l" t="t" r="r" b="b"/>
            <a:pathLst>
              <a:path w="448310">
                <a:moveTo>
                  <a:pt x="0" y="0"/>
                </a:moveTo>
                <a:lnTo>
                  <a:pt x="448059" y="0"/>
                </a:lnTo>
              </a:path>
            </a:pathLst>
          </a:custGeom>
          <a:ln w="9524">
            <a:solidFill>
              <a:srgbClr val="FFFFFF"/>
            </a:solidFill>
          </a:ln>
        </p:spPr>
        <p:txBody>
          <a:bodyPr wrap="square" lIns="0" tIns="0" rIns="0" bIns="0" rtlCol="0"/>
          <a:lstStyle/>
          <a:p>
            <a:endParaRPr/>
          </a:p>
        </p:txBody>
      </p:sp>
      <p:sp>
        <p:nvSpPr>
          <p:cNvPr id="142" name="object 142"/>
          <p:cNvSpPr/>
          <p:nvPr/>
        </p:nvSpPr>
        <p:spPr>
          <a:xfrm>
            <a:off x="1508057" y="4423669"/>
            <a:ext cx="448309" cy="0"/>
          </a:xfrm>
          <a:custGeom>
            <a:avLst/>
            <a:gdLst/>
            <a:ahLst/>
            <a:cxnLst/>
            <a:rect l="l" t="t" r="r" b="b"/>
            <a:pathLst>
              <a:path w="448310">
                <a:moveTo>
                  <a:pt x="0" y="0"/>
                </a:moveTo>
                <a:lnTo>
                  <a:pt x="448059" y="0"/>
                </a:lnTo>
              </a:path>
            </a:pathLst>
          </a:custGeom>
          <a:ln w="9524">
            <a:solidFill>
              <a:srgbClr val="FFFFFF"/>
            </a:solidFill>
          </a:ln>
        </p:spPr>
        <p:txBody>
          <a:bodyPr wrap="square" lIns="0" tIns="0" rIns="0" bIns="0" rtlCol="0"/>
          <a:lstStyle/>
          <a:p>
            <a:endParaRPr/>
          </a:p>
        </p:txBody>
      </p:sp>
      <p:sp>
        <p:nvSpPr>
          <p:cNvPr id="143" name="object 143"/>
          <p:cNvSpPr/>
          <p:nvPr/>
        </p:nvSpPr>
        <p:spPr>
          <a:xfrm>
            <a:off x="2180146" y="3290333"/>
            <a:ext cx="448309" cy="0"/>
          </a:xfrm>
          <a:custGeom>
            <a:avLst/>
            <a:gdLst/>
            <a:ahLst/>
            <a:cxnLst/>
            <a:rect l="l" t="t" r="r" b="b"/>
            <a:pathLst>
              <a:path w="448310">
                <a:moveTo>
                  <a:pt x="0" y="0"/>
                </a:moveTo>
                <a:lnTo>
                  <a:pt x="448033" y="0"/>
                </a:lnTo>
              </a:path>
            </a:pathLst>
          </a:custGeom>
          <a:ln w="9524">
            <a:solidFill>
              <a:srgbClr val="FFFFFF"/>
            </a:solidFill>
          </a:ln>
        </p:spPr>
        <p:txBody>
          <a:bodyPr wrap="square" lIns="0" tIns="0" rIns="0" bIns="0" rtlCol="0"/>
          <a:lstStyle/>
          <a:p>
            <a:endParaRPr/>
          </a:p>
        </p:txBody>
      </p:sp>
      <p:sp>
        <p:nvSpPr>
          <p:cNvPr id="144" name="object 144"/>
          <p:cNvSpPr/>
          <p:nvPr/>
        </p:nvSpPr>
        <p:spPr>
          <a:xfrm>
            <a:off x="1956117" y="3218452"/>
            <a:ext cx="0" cy="2555240"/>
          </a:xfrm>
          <a:custGeom>
            <a:avLst/>
            <a:gdLst/>
            <a:ahLst/>
            <a:cxnLst/>
            <a:rect l="l" t="t" r="r" b="b"/>
            <a:pathLst>
              <a:path h="2555240">
                <a:moveTo>
                  <a:pt x="0" y="0"/>
                </a:moveTo>
                <a:lnTo>
                  <a:pt x="0" y="2554780"/>
                </a:lnTo>
              </a:path>
            </a:pathLst>
          </a:custGeom>
          <a:ln w="9525">
            <a:solidFill>
              <a:srgbClr val="FFFFFF"/>
            </a:solidFill>
          </a:ln>
        </p:spPr>
        <p:txBody>
          <a:bodyPr wrap="square" lIns="0" tIns="0" rIns="0" bIns="0" rtlCol="0"/>
          <a:lstStyle/>
          <a:p>
            <a:endParaRPr/>
          </a:p>
        </p:txBody>
      </p:sp>
      <p:sp>
        <p:nvSpPr>
          <p:cNvPr id="145" name="object 145"/>
          <p:cNvSpPr/>
          <p:nvPr/>
        </p:nvSpPr>
        <p:spPr>
          <a:xfrm>
            <a:off x="1508057" y="3218452"/>
            <a:ext cx="0" cy="2555240"/>
          </a:xfrm>
          <a:custGeom>
            <a:avLst/>
            <a:gdLst/>
            <a:ahLst/>
            <a:cxnLst/>
            <a:rect l="l" t="t" r="r" b="b"/>
            <a:pathLst>
              <a:path h="2555240">
                <a:moveTo>
                  <a:pt x="0" y="0"/>
                </a:moveTo>
                <a:lnTo>
                  <a:pt x="0" y="2554780"/>
                </a:lnTo>
              </a:path>
            </a:pathLst>
          </a:custGeom>
          <a:ln w="9525">
            <a:solidFill>
              <a:srgbClr val="FFFFFF"/>
            </a:solidFill>
          </a:ln>
        </p:spPr>
        <p:txBody>
          <a:bodyPr wrap="square" lIns="0" tIns="0" rIns="0" bIns="0" rtlCol="0"/>
          <a:lstStyle/>
          <a:p>
            <a:endParaRPr/>
          </a:p>
        </p:txBody>
      </p:sp>
      <p:sp>
        <p:nvSpPr>
          <p:cNvPr id="146" name="object 146"/>
          <p:cNvSpPr/>
          <p:nvPr/>
        </p:nvSpPr>
        <p:spPr>
          <a:xfrm>
            <a:off x="2180146" y="3374406"/>
            <a:ext cx="448309" cy="0"/>
          </a:xfrm>
          <a:custGeom>
            <a:avLst/>
            <a:gdLst/>
            <a:ahLst/>
            <a:cxnLst/>
            <a:rect l="l" t="t" r="r" b="b"/>
            <a:pathLst>
              <a:path w="448310">
                <a:moveTo>
                  <a:pt x="0" y="0"/>
                </a:moveTo>
                <a:lnTo>
                  <a:pt x="448033" y="0"/>
                </a:lnTo>
              </a:path>
            </a:pathLst>
          </a:custGeom>
          <a:ln w="9524">
            <a:solidFill>
              <a:srgbClr val="FFFFFF"/>
            </a:solidFill>
          </a:ln>
        </p:spPr>
        <p:txBody>
          <a:bodyPr wrap="square" lIns="0" tIns="0" rIns="0" bIns="0" rtlCol="0"/>
          <a:lstStyle/>
          <a:p>
            <a:endParaRPr/>
          </a:p>
        </p:txBody>
      </p:sp>
      <p:sp>
        <p:nvSpPr>
          <p:cNvPr id="147" name="object 147"/>
          <p:cNvSpPr/>
          <p:nvPr/>
        </p:nvSpPr>
        <p:spPr>
          <a:xfrm>
            <a:off x="2180146" y="3439429"/>
            <a:ext cx="448309" cy="0"/>
          </a:xfrm>
          <a:custGeom>
            <a:avLst/>
            <a:gdLst/>
            <a:ahLst/>
            <a:cxnLst/>
            <a:rect l="l" t="t" r="r" b="b"/>
            <a:pathLst>
              <a:path w="448310">
                <a:moveTo>
                  <a:pt x="0" y="0"/>
                </a:moveTo>
                <a:lnTo>
                  <a:pt x="448033" y="0"/>
                </a:lnTo>
              </a:path>
            </a:pathLst>
          </a:custGeom>
          <a:ln w="9524">
            <a:solidFill>
              <a:srgbClr val="FFFFFF"/>
            </a:solidFill>
          </a:ln>
        </p:spPr>
        <p:txBody>
          <a:bodyPr wrap="square" lIns="0" tIns="0" rIns="0" bIns="0" rtlCol="0"/>
          <a:lstStyle/>
          <a:p>
            <a:endParaRPr/>
          </a:p>
        </p:txBody>
      </p:sp>
      <p:sp>
        <p:nvSpPr>
          <p:cNvPr id="148" name="object 148"/>
          <p:cNvSpPr/>
          <p:nvPr/>
        </p:nvSpPr>
        <p:spPr>
          <a:xfrm>
            <a:off x="2180146" y="3338593"/>
            <a:ext cx="448309" cy="0"/>
          </a:xfrm>
          <a:custGeom>
            <a:avLst/>
            <a:gdLst/>
            <a:ahLst/>
            <a:cxnLst/>
            <a:rect l="l" t="t" r="r" b="b"/>
            <a:pathLst>
              <a:path w="448310">
                <a:moveTo>
                  <a:pt x="0" y="0"/>
                </a:moveTo>
                <a:lnTo>
                  <a:pt x="448033" y="0"/>
                </a:lnTo>
              </a:path>
            </a:pathLst>
          </a:custGeom>
          <a:ln w="9524">
            <a:solidFill>
              <a:srgbClr val="FFFFFF"/>
            </a:solidFill>
          </a:ln>
        </p:spPr>
        <p:txBody>
          <a:bodyPr wrap="square" lIns="0" tIns="0" rIns="0" bIns="0" rtlCol="0"/>
          <a:lstStyle/>
          <a:p>
            <a:endParaRPr/>
          </a:p>
        </p:txBody>
      </p:sp>
      <p:sp>
        <p:nvSpPr>
          <p:cNvPr id="149" name="object 149"/>
          <p:cNvSpPr/>
          <p:nvPr/>
        </p:nvSpPr>
        <p:spPr>
          <a:xfrm>
            <a:off x="2180146" y="3312939"/>
            <a:ext cx="448309" cy="0"/>
          </a:xfrm>
          <a:custGeom>
            <a:avLst/>
            <a:gdLst/>
            <a:ahLst/>
            <a:cxnLst/>
            <a:rect l="l" t="t" r="r" b="b"/>
            <a:pathLst>
              <a:path w="448310">
                <a:moveTo>
                  <a:pt x="0" y="0"/>
                </a:moveTo>
                <a:lnTo>
                  <a:pt x="448033" y="0"/>
                </a:lnTo>
              </a:path>
            </a:pathLst>
          </a:custGeom>
          <a:ln w="9524">
            <a:solidFill>
              <a:srgbClr val="FFFFFF"/>
            </a:solidFill>
          </a:ln>
        </p:spPr>
        <p:txBody>
          <a:bodyPr wrap="square" lIns="0" tIns="0" rIns="0" bIns="0" rtlCol="0"/>
          <a:lstStyle/>
          <a:p>
            <a:endParaRPr/>
          </a:p>
        </p:txBody>
      </p:sp>
      <p:sp>
        <p:nvSpPr>
          <p:cNvPr id="150" name="object 150"/>
          <p:cNvSpPr/>
          <p:nvPr/>
        </p:nvSpPr>
        <p:spPr>
          <a:xfrm>
            <a:off x="2180146" y="3374406"/>
            <a:ext cx="448309" cy="0"/>
          </a:xfrm>
          <a:custGeom>
            <a:avLst/>
            <a:gdLst/>
            <a:ahLst/>
            <a:cxnLst/>
            <a:rect l="l" t="t" r="r" b="b"/>
            <a:pathLst>
              <a:path w="448310">
                <a:moveTo>
                  <a:pt x="0" y="0"/>
                </a:moveTo>
                <a:lnTo>
                  <a:pt x="448033" y="0"/>
                </a:lnTo>
              </a:path>
            </a:pathLst>
          </a:custGeom>
          <a:ln w="9524">
            <a:solidFill>
              <a:srgbClr val="FFFFFF"/>
            </a:solidFill>
          </a:ln>
        </p:spPr>
        <p:txBody>
          <a:bodyPr wrap="square" lIns="0" tIns="0" rIns="0" bIns="0" rtlCol="0"/>
          <a:lstStyle/>
          <a:p>
            <a:endParaRPr/>
          </a:p>
        </p:txBody>
      </p:sp>
      <p:sp>
        <p:nvSpPr>
          <p:cNvPr id="151" name="object 151"/>
          <p:cNvSpPr/>
          <p:nvPr/>
        </p:nvSpPr>
        <p:spPr>
          <a:xfrm>
            <a:off x="2180146" y="3338593"/>
            <a:ext cx="448309" cy="0"/>
          </a:xfrm>
          <a:custGeom>
            <a:avLst/>
            <a:gdLst/>
            <a:ahLst/>
            <a:cxnLst/>
            <a:rect l="l" t="t" r="r" b="b"/>
            <a:pathLst>
              <a:path w="448310">
                <a:moveTo>
                  <a:pt x="0" y="0"/>
                </a:moveTo>
                <a:lnTo>
                  <a:pt x="448033" y="0"/>
                </a:lnTo>
              </a:path>
            </a:pathLst>
          </a:custGeom>
          <a:ln w="9524">
            <a:solidFill>
              <a:srgbClr val="FFFFFF"/>
            </a:solidFill>
          </a:ln>
        </p:spPr>
        <p:txBody>
          <a:bodyPr wrap="square" lIns="0" tIns="0" rIns="0" bIns="0" rtlCol="0"/>
          <a:lstStyle/>
          <a:p>
            <a:endParaRPr/>
          </a:p>
        </p:txBody>
      </p:sp>
      <p:sp>
        <p:nvSpPr>
          <p:cNvPr id="152" name="object 152"/>
          <p:cNvSpPr/>
          <p:nvPr/>
        </p:nvSpPr>
        <p:spPr>
          <a:xfrm>
            <a:off x="1508057" y="3375168"/>
            <a:ext cx="448309" cy="0"/>
          </a:xfrm>
          <a:custGeom>
            <a:avLst/>
            <a:gdLst/>
            <a:ahLst/>
            <a:cxnLst/>
            <a:rect l="l" t="t" r="r" b="b"/>
            <a:pathLst>
              <a:path w="448310">
                <a:moveTo>
                  <a:pt x="0" y="0"/>
                </a:moveTo>
                <a:lnTo>
                  <a:pt x="448059" y="0"/>
                </a:lnTo>
              </a:path>
            </a:pathLst>
          </a:custGeom>
          <a:ln w="9524">
            <a:solidFill>
              <a:srgbClr val="FFFFFF"/>
            </a:solidFill>
          </a:ln>
        </p:spPr>
        <p:txBody>
          <a:bodyPr wrap="square" lIns="0" tIns="0" rIns="0" bIns="0" rtlCol="0"/>
          <a:lstStyle/>
          <a:p>
            <a:endParaRPr/>
          </a:p>
        </p:txBody>
      </p:sp>
      <p:sp>
        <p:nvSpPr>
          <p:cNvPr id="153" name="object 153"/>
          <p:cNvSpPr/>
          <p:nvPr/>
        </p:nvSpPr>
        <p:spPr>
          <a:xfrm>
            <a:off x="1508057" y="3308875"/>
            <a:ext cx="448309" cy="0"/>
          </a:xfrm>
          <a:custGeom>
            <a:avLst/>
            <a:gdLst/>
            <a:ahLst/>
            <a:cxnLst/>
            <a:rect l="l" t="t" r="r" b="b"/>
            <a:pathLst>
              <a:path w="448310">
                <a:moveTo>
                  <a:pt x="0" y="0"/>
                </a:moveTo>
                <a:lnTo>
                  <a:pt x="448059" y="0"/>
                </a:lnTo>
              </a:path>
            </a:pathLst>
          </a:custGeom>
          <a:ln w="9524">
            <a:solidFill>
              <a:srgbClr val="FFFFFF"/>
            </a:solidFill>
          </a:ln>
        </p:spPr>
        <p:txBody>
          <a:bodyPr wrap="square" lIns="0" tIns="0" rIns="0" bIns="0" rtlCol="0"/>
          <a:lstStyle/>
          <a:p>
            <a:endParaRPr/>
          </a:p>
        </p:txBody>
      </p:sp>
      <p:sp>
        <p:nvSpPr>
          <p:cNvPr id="154" name="object 154"/>
          <p:cNvSpPr/>
          <p:nvPr/>
        </p:nvSpPr>
        <p:spPr>
          <a:xfrm>
            <a:off x="1508057" y="3459495"/>
            <a:ext cx="448309" cy="0"/>
          </a:xfrm>
          <a:custGeom>
            <a:avLst/>
            <a:gdLst/>
            <a:ahLst/>
            <a:cxnLst/>
            <a:rect l="l" t="t" r="r" b="b"/>
            <a:pathLst>
              <a:path w="448310">
                <a:moveTo>
                  <a:pt x="0" y="0"/>
                </a:moveTo>
                <a:lnTo>
                  <a:pt x="448059" y="0"/>
                </a:lnTo>
              </a:path>
            </a:pathLst>
          </a:custGeom>
          <a:ln w="9524">
            <a:solidFill>
              <a:srgbClr val="FFFFFF"/>
            </a:solidFill>
          </a:ln>
        </p:spPr>
        <p:txBody>
          <a:bodyPr wrap="square" lIns="0" tIns="0" rIns="0" bIns="0" rtlCol="0"/>
          <a:lstStyle/>
          <a:p>
            <a:endParaRPr/>
          </a:p>
        </p:txBody>
      </p:sp>
      <p:sp>
        <p:nvSpPr>
          <p:cNvPr id="155" name="object 155"/>
          <p:cNvSpPr/>
          <p:nvPr/>
        </p:nvSpPr>
        <p:spPr>
          <a:xfrm>
            <a:off x="1508057" y="3375168"/>
            <a:ext cx="448309" cy="0"/>
          </a:xfrm>
          <a:custGeom>
            <a:avLst/>
            <a:gdLst/>
            <a:ahLst/>
            <a:cxnLst/>
            <a:rect l="l" t="t" r="r" b="b"/>
            <a:pathLst>
              <a:path w="448310">
                <a:moveTo>
                  <a:pt x="0" y="0"/>
                </a:moveTo>
                <a:lnTo>
                  <a:pt x="448059" y="0"/>
                </a:lnTo>
              </a:path>
            </a:pathLst>
          </a:custGeom>
          <a:ln w="9524">
            <a:solidFill>
              <a:srgbClr val="FFFFFF"/>
            </a:solidFill>
          </a:ln>
        </p:spPr>
        <p:txBody>
          <a:bodyPr wrap="square" lIns="0" tIns="0" rIns="0" bIns="0" rtlCol="0"/>
          <a:lstStyle/>
          <a:p>
            <a:endParaRPr/>
          </a:p>
        </p:txBody>
      </p:sp>
      <p:sp>
        <p:nvSpPr>
          <p:cNvPr id="156" name="object 156"/>
          <p:cNvSpPr/>
          <p:nvPr/>
        </p:nvSpPr>
        <p:spPr>
          <a:xfrm>
            <a:off x="1508057" y="3264425"/>
            <a:ext cx="448309" cy="0"/>
          </a:xfrm>
          <a:custGeom>
            <a:avLst/>
            <a:gdLst/>
            <a:ahLst/>
            <a:cxnLst/>
            <a:rect l="l" t="t" r="r" b="b"/>
            <a:pathLst>
              <a:path w="448310">
                <a:moveTo>
                  <a:pt x="0" y="0"/>
                </a:moveTo>
                <a:lnTo>
                  <a:pt x="448059" y="0"/>
                </a:lnTo>
              </a:path>
            </a:pathLst>
          </a:custGeom>
          <a:ln w="9524">
            <a:solidFill>
              <a:srgbClr val="FFFFFF"/>
            </a:solidFill>
          </a:ln>
        </p:spPr>
        <p:txBody>
          <a:bodyPr wrap="square" lIns="0" tIns="0" rIns="0" bIns="0" rtlCol="0"/>
          <a:lstStyle/>
          <a:p>
            <a:endParaRPr/>
          </a:p>
        </p:txBody>
      </p:sp>
      <p:sp>
        <p:nvSpPr>
          <p:cNvPr id="157" name="object 157"/>
          <p:cNvSpPr/>
          <p:nvPr/>
        </p:nvSpPr>
        <p:spPr>
          <a:xfrm>
            <a:off x="1508057" y="3308875"/>
            <a:ext cx="448309" cy="0"/>
          </a:xfrm>
          <a:custGeom>
            <a:avLst/>
            <a:gdLst/>
            <a:ahLst/>
            <a:cxnLst/>
            <a:rect l="l" t="t" r="r" b="b"/>
            <a:pathLst>
              <a:path w="448310">
                <a:moveTo>
                  <a:pt x="0" y="0"/>
                </a:moveTo>
                <a:lnTo>
                  <a:pt x="448059" y="0"/>
                </a:lnTo>
              </a:path>
            </a:pathLst>
          </a:custGeom>
          <a:ln w="9524">
            <a:solidFill>
              <a:srgbClr val="FFFFFF"/>
            </a:solidFill>
          </a:ln>
        </p:spPr>
        <p:txBody>
          <a:bodyPr wrap="square" lIns="0" tIns="0" rIns="0" bIns="0" rtlCol="0"/>
          <a:lstStyle/>
          <a:p>
            <a:endParaRPr/>
          </a:p>
        </p:txBody>
      </p:sp>
      <p:sp>
        <p:nvSpPr>
          <p:cNvPr id="158" name="object 158"/>
          <p:cNvSpPr/>
          <p:nvPr/>
        </p:nvSpPr>
        <p:spPr>
          <a:xfrm>
            <a:off x="1508057" y="3941379"/>
            <a:ext cx="448309" cy="0"/>
          </a:xfrm>
          <a:custGeom>
            <a:avLst/>
            <a:gdLst/>
            <a:ahLst/>
            <a:cxnLst/>
            <a:rect l="l" t="t" r="r" b="b"/>
            <a:pathLst>
              <a:path w="448310">
                <a:moveTo>
                  <a:pt x="0" y="0"/>
                </a:moveTo>
                <a:lnTo>
                  <a:pt x="448059" y="0"/>
                </a:lnTo>
              </a:path>
            </a:pathLst>
          </a:custGeom>
          <a:ln w="9524">
            <a:solidFill>
              <a:srgbClr val="FFFFFF"/>
            </a:solidFill>
          </a:ln>
        </p:spPr>
        <p:txBody>
          <a:bodyPr wrap="square" lIns="0" tIns="0" rIns="0" bIns="0" rtlCol="0"/>
          <a:lstStyle/>
          <a:p>
            <a:endParaRPr/>
          </a:p>
        </p:txBody>
      </p:sp>
      <p:sp>
        <p:nvSpPr>
          <p:cNvPr id="159" name="object 159"/>
          <p:cNvSpPr/>
          <p:nvPr/>
        </p:nvSpPr>
        <p:spPr>
          <a:xfrm>
            <a:off x="1508057" y="4423669"/>
            <a:ext cx="448309" cy="0"/>
          </a:xfrm>
          <a:custGeom>
            <a:avLst/>
            <a:gdLst/>
            <a:ahLst/>
            <a:cxnLst/>
            <a:rect l="l" t="t" r="r" b="b"/>
            <a:pathLst>
              <a:path w="448310">
                <a:moveTo>
                  <a:pt x="0" y="0"/>
                </a:moveTo>
                <a:lnTo>
                  <a:pt x="448059" y="0"/>
                </a:lnTo>
              </a:path>
            </a:pathLst>
          </a:custGeom>
          <a:ln w="9524">
            <a:solidFill>
              <a:srgbClr val="FFFFFF"/>
            </a:solidFill>
          </a:ln>
        </p:spPr>
        <p:txBody>
          <a:bodyPr wrap="square" lIns="0" tIns="0" rIns="0" bIns="0" rtlCol="0"/>
          <a:lstStyle/>
          <a:p>
            <a:endParaRPr/>
          </a:p>
        </p:txBody>
      </p:sp>
      <p:sp>
        <p:nvSpPr>
          <p:cNvPr id="160" name="object 160"/>
          <p:cNvSpPr/>
          <p:nvPr/>
        </p:nvSpPr>
        <p:spPr>
          <a:xfrm>
            <a:off x="1508057" y="3941379"/>
            <a:ext cx="448309" cy="0"/>
          </a:xfrm>
          <a:custGeom>
            <a:avLst/>
            <a:gdLst/>
            <a:ahLst/>
            <a:cxnLst/>
            <a:rect l="l" t="t" r="r" b="b"/>
            <a:pathLst>
              <a:path w="448310">
                <a:moveTo>
                  <a:pt x="0" y="0"/>
                </a:moveTo>
                <a:lnTo>
                  <a:pt x="448059" y="0"/>
                </a:lnTo>
              </a:path>
            </a:pathLst>
          </a:custGeom>
          <a:ln w="9524">
            <a:solidFill>
              <a:srgbClr val="FFFFFF"/>
            </a:solidFill>
          </a:ln>
        </p:spPr>
        <p:txBody>
          <a:bodyPr wrap="square" lIns="0" tIns="0" rIns="0" bIns="0" rtlCol="0"/>
          <a:lstStyle/>
          <a:p>
            <a:endParaRPr/>
          </a:p>
        </p:txBody>
      </p:sp>
      <p:sp>
        <p:nvSpPr>
          <p:cNvPr id="161" name="object 161"/>
          <p:cNvSpPr/>
          <p:nvPr/>
        </p:nvSpPr>
        <p:spPr>
          <a:xfrm>
            <a:off x="1508057" y="3698253"/>
            <a:ext cx="448309" cy="0"/>
          </a:xfrm>
          <a:custGeom>
            <a:avLst/>
            <a:gdLst/>
            <a:ahLst/>
            <a:cxnLst/>
            <a:rect l="l" t="t" r="r" b="b"/>
            <a:pathLst>
              <a:path w="448310">
                <a:moveTo>
                  <a:pt x="0" y="0"/>
                </a:moveTo>
                <a:lnTo>
                  <a:pt x="448059" y="0"/>
                </a:lnTo>
              </a:path>
            </a:pathLst>
          </a:custGeom>
          <a:ln w="9524">
            <a:solidFill>
              <a:srgbClr val="FFFFFF"/>
            </a:solidFill>
          </a:ln>
        </p:spPr>
        <p:txBody>
          <a:bodyPr wrap="square" lIns="0" tIns="0" rIns="0" bIns="0" rtlCol="0"/>
          <a:lstStyle/>
          <a:p>
            <a:endParaRPr/>
          </a:p>
        </p:txBody>
      </p:sp>
      <p:sp>
        <p:nvSpPr>
          <p:cNvPr id="162" name="object 162"/>
          <p:cNvSpPr/>
          <p:nvPr/>
        </p:nvSpPr>
        <p:spPr>
          <a:xfrm>
            <a:off x="1508057" y="3459495"/>
            <a:ext cx="448309" cy="0"/>
          </a:xfrm>
          <a:custGeom>
            <a:avLst/>
            <a:gdLst/>
            <a:ahLst/>
            <a:cxnLst/>
            <a:rect l="l" t="t" r="r" b="b"/>
            <a:pathLst>
              <a:path w="448310">
                <a:moveTo>
                  <a:pt x="0" y="0"/>
                </a:moveTo>
                <a:lnTo>
                  <a:pt x="448059" y="0"/>
                </a:lnTo>
              </a:path>
            </a:pathLst>
          </a:custGeom>
          <a:ln w="9524">
            <a:solidFill>
              <a:srgbClr val="FFFFFF"/>
            </a:solidFill>
          </a:ln>
        </p:spPr>
        <p:txBody>
          <a:bodyPr wrap="square" lIns="0" tIns="0" rIns="0" bIns="0" rtlCol="0"/>
          <a:lstStyle/>
          <a:p>
            <a:endParaRPr/>
          </a:p>
        </p:txBody>
      </p:sp>
      <p:sp>
        <p:nvSpPr>
          <p:cNvPr id="163" name="object 163"/>
          <p:cNvSpPr/>
          <p:nvPr/>
        </p:nvSpPr>
        <p:spPr>
          <a:xfrm>
            <a:off x="1508057" y="3698253"/>
            <a:ext cx="448309" cy="0"/>
          </a:xfrm>
          <a:custGeom>
            <a:avLst/>
            <a:gdLst/>
            <a:ahLst/>
            <a:cxnLst/>
            <a:rect l="l" t="t" r="r" b="b"/>
            <a:pathLst>
              <a:path w="448310">
                <a:moveTo>
                  <a:pt x="0" y="0"/>
                </a:moveTo>
                <a:lnTo>
                  <a:pt x="448059" y="0"/>
                </a:lnTo>
              </a:path>
            </a:pathLst>
          </a:custGeom>
          <a:ln w="9524">
            <a:solidFill>
              <a:srgbClr val="FFFFFF"/>
            </a:solidFill>
          </a:ln>
        </p:spPr>
        <p:txBody>
          <a:bodyPr wrap="square" lIns="0" tIns="0" rIns="0" bIns="0" rtlCol="0"/>
          <a:lstStyle/>
          <a:p>
            <a:endParaRPr/>
          </a:p>
        </p:txBody>
      </p:sp>
      <p:sp>
        <p:nvSpPr>
          <p:cNvPr id="164" name="object 164"/>
          <p:cNvSpPr/>
          <p:nvPr/>
        </p:nvSpPr>
        <p:spPr>
          <a:xfrm>
            <a:off x="723979" y="5773232"/>
            <a:ext cx="3360420" cy="0"/>
          </a:xfrm>
          <a:custGeom>
            <a:avLst/>
            <a:gdLst/>
            <a:ahLst/>
            <a:cxnLst/>
            <a:rect l="l" t="t" r="r" b="b"/>
            <a:pathLst>
              <a:path w="3360420">
                <a:moveTo>
                  <a:pt x="0" y="0"/>
                </a:moveTo>
                <a:lnTo>
                  <a:pt x="3360369" y="0"/>
                </a:lnTo>
              </a:path>
            </a:pathLst>
          </a:custGeom>
          <a:ln w="9524">
            <a:solidFill>
              <a:srgbClr val="000000"/>
            </a:solidFill>
          </a:ln>
        </p:spPr>
        <p:txBody>
          <a:bodyPr wrap="square" lIns="0" tIns="0" rIns="0" bIns="0" rtlCol="0"/>
          <a:lstStyle/>
          <a:p>
            <a:endParaRPr/>
          </a:p>
        </p:txBody>
      </p:sp>
      <p:sp>
        <p:nvSpPr>
          <p:cNvPr id="165" name="object 165"/>
          <p:cNvSpPr/>
          <p:nvPr/>
        </p:nvSpPr>
        <p:spPr>
          <a:xfrm>
            <a:off x="723979" y="2728999"/>
            <a:ext cx="0" cy="3044825"/>
          </a:xfrm>
          <a:custGeom>
            <a:avLst/>
            <a:gdLst/>
            <a:ahLst/>
            <a:cxnLst/>
            <a:rect l="l" t="t" r="r" b="b"/>
            <a:pathLst>
              <a:path h="3044825">
                <a:moveTo>
                  <a:pt x="0" y="0"/>
                </a:moveTo>
                <a:lnTo>
                  <a:pt x="0" y="3044232"/>
                </a:lnTo>
              </a:path>
            </a:pathLst>
          </a:custGeom>
          <a:ln w="9525">
            <a:solidFill>
              <a:srgbClr val="000000"/>
            </a:solidFill>
          </a:ln>
        </p:spPr>
        <p:txBody>
          <a:bodyPr wrap="square" lIns="0" tIns="0" rIns="0" bIns="0" rtlCol="0"/>
          <a:lstStyle/>
          <a:p>
            <a:endParaRPr/>
          </a:p>
        </p:txBody>
      </p:sp>
      <p:sp>
        <p:nvSpPr>
          <p:cNvPr id="166" name="object 166"/>
          <p:cNvSpPr/>
          <p:nvPr/>
        </p:nvSpPr>
        <p:spPr>
          <a:xfrm>
            <a:off x="594285" y="5720503"/>
            <a:ext cx="63500" cy="99695"/>
          </a:xfrm>
          <a:custGeom>
            <a:avLst/>
            <a:gdLst/>
            <a:ahLst/>
            <a:cxnLst/>
            <a:rect l="l" t="t" r="r" b="b"/>
            <a:pathLst>
              <a:path w="63500" h="99695">
                <a:moveTo>
                  <a:pt x="36881" y="0"/>
                </a:moveTo>
                <a:lnTo>
                  <a:pt x="24612" y="0"/>
                </a:lnTo>
                <a:lnTo>
                  <a:pt x="18745" y="1904"/>
                </a:lnTo>
                <a:lnTo>
                  <a:pt x="223" y="41414"/>
                </a:lnTo>
                <a:lnTo>
                  <a:pt x="0" y="49605"/>
                </a:lnTo>
                <a:lnTo>
                  <a:pt x="600" y="62330"/>
                </a:lnTo>
                <a:lnTo>
                  <a:pt x="22301" y="99135"/>
                </a:lnTo>
                <a:lnTo>
                  <a:pt x="38786" y="99135"/>
                </a:lnTo>
                <a:lnTo>
                  <a:pt x="44653" y="97230"/>
                </a:lnTo>
                <a:lnTo>
                  <a:pt x="53975" y="89584"/>
                </a:lnTo>
                <a:lnTo>
                  <a:pt x="54139" y="89330"/>
                </a:lnTo>
                <a:lnTo>
                  <a:pt x="26187" y="89330"/>
                </a:lnTo>
                <a:lnTo>
                  <a:pt x="21590" y="86714"/>
                </a:lnTo>
                <a:lnTo>
                  <a:pt x="12268" y="49605"/>
                </a:lnTo>
                <a:lnTo>
                  <a:pt x="12653" y="38595"/>
                </a:lnTo>
                <a:lnTo>
                  <a:pt x="26060" y="9880"/>
                </a:lnTo>
                <a:lnTo>
                  <a:pt x="53592" y="9880"/>
                </a:lnTo>
                <a:lnTo>
                  <a:pt x="52552" y="8280"/>
                </a:lnTo>
                <a:lnTo>
                  <a:pt x="49301" y="5257"/>
                </a:lnTo>
                <a:lnTo>
                  <a:pt x="41453" y="1041"/>
                </a:lnTo>
                <a:lnTo>
                  <a:pt x="36881" y="0"/>
                </a:lnTo>
                <a:close/>
              </a:path>
              <a:path w="63500" h="99695">
                <a:moveTo>
                  <a:pt x="53592" y="9880"/>
                </a:moveTo>
                <a:lnTo>
                  <a:pt x="37109" y="9880"/>
                </a:lnTo>
                <a:lnTo>
                  <a:pt x="41757" y="12496"/>
                </a:lnTo>
                <a:lnTo>
                  <a:pt x="45466" y="17754"/>
                </a:lnTo>
                <a:lnTo>
                  <a:pt x="47918" y="22702"/>
                </a:lnTo>
                <a:lnTo>
                  <a:pt x="49673" y="29660"/>
                </a:lnTo>
                <a:lnTo>
                  <a:pt x="50723" y="38595"/>
                </a:lnTo>
                <a:lnTo>
                  <a:pt x="51079" y="49605"/>
                </a:lnTo>
                <a:lnTo>
                  <a:pt x="50725" y="60554"/>
                </a:lnTo>
                <a:lnTo>
                  <a:pt x="37135" y="89330"/>
                </a:lnTo>
                <a:lnTo>
                  <a:pt x="54139" y="89330"/>
                </a:lnTo>
                <a:lnTo>
                  <a:pt x="63322" y="49605"/>
                </a:lnTo>
                <a:lnTo>
                  <a:pt x="63322" y="39979"/>
                </a:lnTo>
                <a:lnTo>
                  <a:pt x="62586" y="32333"/>
                </a:lnTo>
                <a:lnTo>
                  <a:pt x="59690" y="20980"/>
                </a:lnTo>
                <a:lnTo>
                  <a:pt x="57683" y="16179"/>
                </a:lnTo>
                <a:lnTo>
                  <a:pt x="53592" y="9880"/>
                </a:lnTo>
                <a:close/>
              </a:path>
            </a:pathLst>
          </a:custGeom>
          <a:solidFill>
            <a:srgbClr val="000000"/>
          </a:solidFill>
        </p:spPr>
        <p:txBody>
          <a:bodyPr wrap="square" lIns="0" tIns="0" rIns="0" bIns="0" rtlCol="0"/>
          <a:lstStyle/>
          <a:p>
            <a:endParaRPr/>
          </a:p>
        </p:txBody>
      </p:sp>
      <p:sp>
        <p:nvSpPr>
          <p:cNvPr id="167" name="object 167"/>
          <p:cNvSpPr/>
          <p:nvPr/>
        </p:nvSpPr>
        <p:spPr>
          <a:xfrm>
            <a:off x="514991" y="4959425"/>
            <a:ext cx="142616" cy="99160"/>
          </a:xfrm>
          <a:prstGeom prst="rect">
            <a:avLst/>
          </a:prstGeom>
          <a:blipFill>
            <a:blip r:embed="rId2" cstate="print"/>
            <a:stretch>
              <a:fillRect/>
            </a:stretch>
          </a:blipFill>
        </p:spPr>
        <p:txBody>
          <a:bodyPr wrap="square" lIns="0" tIns="0" rIns="0" bIns="0" rtlCol="0"/>
          <a:lstStyle/>
          <a:p>
            <a:endParaRPr/>
          </a:p>
        </p:txBody>
      </p:sp>
      <p:sp>
        <p:nvSpPr>
          <p:cNvPr id="168" name="object 168"/>
          <p:cNvSpPr/>
          <p:nvPr/>
        </p:nvSpPr>
        <p:spPr>
          <a:xfrm>
            <a:off x="512695" y="4198373"/>
            <a:ext cx="144913" cy="99135"/>
          </a:xfrm>
          <a:prstGeom prst="rect">
            <a:avLst/>
          </a:prstGeom>
          <a:blipFill>
            <a:blip r:embed="rId3" cstate="print"/>
            <a:stretch>
              <a:fillRect/>
            </a:stretch>
          </a:blipFill>
        </p:spPr>
        <p:txBody>
          <a:bodyPr wrap="square" lIns="0" tIns="0" rIns="0" bIns="0" rtlCol="0"/>
          <a:lstStyle/>
          <a:p>
            <a:endParaRPr/>
          </a:p>
        </p:txBody>
      </p:sp>
      <p:sp>
        <p:nvSpPr>
          <p:cNvPr id="169" name="object 169"/>
          <p:cNvSpPr/>
          <p:nvPr/>
        </p:nvSpPr>
        <p:spPr>
          <a:xfrm>
            <a:off x="516073" y="3437397"/>
            <a:ext cx="141534" cy="99058"/>
          </a:xfrm>
          <a:prstGeom prst="rect">
            <a:avLst/>
          </a:prstGeom>
          <a:blipFill>
            <a:blip r:embed="rId4" cstate="print"/>
            <a:stretch>
              <a:fillRect/>
            </a:stretch>
          </a:blipFill>
        </p:spPr>
        <p:txBody>
          <a:bodyPr wrap="square" lIns="0" tIns="0" rIns="0" bIns="0" rtlCol="0"/>
          <a:lstStyle/>
          <a:p>
            <a:endParaRPr/>
          </a:p>
        </p:txBody>
      </p:sp>
      <p:sp>
        <p:nvSpPr>
          <p:cNvPr id="170" name="object 170"/>
          <p:cNvSpPr/>
          <p:nvPr/>
        </p:nvSpPr>
        <p:spPr>
          <a:xfrm>
            <a:off x="516469" y="2676168"/>
            <a:ext cx="141138" cy="99312"/>
          </a:xfrm>
          <a:prstGeom prst="rect">
            <a:avLst/>
          </a:prstGeom>
          <a:blipFill>
            <a:blip r:embed="rId5" cstate="print"/>
            <a:stretch>
              <a:fillRect/>
            </a:stretch>
          </a:blipFill>
        </p:spPr>
        <p:txBody>
          <a:bodyPr wrap="square" lIns="0" tIns="0" rIns="0" bIns="0" rtlCol="0"/>
          <a:lstStyle/>
          <a:p>
            <a:endParaRPr/>
          </a:p>
        </p:txBody>
      </p:sp>
      <p:sp>
        <p:nvSpPr>
          <p:cNvPr id="171" name="object 171"/>
          <p:cNvSpPr/>
          <p:nvPr/>
        </p:nvSpPr>
        <p:spPr>
          <a:xfrm>
            <a:off x="919382" y="5830293"/>
            <a:ext cx="287655" cy="99695"/>
          </a:xfrm>
          <a:custGeom>
            <a:avLst/>
            <a:gdLst/>
            <a:ahLst/>
            <a:cxnLst/>
            <a:rect l="l" t="t" r="r" b="b"/>
            <a:pathLst>
              <a:path w="287655" h="99695">
                <a:moveTo>
                  <a:pt x="35763" y="21521"/>
                </a:moveTo>
                <a:lnTo>
                  <a:pt x="23825" y="21521"/>
                </a:lnTo>
                <a:lnTo>
                  <a:pt x="23825" y="97484"/>
                </a:lnTo>
                <a:lnTo>
                  <a:pt x="35763" y="97484"/>
                </a:lnTo>
                <a:lnTo>
                  <a:pt x="35763" y="21521"/>
                </a:lnTo>
                <a:close/>
              </a:path>
              <a:path w="287655" h="99695">
                <a:moveTo>
                  <a:pt x="35763" y="0"/>
                </a:moveTo>
                <a:lnTo>
                  <a:pt x="28067" y="0"/>
                </a:lnTo>
                <a:lnTo>
                  <a:pt x="26009" y="4193"/>
                </a:lnTo>
                <a:lnTo>
                  <a:pt x="22479" y="8519"/>
                </a:lnTo>
                <a:lnTo>
                  <a:pt x="12496" y="17439"/>
                </a:lnTo>
                <a:lnTo>
                  <a:pt x="6654" y="21236"/>
                </a:lnTo>
                <a:lnTo>
                  <a:pt x="0" y="24371"/>
                </a:lnTo>
                <a:lnTo>
                  <a:pt x="0" y="35892"/>
                </a:lnTo>
                <a:lnTo>
                  <a:pt x="23825" y="21521"/>
                </a:lnTo>
                <a:lnTo>
                  <a:pt x="35763" y="21521"/>
                </a:lnTo>
                <a:lnTo>
                  <a:pt x="35763" y="0"/>
                </a:lnTo>
                <a:close/>
              </a:path>
              <a:path w="287655" h="99695">
                <a:moveTo>
                  <a:pt x="81788" y="73971"/>
                </a:moveTo>
                <a:lnTo>
                  <a:pt x="70333" y="75033"/>
                </a:lnTo>
                <a:lnTo>
                  <a:pt x="71298" y="82671"/>
                </a:lnTo>
                <a:lnTo>
                  <a:pt x="74193" y="88596"/>
                </a:lnTo>
                <a:lnTo>
                  <a:pt x="83820" y="97029"/>
                </a:lnTo>
                <a:lnTo>
                  <a:pt x="90018" y="99137"/>
                </a:lnTo>
                <a:lnTo>
                  <a:pt x="104775" y="99137"/>
                </a:lnTo>
                <a:lnTo>
                  <a:pt x="110998" y="97217"/>
                </a:lnTo>
                <a:lnTo>
                  <a:pt x="121641" y="89536"/>
                </a:lnTo>
                <a:lnTo>
                  <a:pt x="121783" y="89338"/>
                </a:lnTo>
                <a:lnTo>
                  <a:pt x="93599" y="89338"/>
                </a:lnTo>
                <a:lnTo>
                  <a:pt x="90094" y="88121"/>
                </a:lnTo>
                <a:lnTo>
                  <a:pt x="84608" y="83267"/>
                </a:lnTo>
                <a:lnTo>
                  <a:pt x="82753" y="79358"/>
                </a:lnTo>
                <a:lnTo>
                  <a:pt x="81788" y="73971"/>
                </a:lnTo>
                <a:close/>
              </a:path>
              <a:path w="287655" h="99695">
                <a:moveTo>
                  <a:pt x="132247" y="51787"/>
                </a:moveTo>
                <a:lnTo>
                  <a:pt x="120473" y="51787"/>
                </a:lnTo>
                <a:lnTo>
                  <a:pt x="120523" y="59115"/>
                </a:lnTo>
                <a:lnTo>
                  <a:pt x="119939" y="63971"/>
                </a:lnTo>
                <a:lnTo>
                  <a:pt x="101549" y="89338"/>
                </a:lnTo>
                <a:lnTo>
                  <a:pt x="121783" y="89338"/>
                </a:lnTo>
                <a:lnTo>
                  <a:pt x="132133" y="55783"/>
                </a:lnTo>
                <a:lnTo>
                  <a:pt x="132247" y="51787"/>
                </a:lnTo>
                <a:close/>
              </a:path>
              <a:path w="287655" h="99695">
                <a:moveTo>
                  <a:pt x="105385" y="0"/>
                </a:moveTo>
                <a:lnTo>
                  <a:pt x="90323" y="0"/>
                </a:lnTo>
                <a:lnTo>
                  <a:pt x="83058" y="3002"/>
                </a:lnTo>
                <a:lnTo>
                  <a:pt x="71450" y="15011"/>
                </a:lnTo>
                <a:lnTo>
                  <a:pt x="68529" y="22935"/>
                </a:lnTo>
                <a:lnTo>
                  <a:pt x="68529" y="42318"/>
                </a:lnTo>
                <a:lnTo>
                  <a:pt x="71323" y="49999"/>
                </a:lnTo>
                <a:lnTo>
                  <a:pt x="82449" y="61655"/>
                </a:lnTo>
                <a:lnTo>
                  <a:pt x="89256" y="64568"/>
                </a:lnTo>
                <a:lnTo>
                  <a:pt x="102083" y="64568"/>
                </a:lnTo>
                <a:lnTo>
                  <a:pt x="106553" y="63387"/>
                </a:lnTo>
                <a:lnTo>
                  <a:pt x="114834" y="58663"/>
                </a:lnTo>
                <a:lnTo>
                  <a:pt x="118085" y="55584"/>
                </a:lnTo>
                <a:lnTo>
                  <a:pt x="119058" y="54037"/>
                </a:lnTo>
                <a:lnTo>
                  <a:pt x="94717" y="54037"/>
                </a:lnTo>
                <a:lnTo>
                  <a:pt x="90119" y="52107"/>
                </a:lnTo>
                <a:lnTo>
                  <a:pt x="82652" y="44380"/>
                </a:lnTo>
                <a:lnTo>
                  <a:pt x="80798" y="39359"/>
                </a:lnTo>
                <a:lnTo>
                  <a:pt x="80798" y="26291"/>
                </a:lnTo>
                <a:lnTo>
                  <a:pt x="82753" y="20682"/>
                </a:lnTo>
                <a:lnTo>
                  <a:pt x="90627" y="12029"/>
                </a:lnTo>
                <a:lnTo>
                  <a:pt x="95225" y="9867"/>
                </a:lnTo>
                <a:lnTo>
                  <a:pt x="122743" y="9867"/>
                </a:lnTo>
                <a:lnTo>
                  <a:pt x="121616" y="8498"/>
                </a:lnTo>
                <a:lnTo>
                  <a:pt x="111151" y="1699"/>
                </a:lnTo>
                <a:lnTo>
                  <a:pt x="105385" y="0"/>
                </a:lnTo>
                <a:close/>
              </a:path>
              <a:path w="287655" h="99695">
                <a:moveTo>
                  <a:pt x="122743" y="9867"/>
                </a:moveTo>
                <a:lnTo>
                  <a:pt x="105639" y="9867"/>
                </a:lnTo>
                <a:lnTo>
                  <a:pt x="110033" y="11876"/>
                </a:lnTo>
                <a:lnTo>
                  <a:pt x="117323" y="19910"/>
                </a:lnTo>
                <a:lnTo>
                  <a:pt x="118973" y="24880"/>
                </a:lnTo>
                <a:lnTo>
                  <a:pt x="119017" y="39359"/>
                </a:lnTo>
                <a:lnTo>
                  <a:pt x="117348" y="44380"/>
                </a:lnTo>
                <a:lnTo>
                  <a:pt x="110262" y="52107"/>
                </a:lnTo>
                <a:lnTo>
                  <a:pt x="105715" y="54037"/>
                </a:lnTo>
                <a:lnTo>
                  <a:pt x="119058" y="54037"/>
                </a:lnTo>
                <a:lnTo>
                  <a:pt x="120473" y="51787"/>
                </a:lnTo>
                <a:lnTo>
                  <a:pt x="132247" y="51787"/>
                </a:lnTo>
                <a:lnTo>
                  <a:pt x="132298" y="49999"/>
                </a:lnTo>
                <a:lnTo>
                  <a:pt x="125603" y="13342"/>
                </a:lnTo>
                <a:lnTo>
                  <a:pt x="122743" y="9867"/>
                </a:lnTo>
                <a:close/>
              </a:path>
              <a:path w="287655" h="99695">
                <a:moveTo>
                  <a:pt x="159462" y="73971"/>
                </a:moveTo>
                <a:lnTo>
                  <a:pt x="148006" y="75033"/>
                </a:lnTo>
                <a:lnTo>
                  <a:pt x="148972" y="82671"/>
                </a:lnTo>
                <a:lnTo>
                  <a:pt x="151867" y="88596"/>
                </a:lnTo>
                <a:lnTo>
                  <a:pt x="161494" y="97029"/>
                </a:lnTo>
                <a:lnTo>
                  <a:pt x="167692" y="99137"/>
                </a:lnTo>
                <a:lnTo>
                  <a:pt x="182449" y="99137"/>
                </a:lnTo>
                <a:lnTo>
                  <a:pt x="188698" y="97217"/>
                </a:lnTo>
                <a:lnTo>
                  <a:pt x="199315" y="89536"/>
                </a:lnTo>
                <a:lnTo>
                  <a:pt x="199457" y="89338"/>
                </a:lnTo>
                <a:lnTo>
                  <a:pt x="171273" y="89338"/>
                </a:lnTo>
                <a:lnTo>
                  <a:pt x="167768" y="88121"/>
                </a:lnTo>
                <a:lnTo>
                  <a:pt x="162307" y="83267"/>
                </a:lnTo>
                <a:lnTo>
                  <a:pt x="160453" y="79358"/>
                </a:lnTo>
                <a:lnTo>
                  <a:pt x="159462" y="73971"/>
                </a:lnTo>
                <a:close/>
              </a:path>
              <a:path w="287655" h="99695">
                <a:moveTo>
                  <a:pt x="209921" y="51787"/>
                </a:moveTo>
                <a:lnTo>
                  <a:pt x="198146" y="51787"/>
                </a:lnTo>
                <a:lnTo>
                  <a:pt x="198223" y="59115"/>
                </a:lnTo>
                <a:lnTo>
                  <a:pt x="197613" y="63971"/>
                </a:lnTo>
                <a:lnTo>
                  <a:pt x="179223" y="89338"/>
                </a:lnTo>
                <a:lnTo>
                  <a:pt x="199457" y="89338"/>
                </a:lnTo>
                <a:lnTo>
                  <a:pt x="209807" y="55783"/>
                </a:lnTo>
                <a:lnTo>
                  <a:pt x="209921" y="51787"/>
                </a:lnTo>
                <a:close/>
              </a:path>
              <a:path w="287655" h="99695">
                <a:moveTo>
                  <a:pt x="183059" y="0"/>
                </a:moveTo>
                <a:lnTo>
                  <a:pt x="168022" y="0"/>
                </a:lnTo>
                <a:lnTo>
                  <a:pt x="160732" y="3002"/>
                </a:lnTo>
                <a:lnTo>
                  <a:pt x="149124" y="15011"/>
                </a:lnTo>
                <a:lnTo>
                  <a:pt x="146228" y="22935"/>
                </a:lnTo>
                <a:lnTo>
                  <a:pt x="146228" y="42318"/>
                </a:lnTo>
                <a:lnTo>
                  <a:pt x="148997" y="49999"/>
                </a:lnTo>
                <a:lnTo>
                  <a:pt x="160122" y="61655"/>
                </a:lnTo>
                <a:lnTo>
                  <a:pt x="166930" y="64568"/>
                </a:lnTo>
                <a:lnTo>
                  <a:pt x="179782" y="64568"/>
                </a:lnTo>
                <a:lnTo>
                  <a:pt x="184252" y="63387"/>
                </a:lnTo>
                <a:lnTo>
                  <a:pt x="192508" y="58663"/>
                </a:lnTo>
                <a:lnTo>
                  <a:pt x="195759" y="55584"/>
                </a:lnTo>
                <a:lnTo>
                  <a:pt x="196731" y="54037"/>
                </a:lnTo>
                <a:lnTo>
                  <a:pt x="172416" y="54037"/>
                </a:lnTo>
                <a:lnTo>
                  <a:pt x="167793" y="52107"/>
                </a:lnTo>
                <a:lnTo>
                  <a:pt x="160351" y="44380"/>
                </a:lnTo>
                <a:lnTo>
                  <a:pt x="158471" y="39359"/>
                </a:lnTo>
                <a:lnTo>
                  <a:pt x="158471" y="26291"/>
                </a:lnTo>
                <a:lnTo>
                  <a:pt x="160453" y="20682"/>
                </a:lnTo>
                <a:lnTo>
                  <a:pt x="168301" y="12029"/>
                </a:lnTo>
                <a:lnTo>
                  <a:pt x="172924" y="9867"/>
                </a:lnTo>
                <a:lnTo>
                  <a:pt x="200435" y="9867"/>
                </a:lnTo>
                <a:lnTo>
                  <a:pt x="199315" y="8498"/>
                </a:lnTo>
                <a:lnTo>
                  <a:pt x="188850" y="1699"/>
                </a:lnTo>
                <a:lnTo>
                  <a:pt x="183059" y="0"/>
                </a:lnTo>
                <a:close/>
              </a:path>
              <a:path w="287655" h="99695">
                <a:moveTo>
                  <a:pt x="200435" y="9867"/>
                </a:moveTo>
                <a:lnTo>
                  <a:pt x="183338" y="9867"/>
                </a:lnTo>
                <a:lnTo>
                  <a:pt x="187707" y="11876"/>
                </a:lnTo>
                <a:lnTo>
                  <a:pt x="194997" y="19910"/>
                </a:lnTo>
                <a:lnTo>
                  <a:pt x="196670" y="24880"/>
                </a:lnTo>
                <a:lnTo>
                  <a:pt x="196716" y="39359"/>
                </a:lnTo>
                <a:lnTo>
                  <a:pt x="195048" y="44380"/>
                </a:lnTo>
                <a:lnTo>
                  <a:pt x="187936" y="52107"/>
                </a:lnTo>
                <a:lnTo>
                  <a:pt x="183389" y="54037"/>
                </a:lnTo>
                <a:lnTo>
                  <a:pt x="196731" y="54037"/>
                </a:lnTo>
                <a:lnTo>
                  <a:pt x="198146" y="51787"/>
                </a:lnTo>
                <a:lnTo>
                  <a:pt x="209921" y="51787"/>
                </a:lnTo>
                <a:lnTo>
                  <a:pt x="209972" y="49999"/>
                </a:lnTo>
                <a:lnTo>
                  <a:pt x="203277" y="13342"/>
                </a:lnTo>
                <a:lnTo>
                  <a:pt x="200435" y="9867"/>
                </a:lnTo>
                <a:close/>
              </a:path>
              <a:path w="287655" h="99695">
                <a:moveTo>
                  <a:pt x="287555" y="1656"/>
                </a:moveTo>
                <a:lnTo>
                  <a:pt x="224715" y="1656"/>
                </a:lnTo>
                <a:lnTo>
                  <a:pt x="224715" y="13111"/>
                </a:lnTo>
                <a:lnTo>
                  <a:pt x="272264" y="13111"/>
                </a:lnTo>
                <a:lnTo>
                  <a:pt x="267782" y="18573"/>
                </a:lnTo>
                <a:lnTo>
                  <a:pt x="248016" y="53865"/>
                </a:lnTo>
                <a:lnTo>
                  <a:pt x="238631" y="91456"/>
                </a:lnTo>
                <a:lnTo>
                  <a:pt x="238279" y="97484"/>
                </a:lnTo>
                <a:lnTo>
                  <a:pt x="250522" y="97484"/>
                </a:lnTo>
                <a:lnTo>
                  <a:pt x="251179" y="90376"/>
                </a:lnTo>
                <a:lnTo>
                  <a:pt x="252160" y="83559"/>
                </a:lnTo>
                <a:lnTo>
                  <a:pt x="264873" y="45388"/>
                </a:lnTo>
                <a:lnTo>
                  <a:pt x="287555" y="10926"/>
                </a:lnTo>
                <a:lnTo>
                  <a:pt x="287555" y="1656"/>
                </a:lnTo>
                <a:close/>
              </a:path>
            </a:pathLst>
          </a:custGeom>
          <a:solidFill>
            <a:srgbClr val="000000"/>
          </a:solidFill>
        </p:spPr>
        <p:txBody>
          <a:bodyPr wrap="square" lIns="0" tIns="0" rIns="0" bIns="0" rtlCol="0"/>
          <a:lstStyle/>
          <a:p>
            <a:endParaRPr/>
          </a:p>
        </p:txBody>
      </p:sp>
      <p:sp>
        <p:nvSpPr>
          <p:cNvPr id="172" name="object 172"/>
          <p:cNvSpPr/>
          <p:nvPr/>
        </p:nvSpPr>
        <p:spPr>
          <a:xfrm>
            <a:off x="987404" y="3035828"/>
            <a:ext cx="142063" cy="99058"/>
          </a:xfrm>
          <a:prstGeom prst="rect">
            <a:avLst/>
          </a:prstGeom>
          <a:blipFill>
            <a:blip r:embed="rId6" cstate="print"/>
            <a:stretch>
              <a:fillRect/>
            </a:stretch>
          </a:blipFill>
        </p:spPr>
        <p:txBody>
          <a:bodyPr wrap="square" lIns="0" tIns="0" rIns="0" bIns="0" rtlCol="0"/>
          <a:lstStyle/>
          <a:p>
            <a:endParaRPr/>
          </a:p>
        </p:txBody>
      </p:sp>
      <p:sp>
        <p:nvSpPr>
          <p:cNvPr id="173" name="object 173"/>
          <p:cNvSpPr/>
          <p:nvPr/>
        </p:nvSpPr>
        <p:spPr>
          <a:xfrm>
            <a:off x="1580702" y="5830293"/>
            <a:ext cx="297815" cy="99695"/>
          </a:xfrm>
          <a:custGeom>
            <a:avLst/>
            <a:gdLst/>
            <a:ahLst/>
            <a:cxnLst/>
            <a:rect l="l" t="t" r="r" b="b"/>
            <a:pathLst>
              <a:path w="297814" h="99695">
                <a:moveTo>
                  <a:pt x="58212" y="9867"/>
                </a:moveTo>
                <a:lnTo>
                  <a:pt x="39014" y="9867"/>
                </a:lnTo>
                <a:lnTo>
                  <a:pt x="43434" y="11488"/>
                </a:lnTo>
                <a:lnTo>
                  <a:pt x="50190" y="17980"/>
                </a:lnTo>
                <a:lnTo>
                  <a:pt x="51867" y="21963"/>
                </a:lnTo>
                <a:lnTo>
                  <a:pt x="51867" y="31190"/>
                </a:lnTo>
                <a:lnTo>
                  <a:pt x="24917" y="61589"/>
                </a:lnTo>
                <a:lnTo>
                  <a:pt x="18110" y="67151"/>
                </a:lnTo>
                <a:lnTo>
                  <a:pt x="12928" y="72051"/>
                </a:lnTo>
                <a:lnTo>
                  <a:pt x="5715" y="80529"/>
                </a:lnTo>
                <a:lnTo>
                  <a:pt x="3098" y="84835"/>
                </a:lnTo>
                <a:lnTo>
                  <a:pt x="1473" y="89203"/>
                </a:lnTo>
                <a:lnTo>
                  <a:pt x="457" y="91853"/>
                </a:lnTo>
                <a:lnTo>
                  <a:pt x="0" y="94613"/>
                </a:lnTo>
                <a:lnTo>
                  <a:pt x="76" y="97484"/>
                </a:lnTo>
                <a:lnTo>
                  <a:pt x="64262" y="97484"/>
                </a:lnTo>
                <a:lnTo>
                  <a:pt x="64262" y="86026"/>
                </a:lnTo>
                <a:lnTo>
                  <a:pt x="16637" y="86026"/>
                </a:lnTo>
                <a:lnTo>
                  <a:pt x="17957" y="83862"/>
                </a:lnTo>
                <a:lnTo>
                  <a:pt x="19634" y="81710"/>
                </a:lnTo>
                <a:lnTo>
                  <a:pt x="23698" y="77428"/>
                </a:lnTo>
                <a:lnTo>
                  <a:pt x="28295" y="73354"/>
                </a:lnTo>
                <a:lnTo>
                  <a:pt x="44018" y="60110"/>
                </a:lnTo>
                <a:lnTo>
                  <a:pt x="50139" y="54413"/>
                </a:lnTo>
                <a:lnTo>
                  <a:pt x="64135" y="19313"/>
                </a:lnTo>
                <a:lnTo>
                  <a:pt x="61417" y="12913"/>
                </a:lnTo>
                <a:lnTo>
                  <a:pt x="58212" y="9867"/>
                </a:lnTo>
                <a:close/>
              </a:path>
              <a:path w="297814" h="99695">
                <a:moveTo>
                  <a:pt x="43180" y="0"/>
                </a:moveTo>
                <a:lnTo>
                  <a:pt x="24638" y="0"/>
                </a:lnTo>
                <a:lnTo>
                  <a:pt x="17272" y="2395"/>
                </a:lnTo>
                <a:lnTo>
                  <a:pt x="6324" y="11975"/>
                </a:lnTo>
                <a:lnTo>
                  <a:pt x="3175" y="18940"/>
                </a:lnTo>
                <a:lnTo>
                  <a:pt x="2336" y="28079"/>
                </a:lnTo>
                <a:lnTo>
                  <a:pt x="14579" y="29336"/>
                </a:lnTo>
                <a:lnTo>
                  <a:pt x="14630" y="23243"/>
                </a:lnTo>
                <a:lnTo>
                  <a:pt x="16383" y="18475"/>
                </a:lnTo>
                <a:lnTo>
                  <a:pt x="23266" y="11587"/>
                </a:lnTo>
                <a:lnTo>
                  <a:pt x="27864" y="9867"/>
                </a:lnTo>
                <a:lnTo>
                  <a:pt x="58212" y="9867"/>
                </a:lnTo>
                <a:lnTo>
                  <a:pt x="50546" y="2583"/>
                </a:lnTo>
                <a:lnTo>
                  <a:pt x="43180" y="0"/>
                </a:lnTo>
                <a:close/>
              </a:path>
              <a:path w="297814" h="99695">
                <a:moveTo>
                  <a:pt x="116155" y="0"/>
                </a:moveTo>
                <a:lnTo>
                  <a:pt x="103886" y="0"/>
                </a:lnTo>
                <a:lnTo>
                  <a:pt x="98019" y="1897"/>
                </a:lnTo>
                <a:lnTo>
                  <a:pt x="79518" y="41413"/>
                </a:lnTo>
                <a:lnTo>
                  <a:pt x="79299" y="49603"/>
                </a:lnTo>
                <a:lnTo>
                  <a:pt x="79899" y="62325"/>
                </a:lnTo>
                <a:lnTo>
                  <a:pt x="101575" y="99137"/>
                </a:lnTo>
                <a:lnTo>
                  <a:pt x="118060" y="99137"/>
                </a:lnTo>
                <a:lnTo>
                  <a:pt x="123927" y="97230"/>
                </a:lnTo>
                <a:lnTo>
                  <a:pt x="133249" y="89589"/>
                </a:lnTo>
                <a:lnTo>
                  <a:pt x="133412" y="89338"/>
                </a:lnTo>
                <a:lnTo>
                  <a:pt x="105461" y="89338"/>
                </a:lnTo>
                <a:lnTo>
                  <a:pt x="100856" y="86689"/>
                </a:lnTo>
                <a:lnTo>
                  <a:pt x="91542" y="49603"/>
                </a:lnTo>
                <a:lnTo>
                  <a:pt x="91927" y="38588"/>
                </a:lnTo>
                <a:lnTo>
                  <a:pt x="105334" y="9867"/>
                </a:lnTo>
                <a:lnTo>
                  <a:pt x="132866" y="9867"/>
                </a:lnTo>
                <a:lnTo>
                  <a:pt x="131826" y="8267"/>
                </a:lnTo>
                <a:lnTo>
                  <a:pt x="128575" y="5242"/>
                </a:lnTo>
                <a:lnTo>
                  <a:pt x="120727" y="1049"/>
                </a:lnTo>
                <a:lnTo>
                  <a:pt x="116155" y="0"/>
                </a:lnTo>
                <a:close/>
              </a:path>
              <a:path w="297814" h="99695">
                <a:moveTo>
                  <a:pt x="132866" y="9867"/>
                </a:moveTo>
                <a:lnTo>
                  <a:pt x="116383" y="9867"/>
                </a:lnTo>
                <a:lnTo>
                  <a:pt x="121031" y="12494"/>
                </a:lnTo>
                <a:lnTo>
                  <a:pt x="124765" y="17746"/>
                </a:lnTo>
                <a:lnTo>
                  <a:pt x="127203" y="22693"/>
                </a:lnTo>
                <a:lnTo>
                  <a:pt x="128950" y="29651"/>
                </a:lnTo>
                <a:lnTo>
                  <a:pt x="129998" y="38588"/>
                </a:lnTo>
                <a:lnTo>
                  <a:pt x="130353" y="49603"/>
                </a:lnTo>
                <a:lnTo>
                  <a:pt x="129999" y="60556"/>
                </a:lnTo>
                <a:lnTo>
                  <a:pt x="116409" y="89338"/>
                </a:lnTo>
                <a:lnTo>
                  <a:pt x="133412" y="89338"/>
                </a:lnTo>
                <a:lnTo>
                  <a:pt x="142596" y="49603"/>
                </a:lnTo>
                <a:lnTo>
                  <a:pt x="142467" y="38588"/>
                </a:lnTo>
                <a:lnTo>
                  <a:pt x="141885" y="32328"/>
                </a:lnTo>
                <a:lnTo>
                  <a:pt x="138964" y="20982"/>
                </a:lnTo>
                <a:lnTo>
                  <a:pt x="136957" y="16169"/>
                </a:lnTo>
                <a:lnTo>
                  <a:pt x="132866" y="9867"/>
                </a:lnTo>
                <a:close/>
              </a:path>
              <a:path w="297814" h="99695">
                <a:moveTo>
                  <a:pt x="193828" y="0"/>
                </a:moveTo>
                <a:lnTo>
                  <a:pt x="181560" y="0"/>
                </a:lnTo>
                <a:lnTo>
                  <a:pt x="175693" y="1897"/>
                </a:lnTo>
                <a:lnTo>
                  <a:pt x="157192" y="41413"/>
                </a:lnTo>
                <a:lnTo>
                  <a:pt x="156973" y="49603"/>
                </a:lnTo>
                <a:lnTo>
                  <a:pt x="157573" y="62325"/>
                </a:lnTo>
                <a:lnTo>
                  <a:pt x="179274" y="99137"/>
                </a:lnTo>
                <a:lnTo>
                  <a:pt x="195733" y="99137"/>
                </a:lnTo>
                <a:lnTo>
                  <a:pt x="201626" y="97230"/>
                </a:lnTo>
                <a:lnTo>
                  <a:pt x="210948" y="89589"/>
                </a:lnTo>
                <a:lnTo>
                  <a:pt x="211110" y="89338"/>
                </a:lnTo>
                <a:lnTo>
                  <a:pt x="183160" y="89338"/>
                </a:lnTo>
                <a:lnTo>
                  <a:pt x="178556" y="86689"/>
                </a:lnTo>
                <a:lnTo>
                  <a:pt x="169216" y="49603"/>
                </a:lnTo>
                <a:lnTo>
                  <a:pt x="169601" y="38588"/>
                </a:lnTo>
                <a:lnTo>
                  <a:pt x="183033" y="9867"/>
                </a:lnTo>
                <a:lnTo>
                  <a:pt x="210539" y="9867"/>
                </a:lnTo>
                <a:lnTo>
                  <a:pt x="209500" y="8267"/>
                </a:lnTo>
                <a:lnTo>
                  <a:pt x="206274" y="5242"/>
                </a:lnTo>
                <a:lnTo>
                  <a:pt x="198400" y="1049"/>
                </a:lnTo>
                <a:lnTo>
                  <a:pt x="193828" y="0"/>
                </a:lnTo>
                <a:close/>
              </a:path>
              <a:path w="297814" h="99695">
                <a:moveTo>
                  <a:pt x="210539" y="9867"/>
                </a:moveTo>
                <a:lnTo>
                  <a:pt x="194057" y="9867"/>
                </a:lnTo>
                <a:lnTo>
                  <a:pt x="198705" y="12494"/>
                </a:lnTo>
                <a:lnTo>
                  <a:pt x="202439" y="17746"/>
                </a:lnTo>
                <a:lnTo>
                  <a:pt x="204887" y="22693"/>
                </a:lnTo>
                <a:lnTo>
                  <a:pt x="206633" y="29651"/>
                </a:lnTo>
                <a:lnTo>
                  <a:pt x="207675" y="38588"/>
                </a:lnTo>
                <a:lnTo>
                  <a:pt x="208027" y="49603"/>
                </a:lnTo>
                <a:lnTo>
                  <a:pt x="207676" y="60556"/>
                </a:lnTo>
                <a:lnTo>
                  <a:pt x="194108" y="89338"/>
                </a:lnTo>
                <a:lnTo>
                  <a:pt x="211110" y="89338"/>
                </a:lnTo>
                <a:lnTo>
                  <a:pt x="220295" y="49603"/>
                </a:lnTo>
                <a:lnTo>
                  <a:pt x="220295" y="39976"/>
                </a:lnTo>
                <a:lnTo>
                  <a:pt x="219559" y="32328"/>
                </a:lnTo>
                <a:lnTo>
                  <a:pt x="216638" y="20982"/>
                </a:lnTo>
                <a:lnTo>
                  <a:pt x="214631" y="16169"/>
                </a:lnTo>
                <a:lnTo>
                  <a:pt x="210539" y="9867"/>
                </a:lnTo>
                <a:close/>
              </a:path>
              <a:path w="297814" h="99695">
                <a:moveTo>
                  <a:pt x="291259" y="9867"/>
                </a:moveTo>
                <a:lnTo>
                  <a:pt x="272086" y="9867"/>
                </a:lnTo>
                <a:lnTo>
                  <a:pt x="276481" y="11488"/>
                </a:lnTo>
                <a:lnTo>
                  <a:pt x="283237" y="17980"/>
                </a:lnTo>
                <a:lnTo>
                  <a:pt x="284913" y="21963"/>
                </a:lnTo>
                <a:lnTo>
                  <a:pt x="284913" y="31190"/>
                </a:lnTo>
                <a:lnTo>
                  <a:pt x="257964" y="61589"/>
                </a:lnTo>
                <a:lnTo>
                  <a:pt x="251157" y="67151"/>
                </a:lnTo>
                <a:lnTo>
                  <a:pt x="245975" y="72051"/>
                </a:lnTo>
                <a:lnTo>
                  <a:pt x="238761" y="80529"/>
                </a:lnTo>
                <a:lnTo>
                  <a:pt x="236145" y="84835"/>
                </a:lnTo>
                <a:lnTo>
                  <a:pt x="234519" y="89203"/>
                </a:lnTo>
                <a:lnTo>
                  <a:pt x="233503" y="91853"/>
                </a:lnTo>
                <a:lnTo>
                  <a:pt x="233046" y="94613"/>
                </a:lnTo>
                <a:lnTo>
                  <a:pt x="233122" y="97484"/>
                </a:lnTo>
                <a:lnTo>
                  <a:pt x="297309" y="97484"/>
                </a:lnTo>
                <a:lnTo>
                  <a:pt x="297309" y="86026"/>
                </a:lnTo>
                <a:lnTo>
                  <a:pt x="249683" y="86026"/>
                </a:lnTo>
                <a:lnTo>
                  <a:pt x="251004" y="83862"/>
                </a:lnTo>
                <a:lnTo>
                  <a:pt x="252681" y="81710"/>
                </a:lnTo>
                <a:lnTo>
                  <a:pt x="256745" y="77428"/>
                </a:lnTo>
                <a:lnTo>
                  <a:pt x="261342" y="73354"/>
                </a:lnTo>
                <a:lnTo>
                  <a:pt x="277065" y="60110"/>
                </a:lnTo>
                <a:lnTo>
                  <a:pt x="283186" y="54413"/>
                </a:lnTo>
                <a:lnTo>
                  <a:pt x="297182" y="19313"/>
                </a:lnTo>
                <a:lnTo>
                  <a:pt x="294464" y="12913"/>
                </a:lnTo>
                <a:lnTo>
                  <a:pt x="291259" y="9867"/>
                </a:lnTo>
                <a:close/>
              </a:path>
              <a:path w="297814" h="99695">
                <a:moveTo>
                  <a:pt x="276227" y="0"/>
                </a:moveTo>
                <a:lnTo>
                  <a:pt x="257684" y="0"/>
                </a:lnTo>
                <a:lnTo>
                  <a:pt x="250318" y="2395"/>
                </a:lnTo>
                <a:lnTo>
                  <a:pt x="239371" y="11975"/>
                </a:lnTo>
                <a:lnTo>
                  <a:pt x="236221" y="18940"/>
                </a:lnTo>
                <a:lnTo>
                  <a:pt x="235383" y="28079"/>
                </a:lnTo>
                <a:lnTo>
                  <a:pt x="247626" y="29336"/>
                </a:lnTo>
                <a:lnTo>
                  <a:pt x="247677" y="23243"/>
                </a:lnTo>
                <a:lnTo>
                  <a:pt x="249429" y="18475"/>
                </a:lnTo>
                <a:lnTo>
                  <a:pt x="256313" y="11587"/>
                </a:lnTo>
                <a:lnTo>
                  <a:pt x="260910" y="9867"/>
                </a:lnTo>
                <a:lnTo>
                  <a:pt x="291259" y="9867"/>
                </a:lnTo>
                <a:lnTo>
                  <a:pt x="283593" y="2583"/>
                </a:lnTo>
                <a:lnTo>
                  <a:pt x="276227" y="0"/>
                </a:lnTo>
                <a:close/>
              </a:path>
            </a:pathLst>
          </a:custGeom>
          <a:solidFill>
            <a:srgbClr val="000000"/>
          </a:solidFill>
        </p:spPr>
        <p:txBody>
          <a:bodyPr wrap="square" lIns="0" tIns="0" rIns="0" bIns="0" rtlCol="0"/>
          <a:lstStyle/>
          <a:p>
            <a:endParaRPr/>
          </a:p>
        </p:txBody>
      </p:sp>
      <p:sp>
        <p:nvSpPr>
          <p:cNvPr id="174" name="object 174"/>
          <p:cNvSpPr/>
          <p:nvPr/>
        </p:nvSpPr>
        <p:spPr>
          <a:xfrm>
            <a:off x="1659468" y="3055894"/>
            <a:ext cx="141860" cy="99312"/>
          </a:xfrm>
          <a:prstGeom prst="rect">
            <a:avLst/>
          </a:prstGeom>
          <a:blipFill>
            <a:blip r:embed="rId7" cstate="print"/>
            <a:stretch>
              <a:fillRect/>
            </a:stretch>
          </a:blipFill>
        </p:spPr>
        <p:txBody>
          <a:bodyPr wrap="square" lIns="0" tIns="0" rIns="0" bIns="0" rtlCol="0"/>
          <a:lstStyle/>
          <a:p>
            <a:endParaRPr/>
          </a:p>
        </p:txBody>
      </p:sp>
      <p:sp>
        <p:nvSpPr>
          <p:cNvPr id="175" name="object 175"/>
          <p:cNvSpPr/>
          <p:nvPr/>
        </p:nvSpPr>
        <p:spPr>
          <a:xfrm>
            <a:off x="2252765" y="5830293"/>
            <a:ext cx="298450" cy="99695"/>
          </a:xfrm>
          <a:custGeom>
            <a:avLst/>
            <a:gdLst/>
            <a:ahLst/>
            <a:cxnLst/>
            <a:rect l="l" t="t" r="r" b="b"/>
            <a:pathLst>
              <a:path w="298450" h="99695">
                <a:moveTo>
                  <a:pt x="58212" y="9867"/>
                </a:moveTo>
                <a:lnTo>
                  <a:pt x="39040" y="9867"/>
                </a:lnTo>
                <a:lnTo>
                  <a:pt x="43434" y="11488"/>
                </a:lnTo>
                <a:lnTo>
                  <a:pt x="50190" y="17980"/>
                </a:lnTo>
                <a:lnTo>
                  <a:pt x="51867" y="21963"/>
                </a:lnTo>
                <a:lnTo>
                  <a:pt x="51867" y="31190"/>
                </a:lnTo>
                <a:lnTo>
                  <a:pt x="24917" y="61589"/>
                </a:lnTo>
                <a:lnTo>
                  <a:pt x="18110" y="67151"/>
                </a:lnTo>
                <a:lnTo>
                  <a:pt x="12928" y="72051"/>
                </a:lnTo>
                <a:lnTo>
                  <a:pt x="5715" y="80529"/>
                </a:lnTo>
                <a:lnTo>
                  <a:pt x="3098" y="84835"/>
                </a:lnTo>
                <a:lnTo>
                  <a:pt x="1473" y="89203"/>
                </a:lnTo>
                <a:lnTo>
                  <a:pt x="457" y="91853"/>
                </a:lnTo>
                <a:lnTo>
                  <a:pt x="0" y="94613"/>
                </a:lnTo>
                <a:lnTo>
                  <a:pt x="76" y="97484"/>
                </a:lnTo>
                <a:lnTo>
                  <a:pt x="64262" y="97484"/>
                </a:lnTo>
                <a:lnTo>
                  <a:pt x="64262" y="86026"/>
                </a:lnTo>
                <a:lnTo>
                  <a:pt x="16637" y="86026"/>
                </a:lnTo>
                <a:lnTo>
                  <a:pt x="17957" y="83862"/>
                </a:lnTo>
                <a:lnTo>
                  <a:pt x="19634" y="81710"/>
                </a:lnTo>
                <a:lnTo>
                  <a:pt x="23698" y="77428"/>
                </a:lnTo>
                <a:lnTo>
                  <a:pt x="28295" y="73354"/>
                </a:lnTo>
                <a:lnTo>
                  <a:pt x="44018" y="60110"/>
                </a:lnTo>
                <a:lnTo>
                  <a:pt x="50139" y="54413"/>
                </a:lnTo>
                <a:lnTo>
                  <a:pt x="64135" y="19313"/>
                </a:lnTo>
                <a:lnTo>
                  <a:pt x="61417" y="12913"/>
                </a:lnTo>
                <a:lnTo>
                  <a:pt x="58212" y="9867"/>
                </a:lnTo>
                <a:close/>
              </a:path>
              <a:path w="298450" h="99695">
                <a:moveTo>
                  <a:pt x="43180" y="0"/>
                </a:moveTo>
                <a:lnTo>
                  <a:pt x="24638" y="0"/>
                </a:lnTo>
                <a:lnTo>
                  <a:pt x="17272" y="2395"/>
                </a:lnTo>
                <a:lnTo>
                  <a:pt x="6324" y="11975"/>
                </a:lnTo>
                <a:lnTo>
                  <a:pt x="3175" y="18940"/>
                </a:lnTo>
                <a:lnTo>
                  <a:pt x="2336" y="28079"/>
                </a:lnTo>
                <a:lnTo>
                  <a:pt x="14579" y="29336"/>
                </a:lnTo>
                <a:lnTo>
                  <a:pt x="14630" y="23243"/>
                </a:lnTo>
                <a:lnTo>
                  <a:pt x="16383" y="18475"/>
                </a:lnTo>
                <a:lnTo>
                  <a:pt x="23266" y="11587"/>
                </a:lnTo>
                <a:lnTo>
                  <a:pt x="27864" y="9867"/>
                </a:lnTo>
                <a:lnTo>
                  <a:pt x="58212" y="9867"/>
                </a:lnTo>
                <a:lnTo>
                  <a:pt x="50546" y="2583"/>
                </a:lnTo>
                <a:lnTo>
                  <a:pt x="43180" y="0"/>
                </a:lnTo>
                <a:close/>
              </a:path>
              <a:path w="298450" h="99695">
                <a:moveTo>
                  <a:pt x="116155" y="0"/>
                </a:moveTo>
                <a:lnTo>
                  <a:pt x="103886" y="0"/>
                </a:lnTo>
                <a:lnTo>
                  <a:pt x="98019" y="1897"/>
                </a:lnTo>
                <a:lnTo>
                  <a:pt x="79518" y="41413"/>
                </a:lnTo>
                <a:lnTo>
                  <a:pt x="79299" y="49603"/>
                </a:lnTo>
                <a:lnTo>
                  <a:pt x="79899" y="62325"/>
                </a:lnTo>
                <a:lnTo>
                  <a:pt x="101600" y="99137"/>
                </a:lnTo>
                <a:lnTo>
                  <a:pt x="118060" y="99137"/>
                </a:lnTo>
                <a:lnTo>
                  <a:pt x="123952" y="97230"/>
                </a:lnTo>
                <a:lnTo>
                  <a:pt x="133249" y="89589"/>
                </a:lnTo>
                <a:lnTo>
                  <a:pt x="133412" y="89338"/>
                </a:lnTo>
                <a:lnTo>
                  <a:pt x="105486" y="89338"/>
                </a:lnTo>
                <a:lnTo>
                  <a:pt x="100856" y="86689"/>
                </a:lnTo>
                <a:lnTo>
                  <a:pt x="91542" y="49603"/>
                </a:lnTo>
                <a:lnTo>
                  <a:pt x="91928" y="38588"/>
                </a:lnTo>
                <a:lnTo>
                  <a:pt x="105334" y="9867"/>
                </a:lnTo>
                <a:lnTo>
                  <a:pt x="132866" y="9867"/>
                </a:lnTo>
                <a:lnTo>
                  <a:pt x="131826" y="8267"/>
                </a:lnTo>
                <a:lnTo>
                  <a:pt x="128575" y="5242"/>
                </a:lnTo>
                <a:lnTo>
                  <a:pt x="120727" y="1049"/>
                </a:lnTo>
                <a:lnTo>
                  <a:pt x="116155" y="0"/>
                </a:lnTo>
                <a:close/>
              </a:path>
              <a:path w="298450" h="99695">
                <a:moveTo>
                  <a:pt x="132866" y="9867"/>
                </a:moveTo>
                <a:lnTo>
                  <a:pt x="116383" y="9867"/>
                </a:lnTo>
                <a:lnTo>
                  <a:pt x="121031" y="12494"/>
                </a:lnTo>
                <a:lnTo>
                  <a:pt x="124765" y="17746"/>
                </a:lnTo>
                <a:lnTo>
                  <a:pt x="127214" y="22693"/>
                </a:lnTo>
                <a:lnTo>
                  <a:pt x="128959" y="29651"/>
                </a:lnTo>
                <a:lnTo>
                  <a:pt x="130001" y="38588"/>
                </a:lnTo>
                <a:lnTo>
                  <a:pt x="130353" y="49603"/>
                </a:lnTo>
                <a:lnTo>
                  <a:pt x="130002" y="60556"/>
                </a:lnTo>
                <a:lnTo>
                  <a:pt x="116434" y="89338"/>
                </a:lnTo>
                <a:lnTo>
                  <a:pt x="133412" y="89338"/>
                </a:lnTo>
                <a:lnTo>
                  <a:pt x="142596" y="49603"/>
                </a:lnTo>
                <a:lnTo>
                  <a:pt x="142467" y="38588"/>
                </a:lnTo>
                <a:lnTo>
                  <a:pt x="141885" y="32328"/>
                </a:lnTo>
                <a:lnTo>
                  <a:pt x="138964" y="20982"/>
                </a:lnTo>
                <a:lnTo>
                  <a:pt x="136957" y="16169"/>
                </a:lnTo>
                <a:lnTo>
                  <a:pt x="132866" y="9867"/>
                </a:lnTo>
                <a:close/>
              </a:path>
              <a:path w="298450" h="99695">
                <a:moveTo>
                  <a:pt x="193854" y="0"/>
                </a:moveTo>
                <a:lnTo>
                  <a:pt x="181560" y="0"/>
                </a:lnTo>
                <a:lnTo>
                  <a:pt x="175718" y="1897"/>
                </a:lnTo>
                <a:lnTo>
                  <a:pt x="157196" y="41413"/>
                </a:lnTo>
                <a:lnTo>
                  <a:pt x="156973" y="49603"/>
                </a:lnTo>
                <a:lnTo>
                  <a:pt x="157573" y="62325"/>
                </a:lnTo>
                <a:lnTo>
                  <a:pt x="179274" y="99137"/>
                </a:lnTo>
                <a:lnTo>
                  <a:pt x="195733" y="99137"/>
                </a:lnTo>
                <a:lnTo>
                  <a:pt x="201626" y="97230"/>
                </a:lnTo>
                <a:lnTo>
                  <a:pt x="210948" y="89589"/>
                </a:lnTo>
                <a:lnTo>
                  <a:pt x="211110" y="89338"/>
                </a:lnTo>
                <a:lnTo>
                  <a:pt x="183160" y="89338"/>
                </a:lnTo>
                <a:lnTo>
                  <a:pt x="178556" y="86689"/>
                </a:lnTo>
                <a:lnTo>
                  <a:pt x="169241" y="49603"/>
                </a:lnTo>
                <a:lnTo>
                  <a:pt x="169623" y="38588"/>
                </a:lnTo>
                <a:lnTo>
                  <a:pt x="183033" y="9867"/>
                </a:lnTo>
                <a:lnTo>
                  <a:pt x="210560" y="9867"/>
                </a:lnTo>
                <a:lnTo>
                  <a:pt x="209526" y="8267"/>
                </a:lnTo>
                <a:lnTo>
                  <a:pt x="206274" y="5242"/>
                </a:lnTo>
                <a:lnTo>
                  <a:pt x="198400" y="1049"/>
                </a:lnTo>
                <a:lnTo>
                  <a:pt x="193854" y="0"/>
                </a:lnTo>
                <a:close/>
              </a:path>
              <a:path w="298450" h="99695">
                <a:moveTo>
                  <a:pt x="210560" y="9867"/>
                </a:moveTo>
                <a:lnTo>
                  <a:pt x="194057" y="9867"/>
                </a:lnTo>
                <a:lnTo>
                  <a:pt x="198705" y="12494"/>
                </a:lnTo>
                <a:lnTo>
                  <a:pt x="202439" y="17746"/>
                </a:lnTo>
                <a:lnTo>
                  <a:pt x="204887" y="22693"/>
                </a:lnTo>
                <a:lnTo>
                  <a:pt x="206633" y="29651"/>
                </a:lnTo>
                <a:lnTo>
                  <a:pt x="207675" y="38588"/>
                </a:lnTo>
                <a:lnTo>
                  <a:pt x="208027" y="49603"/>
                </a:lnTo>
                <a:lnTo>
                  <a:pt x="207676" y="60556"/>
                </a:lnTo>
                <a:lnTo>
                  <a:pt x="194108" y="89338"/>
                </a:lnTo>
                <a:lnTo>
                  <a:pt x="211110" y="89338"/>
                </a:lnTo>
                <a:lnTo>
                  <a:pt x="220295" y="49603"/>
                </a:lnTo>
                <a:lnTo>
                  <a:pt x="220295" y="39976"/>
                </a:lnTo>
                <a:lnTo>
                  <a:pt x="219559" y="32328"/>
                </a:lnTo>
                <a:lnTo>
                  <a:pt x="216638" y="20982"/>
                </a:lnTo>
                <a:lnTo>
                  <a:pt x="214631" y="16169"/>
                </a:lnTo>
                <a:lnTo>
                  <a:pt x="210560" y="9867"/>
                </a:lnTo>
                <a:close/>
              </a:path>
              <a:path w="298450" h="99695">
                <a:moveTo>
                  <a:pt x="298299" y="1656"/>
                </a:moveTo>
                <a:lnTo>
                  <a:pt x="235459" y="1656"/>
                </a:lnTo>
                <a:lnTo>
                  <a:pt x="235459" y="13111"/>
                </a:lnTo>
                <a:lnTo>
                  <a:pt x="283008" y="13111"/>
                </a:lnTo>
                <a:lnTo>
                  <a:pt x="278537" y="18573"/>
                </a:lnTo>
                <a:lnTo>
                  <a:pt x="258783" y="53865"/>
                </a:lnTo>
                <a:lnTo>
                  <a:pt x="249390" y="91456"/>
                </a:lnTo>
                <a:lnTo>
                  <a:pt x="249023" y="97484"/>
                </a:lnTo>
                <a:lnTo>
                  <a:pt x="261291" y="97484"/>
                </a:lnTo>
                <a:lnTo>
                  <a:pt x="261948" y="90376"/>
                </a:lnTo>
                <a:lnTo>
                  <a:pt x="262930" y="83559"/>
                </a:lnTo>
                <a:lnTo>
                  <a:pt x="275640" y="45388"/>
                </a:lnTo>
                <a:lnTo>
                  <a:pt x="298299" y="10926"/>
                </a:lnTo>
                <a:lnTo>
                  <a:pt x="298299" y="1656"/>
                </a:lnTo>
                <a:close/>
              </a:path>
            </a:pathLst>
          </a:custGeom>
          <a:solidFill>
            <a:srgbClr val="000000"/>
          </a:solidFill>
        </p:spPr>
        <p:txBody>
          <a:bodyPr wrap="square" lIns="0" tIns="0" rIns="0" bIns="0" rtlCol="0"/>
          <a:lstStyle/>
          <a:p>
            <a:endParaRPr/>
          </a:p>
        </p:txBody>
      </p:sp>
      <p:sp>
        <p:nvSpPr>
          <p:cNvPr id="176" name="object 176"/>
          <p:cNvSpPr/>
          <p:nvPr/>
        </p:nvSpPr>
        <p:spPr>
          <a:xfrm>
            <a:off x="2331531" y="3127775"/>
            <a:ext cx="142596" cy="99058"/>
          </a:xfrm>
          <a:prstGeom prst="rect">
            <a:avLst/>
          </a:prstGeom>
          <a:blipFill>
            <a:blip r:embed="rId8" cstate="print"/>
            <a:stretch>
              <a:fillRect/>
            </a:stretch>
          </a:blipFill>
        </p:spPr>
        <p:txBody>
          <a:bodyPr wrap="square" lIns="0" tIns="0" rIns="0" bIns="0" rtlCol="0"/>
          <a:lstStyle/>
          <a:p>
            <a:endParaRPr/>
          </a:p>
        </p:txBody>
      </p:sp>
      <p:sp>
        <p:nvSpPr>
          <p:cNvPr id="177" name="object 177"/>
          <p:cNvSpPr/>
          <p:nvPr/>
        </p:nvSpPr>
        <p:spPr>
          <a:xfrm>
            <a:off x="2924829" y="5830293"/>
            <a:ext cx="297815" cy="99695"/>
          </a:xfrm>
          <a:custGeom>
            <a:avLst/>
            <a:gdLst/>
            <a:ahLst/>
            <a:cxnLst/>
            <a:rect l="l" t="t" r="r" b="b"/>
            <a:pathLst>
              <a:path w="297814" h="99695">
                <a:moveTo>
                  <a:pt x="58174" y="9867"/>
                </a:moveTo>
                <a:lnTo>
                  <a:pt x="39116" y="9867"/>
                </a:lnTo>
                <a:lnTo>
                  <a:pt x="43434" y="11488"/>
                </a:lnTo>
                <a:lnTo>
                  <a:pt x="46736" y="14734"/>
                </a:lnTo>
                <a:lnTo>
                  <a:pt x="50292" y="17980"/>
                </a:lnTo>
                <a:lnTo>
                  <a:pt x="51816" y="21963"/>
                </a:lnTo>
                <a:lnTo>
                  <a:pt x="51816" y="31190"/>
                </a:lnTo>
                <a:lnTo>
                  <a:pt x="24892" y="61589"/>
                </a:lnTo>
                <a:lnTo>
                  <a:pt x="18034" y="67151"/>
                </a:lnTo>
                <a:lnTo>
                  <a:pt x="12954" y="72051"/>
                </a:lnTo>
                <a:lnTo>
                  <a:pt x="5842" y="80529"/>
                </a:lnTo>
                <a:lnTo>
                  <a:pt x="3048" y="84835"/>
                </a:lnTo>
                <a:lnTo>
                  <a:pt x="1524" y="89203"/>
                </a:lnTo>
                <a:lnTo>
                  <a:pt x="508" y="91853"/>
                </a:lnTo>
                <a:lnTo>
                  <a:pt x="0" y="94613"/>
                </a:lnTo>
                <a:lnTo>
                  <a:pt x="0" y="97484"/>
                </a:lnTo>
                <a:lnTo>
                  <a:pt x="64262" y="97484"/>
                </a:lnTo>
                <a:lnTo>
                  <a:pt x="64262" y="86026"/>
                </a:lnTo>
                <a:lnTo>
                  <a:pt x="16764" y="86026"/>
                </a:lnTo>
                <a:lnTo>
                  <a:pt x="18034" y="83862"/>
                </a:lnTo>
                <a:lnTo>
                  <a:pt x="19558" y="81710"/>
                </a:lnTo>
                <a:lnTo>
                  <a:pt x="23622" y="77428"/>
                </a:lnTo>
                <a:lnTo>
                  <a:pt x="28194" y="73354"/>
                </a:lnTo>
                <a:lnTo>
                  <a:pt x="35560" y="67349"/>
                </a:lnTo>
                <a:lnTo>
                  <a:pt x="43942" y="60110"/>
                </a:lnTo>
                <a:lnTo>
                  <a:pt x="64008" y="19313"/>
                </a:lnTo>
                <a:lnTo>
                  <a:pt x="61468" y="12913"/>
                </a:lnTo>
                <a:lnTo>
                  <a:pt x="58174" y="9867"/>
                </a:lnTo>
                <a:close/>
              </a:path>
              <a:path w="297814" h="99695">
                <a:moveTo>
                  <a:pt x="43180" y="0"/>
                </a:moveTo>
                <a:lnTo>
                  <a:pt x="24638" y="0"/>
                </a:lnTo>
                <a:lnTo>
                  <a:pt x="17272" y="2395"/>
                </a:lnTo>
                <a:lnTo>
                  <a:pt x="11938" y="7185"/>
                </a:lnTo>
                <a:lnTo>
                  <a:pt x="6350" y="11975"/>
                </a:lnTo>
                <a:lnTo>
                  <a:pt x="3302" y="18940"/>
                </a:lnTo>
                <a:lnTo>
                  <a:pt x="2286" y="28079"/>
                </a:lnTo>
                <a:lnTo>
                  <a:pt x="14478" y="29336"/>
                </a:lnTo>
                <a:lnTo>
                  <a:pt x="14732" y="23243"/>
                </a:lnTo>
                <a:lnTo>
                  <a:pt x="16256" y="18475"/>
                </a:lnTo>
                <a:lnTo>
                  <a:pt x="23368" y="11587"/>
                </a:lnTo>
                <a:lnTo>
                  <a:pt x="27940" y="9867"/>
                </a:lnTo>
                <a:lnTo>
                  <a:pt x="58174" y="9867"/>
                </a:lnTo>
                <a:lnTo>
                  <a:pt x="55880" y="7746"/>
                </a:lnTo>
                <a:lnTo>
                  <a:pt x="50546" y="2583"/>
                </a:lnTo>
                <a:lnTo>
                  <a:pt x="43180" y="0"/>
                </a:lnTo>
                <a:close/>
              </a:path>
              <a:path w="297814" h="99695">
                <a:moveTo>
                  <a:pt x="116078" y="0"/>
                </a:moveTo>
                <a:lnTo>
                  <a:pt x="103886" y="0"/>
                </a:lnTo>
                <a:lnTo>
                  <a:pt x="98044" y="1897"/>
                </a:lnTo>
                <a:lnTo>
                  <a:pt x="93472" y="5694"/>
                </a:lnTo>
                <a:lnTo>
                  <a:pt x="88646" y="9491"/>
                </a:lnTo>
                <a:lnTo>
                  <a:pt x="79248" y="49603"/>
                </a:lnTo>
                <a:lnTo>
                  <a:pt x="79863" y="62325"/>
                </a:lnTo>
                <a:lnTo>
                  <a:pt x="101600" y="99137"/>
                </a:lnTo>
                <a:lnTo>
                  <a:pt x="118110" y="99137"/>
                </a:lnTo>
                <a:lnTo>
                  <a:pt x="123952" y="97230"/>
                </a:lnTo>
                <a:lnTo>
                  <a:pt x="128524" y="93410"/>
                </a:lnTo>
                <a:lnTo>
                  <a:pt x="133351" y="89589"/>
                </a:lnTo>
                <a:lnTo>
                  <a:pt x="133504" y="89338"/>
                </a:lnTo>
                <a:lnTo>
                  <a:pt x="105410" y="89338"/>
                </a:lnTo>
                <a:lnTo>
                  <a:pt x="100831" y="86689"/>
                </a:lnTo>
                <a:lnTo>
                  <a:pt x="91440" y="49603"/>
                </a:lnTo>
                <a:lnTo>
                  <a:pt x="91861" y="38588"/>
                </a:lnTo>
                <a:lnTo>
                  <a:pt x="105410" y="9867"/>
                </a:lnTo>
                <a:lnTo>
                  <a:pt x="132855" y="9867"/>
                </a:lnTo>
                <a:lnTo>
                  <a:pt x="131826" y="8267"/>
                </a:lnTo>
                <a:lnTo>
                  <a:pt x="128524" y="5242"/>
                </a:lnTo>
                <a:lnTo>
                  <a:pt x="124714" y="3144"/>
                </a:lnTo>
                <a:lnTo>
                  <a:pt x="120650" y="1049"/>
                </a:lnTo>
                <a:lnTo>
                  <a:pt x="116078" y="0"/>
                </a:lnTo>
                <a:close/>
              </a:path>
              <a:path w="297814" h="99695">
                <a:moveTo>
                  <a:pt x="132855" y="9867"/>
                </a:moveTo>
                <a:lnTo>
                  <a:pt x="116332" y="9867"/>
                </a:lnTo>
                <a:lnTo>
                  <a:pt x="120904" y="12494"/>
                </a:lnTo>
                <a:lnTo>
                  <a:pt x="124714" y="17746"/>
                </a:lnTo>
                <a:lnTo>
                  <a:pt x="127195" y="22693"/>
                </a:lnTo>
                <a:lnTo>
                  <a:pt x="128937" y="29651"/>
                </a:lnTo>
                <a:lnTo>
                  <a:pt x="129961" y="38588"/>
                </a:lnTo>
                <a:lnTo>
                  <a:pt x="130302" y="49603"/>
                </a:lnTo>
                <a:lnTo>
                  <a:pt x="129962" y="60556"/>
                </a:lnTo>
                <a:lnTo>
                  <a:pt x="116332" y="89338"/>
                </a:lnTo>
                <a:lnTo>
                  <a:pt x="133504" y="89338"/>
                </a:lnTo>
                <a:lnTo>
                  <a:pt x="142495" y="49603"/>
                </a:lnTo>
                <a:lnTo>
                  <a:pt x="142402" y="38588"/>
                </a:lnTo>
                <a:lnTo>
                  <a:pt x="141987" y="32328"/>
                </a:lnTo>
                <a:lnTo>
                  <a:pt x="138939" y="20982"/>
                </a:lnTo>
                <a:lnTo>
                  <a:pt x="136907" y="16169"/>
                </a:lnTo>
                <a:lnTo>
                  <a:pt x="132855" y="9867"/>
                </a:lnTo>
                <a:close/>
              </a:path>
              <a:path w="297814" h="99695">
                <a:moveTo>
                  <a:pt x="201931" y="21521"/>
                </a:moveTo>
                <a:lnTo>
                  <a:pt x="189993" y="21521"/>
                </a:lnTo>
                <a:lnTo>
                  <a:pt x="189993" y="97484"/>
                </a:lnTo>
                <a:lnTo>
                  <a:pt x="201931" y="97484"/>
                </a:lnTo>
                <a:lnTo>
                  <a:pt x="201931" y="21521"/>
                </a:lnTo>
                <a:close/>
              </a:path>
              <a:path w="297814" h="99695">
                <a:moveTo>
                  <a:pt x="201931" y="0"/>
                </a:moveTo>
                <a:lnTo>
                  <a:pt x="194311" y="0"/>
                </a:lnTo>
                <a:lnTo>
                  <a:pt x="192025" y="4193"/>
                </a:lnTo>
                <a:lnTo>
                  <a:pt x="188469" y="8519"/>
                </a:lnTo>
                <a:lnTo>
                  <a:pt x="183643" y="12979"/>
                </a:lnTo>
                <a:lnTo>
                  <a:pt x="178563" y="17439"/>
                </a:lnTo>
                <a:lnTo>
                  <a:pt x="172721" y="21236"/>
                </a:lnTo>
                <a:lnTo>
                  <a:pt x="166117" y="24371"/>
                </a:lnTo>
                <a:lnTo>
                  <a:pt x="166117" y="35892"/>
                </a:lnTo>
                <a:lnTo>
                  <a:pt x="169927" y="34523"/>
                </a:lnTo>
                <a:lnTo>
                  <a:pt x="173991" y="32471"/>
                </a:lnTo>
                <a:lnTo>
                  <a:pt x="178563" y="29735"/>
                </a:lnTo>
                <a:lnTo>
                  <a:pt x="183389" y="26997"/>
                </a:lnTo>
                <a:lnTo>
                  <a:pt x="187199" y="24259"/>
                </a:lnTo>
                <a:lnTo>
                  <a:pt x="189993" y="21521"/>
                </a:lnTo>
                <a:lnTo>
                  <a:pt x="201931" y="21521"/>
                </a:lnTo>
                <a:lnTo>
                  <a:pt x="201931" y="0"/>
                </a:lnTo>
                <a:close/>
              </a:path>
              <a:path w="297814" h="99695">
                <a:moveTo>
                  <a:pt x="291243" y="9867"/>
                </a:moveTo>
                <a:lnTo>
                  <a:pt x="272036" y="9867"/>
                </a:lnTo>
                <a:lnTo>
                  <a:pt x="276608" y="11488"/>
                </a:lnTo>
                <a:lnTo>
                  <a:pt x="283212" y="17980"/>
                </a:lnTo>
                <a:lnTo>
                  <a:pt x="284990" y="21963"/>
                </a:lnTo>
                <a:lnTo>
                  <a:pt x="284990" y="31190"/>
                </a:lnTo>
                <a:lnTo>
                  <a:pt x="258065" y="61589"/>
                </a:lnTo>
                <a:lnTo>
                  <a:pt x="251207" y="67151"/>
                </a:lnTo>
                <a:lnTo>
                  <a:pt x="245873" y="72051"/>
                </a:lnTo>
                <a:lnTo>
                  <a:pt x="233173" y="94613"/>
                </a:lnTo>
                <a:lnTo>
                  <a:pt x="233173" y="97484"/>
                </a:lnTo>
                <a:lnTo>
                  <a:pt x="297436" y="97484"/>
                </a:lnTo>
                <a:lnTo>
                  <a:pt x="297436" y="86026"/>
                </a:lnTo>
                <a:lnTo>
                  <a:pt x="249683" y="86026"/>
                </a:lnTo>
                <a:lnTo>
                  <a:pt x="250953" y="83862"/>
                </a:lnTo>
                <a:lnTo>
                  <a:pt x="252731" y="81710"/>
                </a:lnTo>
                <a:lnTo>
                  <a:pt x="256795" y="77428"/>
                </a:lnTo>
                <a:lnTo>
                  <a:pt x="261367" y="73354"/>
                </a:lnTo>
                <a:lnTo>
                  <a:pt x="277116" y="60110"/>
                </a:lnTo>
                <a:lnTo>
                  <a:pt x="283212" y="54413"/>
                </a:lnTo>
                <a:lnTo>
                  <a:pt x="286768" y="50263"/>
                </a:lnTo>
                <a:lnTo>
                  <a:pt x="290578" y="46113"/>
                </a:lnTo>
                <a:lnTo>
                  <a:pt x="293118" y="42163"/>
                </a:lnTo>
                <a:lnTo>
                  <a:pt x="294896" y="38409"/>
                </a:lnTo>
                <a:lnTo>
                  <a:pt x="296420" y="34657"/>
                </a:lnTo>
                <a:lnTo>
                  <a:pt x="297111" y="31190"/>
                </a:lnTo>
                <a:lnTo>
                  <a:pt x="297182" y="19313"/>
                </a:lnTo>
                <a:lnTo>
                  <a:pt x="294388" y="12913"/>
                </a:lnTo>
                <a:lnTo>
                  <a:pt x="291243" y="9867"/>
                </a:lnTo>
                <a:close/>
              </a:path>
              <a:path w="297814" h="99695">
                <a:moveTo>
                  <a:pt x="276354" y="0"/>
                </a:moveTo>
                <a:lnTo>
                  <a:pt x="257811" y="0"/>
                </a:lnTo>
                <a:lnTo>
                  <a:pt x="250445" y="2395"/>
                </a:lnTo>
                <a:lnTo>
                  <a:pt x="239269" y="11975"/>
                </a:lnTo>
                <a:lnTo>
                  <a:pt x="236221" y="18940"/>
                </a:lnTo>
                <a:lnTo>
                  <a:pt x="235459" y="28079"/>
                </a:lnTo>
                <a:lnTo>
                  <a:pt x="247651" y="29336"/>
                </a:lnTo>
                <a:lnTo>
                  <a:pt x="247651" y="23243"/>
                </a:lnTo>
                <a:lnTo>
                  <a:pt x="249429" y="18475"/>
                </a:lnTo>
                <a:lnTo>
                  <a:pt x="252985" y="15031"/>
                </a:lnTo>
                <a:lnTo>
                  <a:pt x="256287" y="11587"/>
                </a:lnTo>
                <a:lnTo>
                  <a:pt x="260859" y="9867"/>
                </a:lnTo>
                <a:lnTo>
                  <a:pt x="291243" y="9867"/>
                </a:lnTo>
                <a:lnTo>
                  <a:pt x="283720" y="2583"/>
                </a:lnTo>
                <a:lnTo>
                  <a:pt x="276354" y="0"/>
                </a:lnTo>
                <a:close/>
              </a:path>
            </a:pathLst>
          </a:custGeom>
          <a:solidFill>
            <a:srgbClr val="000000"/>
          </a:solidFill>
        </p:spPr>
        <p:txBody>
          <a:bodyPr wrap="square" lIns="0" tIns="0" rIns="0" bIns="0" rtlCol="0"/>
          <a:lstStyle/>
          <a:p>
            <a:endParaRPr/>
          </a:p>
        </p:txBody>
      </p:sp>
      <p:sp>
        <p:nvSpPr>
          <p:cNvPr id="178" name="object 178"/>
          <p:cNvSpPr/>
          <p:nvPr/>
        </p:nvSpPr>
        <p:spPr>
          <a:xfrm>
            <a:off x="3003695" y="3126759"/>
            <a:ext cx="142623" cy="99058"/>
          </a:xfrm>
          <a:prstGeom prst="rect">
            <a:avLst/>
          </a:prstGeom>
          <a:blipFill>
            <a:blip r:embed="rId9" cstate="print"/>
            <a:stretch>
              <a:fillRect/>
            </a:stretch>
          </a:blipFill>
        </p:spPr>
        <p:txBody>
          <a:bodyPr wrap="square" lIns="0" tIns="0" rIns="0" bIns="0" rtlCol="0"/>
          <a:lstStyle/>
          <a:p>
            <a:endParaRPr/>
          </a:p>
        </p:txBody>
      </p:sp>
      <p:sp>
        <p:nvSpPr>
          <p:cNvPr id="179" name="object 179"/>
          <p:cNvSpPr/>
          <p:nvPr/>
        </p:nvSpPr>
        <p:spPr>
          <a:xfrm>
            <a:off x="3596918" y="5830293"/>
            <a:ext cx="298450" cy="99695"/>
          </a:xfrm>
          <a:custGeom>
            <a:avLst/>
            <a:gdLst/>
            <a:ahLst/>
            <a:cxnLst/>
            <a:rect l="l" t="t" r="r" b="b"/>
            <a:pathLst>
              <a:path w="298450" h="99695">
                <a:moveTo>
                  <a:pt x="58174" y="9867"/>
                </a:moveTo>
                <a:lnTo>
                  <a:pt x="39116" y="9867"/>
                </a:lnTo>
                <a:lnTo>
                  <a:pt x="43434" y="11488"/>
                </a:lnTo>
                <a:lnTo>
                  <a:pt x="46736" y="14734"/>
                </a:lnTo>
                <a:lnTo>
                  <a:pt x="50292" y="17980"/>
                </a:lnTo>
                <a:lnTo>
                  <a:pt x="51816" y="21963"/>
                </a:lnTo>
                <a:lnTo>
                  <a:pt x="51816" y="31190"/>
                </a:lnTo>
                <a:lnTo>
                  <a:pt x="24892" y="61589"/>
                </a:lnTo>
                <a:lnTo>
                  <a:pt x="18034" y="67151"/>
                </a:lnTo>
                <a:lnTo>
                  <a:pt x="12954" y="72051"/>
                </a:lnTo>
                <a:lnTo>
                  <a:pt x="9398" y="76290"/>
                </a:lnTo>
                <a:lnTo>
                  <a:pt x="5588" y="80529"/>
                </a:lnTo>
                <a:lnTo>
                  <a:pt x="3048" y="84835"/>
                </a:lnTo>
                <a:lnTo>
                  <a:pt x="1524" y="89203"/>
                </a:lnTo>
                <a:lnTo>
                  <a:pt x="508" y="91853"/>
                </a:lnTo>
                <a:lnTo>
                  <a:pt x="0" y="94613"/>
                </a:lnTo>
                <a:lnTo>
                  <a:pt x="0" y="97484"/>
                </a:lnTo>
                <a:lnTo>
                  <a:pt x="64262" y="97484"/>
                </a:lnTo>
                <a:lnTo>
                  <a:pt x="64262" y="86026"/>
                </a:lnTo>
                <a:lnTo>
                  <a:pt x="16510" y="86026"/>
                </a:lnTo>
                <a:lnTo>
                  <a:pt x="19558" y="81710"/>
                </a:lnTo>
                <a:lnTo>
                  <a:pt x="23622" y="77428"/>
                </a:lnTo>
                <a:lnTo>
                  <a:pt x="28194" y="73354"/>
                </a:lnTo>
                <a:lnTo>
                  <a:pt x="35560" y="67349"/>
                </a:lnTo>
                <a:lnTo>
                  <a:pt x="43942" y="60110"/>
                </a:lnTo>
                <a:lnTo>
                  <a:pt x="64008" y="19313"/>
                </a:lnTo>
                <a:lnTo>
                  <a:pt x="61468" y="12913"/>
                </a:lnTo>
                <a:lnTo>
                  <a:pt x="58174" y="9867"/>
                </a:lnTo>
                <a:close/>
              </a:path>
              <a:path w="298450" h="99695">
                <a:moveTo>
                  <a:pt x="43180" y="0"/>
                </a:moveTo>
                <a:lnTo>
                  <a:pt x="24638" y="0"/>
                </a:lnTo>
                <a:lnTo>
                  <a:pt x="17272" y="2395"/>
                </a:lnTo>
                <a:lnTo>
                  <a:pt x="11684" y="7185"/>
                </a:lnTo>
                <a:lnTo>
                  <a:pt x="6350" y="11975"/>
                </a:lnTo>
                <a:lnTo>
                  <a:pt x="3048" y="18940"/>
                </a:lnTo>
                <a:lnTo>
                  <a:pt x="2286" y="28079"/>
                </a:lnTo>
                <a:lnTo>
                  <a:pt x="14478" y="29336"/>
                </a:lnTo>
                <a:lnTo>
                  <a:pt x="14732" y="23243"/>
                </a:lnTo>
                <a:lnTo>
                  <a:pt x="16256" y="18475"/>
                </a:lnTo>
                <a:lnTo>
                  <a:pt x="23368" y="11587"/>
                </a:lnTo>
                <a:lnTo>
                  <a:pt x="27940" y="9867"/>
                </a:lnTo>
                <a:lnTo>
                  <a:pt x="58174" y="9867"/>
                </a:lnTo>
                <a:lnTo>
                  <a:pt x="55880" y="7746"/>
                </a:lnTo>
                <a:lnTo>
                  <a:pt x="50546" y="2583"/>
                </a:lnTo>
                <a:lnTo>
                  <a:pt x="43180" y="0"/>
                </a:lnTo>
                <a:close/>
              </a:path>
              <a:path w="298450" h="99695">
                <a:moveTo>
                  <a:pt x="116078" y="0"/>
                </a:moveTo>
                <a:lnTo>
                  <a:pt x="103886" y="0"/>
                </a:lnTo>
                <a:lnTo>
                  <a:pt x="98044" y="1897"/>
                </a:lnTo>
                <a:lnTo>
                  <a:pt x="93472" y="5694"/>
                </a:lnTo>
                <a:lnTo>
                  <a:pt x="88646" y="9491"/>
                </a:lnTo>
                <a:lnTo>
                  <a:pt x="79248" y="49603"/>
                </a:lnTo>
                <a:lnTo>
                  <a:pt x="79863" y="62325"/>
                </a:lnTo>
                <a:lnTo>
                  <a:pt x="101600" y="99137"/>
                </a:lnTo>
                <a:lnTo>
                  <a:pt x="118110" y="99137"/>
                </a:lnTo>
                <a:lnTo>
                  <a:pt x="123952" y="97230"/>
                </a:lnTo>
                <a:lnTo>
                  <a:pt x="128524" y="93410"/>
                </a:lnTo>
                <a:lnTo>
                  <a:pt x="133351" y="89589"/>
                </a:lnTo>
                <a:lnTo>
                  <a:pt x="133504" y="89338"/>
                </a:lnTo>
                <a:lnTo>
                  <a:pt x="105410" y="89338"/>
                </a:lnTo>
                <a:lnTo>
                  <a:pt x="100831" y="86689"/>
                </a:lnTo>
                <a:lnTo>
                  <a:pt x="91440" y="49603"/>
                </a:lnTo>
                <a:lnTo>
                  <a:pt x="91825" y="38588"/>
                </a:lnTo>
                <a:lnTo>
                  <a:pt x="105410" y="9867"/>
                </a:lnTo>
                <a:lnTo>
                  <a:pt x="132855" y="9867"/>
                </a:lnTo>
                <a:lnTo>
                  <a:pt x="131826" y="8267"/>
                </a:lnTo>
                <a:lnTo>
                  <a:pt x="128524" y="5242"/>
                </a:lnTo>
                <a:lnTo>
                  <a:pt x="124714" y="3144"/>
                </a:lnTo>
                <a:lnTo>
                  <a:pt x="120650" y="1049"/>
                </a:lnTo>
                <a:lnTo>
                  <a:pt x="116078" y="0"/>
                </a:lnTo>
                <a:close/>
              </a:path>
              <a:path w="298450" h="99695">
                <a:moveTo>
                  <a:pt x="132855" y="9867"/>
                </a:moveTo>
                <a:lnTo>
                  <a:pt x="116332" y="9867"/>
                </a:lnTo>
                <a:lnTo>
                  <a:pt x="120904" y="12494"/>
                </a:lnTo>
                <a:lnTo>
                  <a:pt x="124714" y="17746"/>
                </a:lnTo>
                <a:lnTo>
                  <a:pt x="127195" y="22693"/>
                </a:lnTo>
                <a:lnTo>
                  <a:pt x="128937" y="29651"/>
                </a:lnTo>
                <a:lnTo>
                  <a:pt x="129961" y="38588"/>
                </a:lnTo>
                <a:lnTo>
                  <a:pt x="130302" y="49603"/>
                </a:lnTo>
                <a:lnTo>
                  <a:pt x="129962" y="60556"/>
                </a:lnTo>
                <a:lnTo>
                  <a:pt x="116332" y="89338"/>
                </a:lnTo>
                <a:lnTo>
                  <a:pt x="133504" y="89338"/>
                </a:lnTo>
                <a:lnTo>
                  <a:pt x="142495" y="49603"/>
                </a:lnTo>
                <a:lnTo>
                  <a:pt x="142495" y="39976"/>
                </a:lnTo>
                <a:lnTo>
                  <a:pt x="141733" y="32328"/>
                </a:lnTo>
                <a:lnTo>
                  <a:pt x="140463" y="26654"/>
                </a:lnTo>
                <a:lnTo>
                  <a:pt x="138939" y="20982"/>
                </a:lnTo>
                <a:lnTo>
                  <a:pt x="136907" y="16169"/>
                </a:lnTo>
                <a:lnTo>
                  <a:pt x="132855" y="9867"/>
                </a:lnTo>
                <a:close/>
              </a:path>
              <a:path w="298450" h="99695">
                <a:moveTo>
                  <a:pt x="201931" y="21521"/>
                </a:moveTo>
                <a:lnTo>
                  <a:pt x="189993" y="21521"/>
                </a:lnTo>
                <a:lnTo>
                  <a:pt x="189993" y="97484"/>
                </a:lnTo>
                <a:lnTo>
                  <a:pt x="201931" y="97484"/>
                </a:lnTo>
                <a:lnTo>
                  <a:pt x="201931" y="21521"/>
                </a:lnTo>
                <a:close/>
              </a:path>
              <a:path w="298450" h="99695">
                <a:moveTo>
                  <a:pt x="201931" y="0"/>
                </a:moveTo>
                <a:lnTo>
                  <a:pt x="194057" y="0"/>
                </a:lnTo>
                <a:lnTo>
                  <a:pt x="192025" y="4193"/>
                </a:lnTo>
                <a:lnTo>
                  <a:pt x="188469" y="8519"/>
                </a:lnTo>
                <a:lnTo>
                  <a:pt x="183643" y="12979"/>
                </a:lnTo>
                <a:lnTo>
                  <a:pt x="178563" y="17439"/>
                </a:lnTo>
                <a:lnTo>
                  <a:pt x="172721" y="21236"/>
                </a:lnTo>
                <a:lnTo>
                  <a:pt x="166117" y="24371"/>
                </a:lnTo>
                <a:lnTo>
                  <a:pt x="166117" y="35892"/>
                </a:lnTo>
                <a:lnTo>
                  <a:pt x="169927" y="34523"/>
                </a:lnTo>
                <a:lnTo>
                  <a:pt x="173991" y="32471"/>
                </a:lnTo>
                <a:lnTo>
                  <a:pt x="178563" y="29735"/>
                </a:lnTo>
                <a:lnTo>
                  <a:pt x="183389" y="26997"/>
                </a:lnTo>
                <a:lnTo>
                  <a:pt x="186945" y="24259"/>
                </a:lnTo>
                <a:lnTo>
                  <a:pt x="189993" y="21521"/>
                </a:lnTo>
                <a:lnTo>
                  <a:pt x="201931" y="21521"/>
                </a:lnTo>
                <a:lnTo>
                  <a:pt x="201931" y="0"/>
                </a:lnTo>
                <a:close/>
              </a:path>
              <a:path w="298450" h="99695">
                <a:moveTo>
                  <a:pt x="298198" y="1656"/>
                </a:moveTo>
                <a:lnTo>
                  <a:pt x="235459" y="1656"/>
                </a:lnTo>
                <a:lnTo>
                  <a:pt x="235459" y="13111"/>
                </a:lnTo>
                <a:lnTo>
                  <a:pt x="282958" y="13111"/>
                </a:lnTo>
                <a:lnTo>
                  <a:pt x="278477" y="18573"/>
                </a:lnTo>
                <a:lnTo>
                  <a:pt x="258764" y="53865"/>
                </a:lnTo>
                <a:lnTo>
                  <a:pt x="249350" y="91456"/>
                </a:lnTo>
                <a:lnTo>
                  <a:pt x="248921" y="97484"/>
                </a:lnTo>
                <a:lnTo>
                  <a:pt x="261367" y="97484"/>
                </a:lnTo>
                <a:lnTo>
                  <a:pt x="261939" y="90376"/>
                </a:lnTo>
                <a:lnTo>
                  <a:pt x="262891" y="83559"/>
                </a:lnTo>
                <a:lnTo>
                  <a:pt x="275619" y="45388"/>
                </a:lnTo>
                <a:lnTo>
                  <a:pt x="298198" y="10926"/>
                </a:lnTo>
                <a:lnTo>
                  <a:pt x="298198" y="1656"/>
                </a:lnTo>
                <a:close/>
              </a:path>
            </a:pathLst>
          </a:custGeom>
          <a:solidFill>
            <a:srgbClr val="000000"/>
          </a:solidFill>
        </p:spPr>
        <p:txBody>
          <a:bodyPr wrap="square" lIns="0" tIns="0" rIns="0" bIns="0" rtlCol="0"/>
          <a:lstStyle/>
          <a:p>
            <a:endParaRPr/>
          </a:p>
        </p:txBody>
      </p:sp>
      <p:sp>
        <p:nvSpPr>
          <p:cNvPr id="180" name="object 180"/>
          <p:cNvSpPr/>
          <p:nvPr/>
        </p:nvSpPr>
        <p:spPr>
          <a:xfrm>
            <a:off x="3676167" y="3400060"/>
            <a:ext cx="141479" cy="99058"/>
          </a:xfrm>
          <a:prstGeom prst="rect">
            <a:avLst/>
          </a:prstGeom>
          <a:blipFill>
            <a:blip r:embed="rId10" cstate="print"/>
            <a:stretch>
              <a:fillRect/>
            </a:stretch>
          </a:blipFill>
        </p:spPr>
        <p:txBody>
          <a:bodyPr wrap="square" lIns="0" tIns="0" rIns="0" bIns="0" rtlCol="0"/>
          <a:lstStyle/>
          <a:p>
            <a:endParaRPr/>
          </a:p>
        </p:txBody>
      </p:sp>
      <p:sp>
        <p:nvSpPr>
          <p:cNvPr id="181" name="object 181"/>
          <p:cNvSpPr/>
          <p:nvPr/>
        </p:nvSpPr>
        <p:spPr>
          <a:xfrm>
            <a:off x="481353" y="2164871"/>
            <a:ext cx="2702303" cy="127252"/>
          </a:xfrm>
          <a:prstGeom prst="rect">
            <a:avLst/>
          </a:prstGeom>
          <a:blipFill>
            <a:blip r:embed="rId11" cstate="print"/>
            <a:stretch>
              <a:fillRect/>
            </a:stretch>
          </a:blipFill>
        </p:spPr>
        <p:txBody>
          <a:bodyPr wrap="square" lIns="0" tIns="0" rIns="0" bIns="0" rtlCol="0"/>
          <a:lstStyle/>
          <a:p>
            <a:endParaRPr/>
          </a:p>
        </p:txBody>
      </p:sp>
      <p:sp>
        <p:nvSpPr>
          <p:cNvPr id="182" name="object 182"/>
          <p:cNvSpPr/>
          <p:nvPr/>
        </p:nvSpPr>
        <p:spPr>
          <a:xfrm>
            <a:off x="4239035" y="5556552"/>
            <a:ext cx="100965" cy="100965"/>
          </a:xfrm>
          <a:custGeom>
            <a:avLst/>
            <a:gdLst/>
            <a:ahLst/>
            <a:cxnLst/>
            <a:rect l="l" t="t" r="r" b="b"/>
            <a:pathLst>
              <a:path w="100964" h="100964">
                <a:moveTo>
                  <a:pt x="0" y="100857"/>
                </a:moveTo>
                <a:lnTo>
                  <a:pt x="100859" y="100857"/>
                </a:lnTo>
                <a:lnTo>
                  <a:pt x="100859" y="0"/>
                </a:lnTo>
                <a:lnTo>
                  <a:pt x="0" y="0"/>
                </a:lnTo>
                <a:lnTo>
                  <a:pt x="0" y="100857"/>
                </a:lnTo>
                <a:close/>
              </a:path>
            </a:pathLst>
          </a:custGeom>
          <a:solidFill>
            <a:srgbClr val="333333"/>
          </a:solidFill>
        </p:spPr>
        <p:txBody>
          <a:bodyPr wrap="square" lIns="0" tIns="0" rIns="0" bIns="0" rtlCol="0"/>
          <a:lstStyle/>
          <a:p>
            <a:endParaRPr/>
          </a:p>
        </p:txBody>
      </p:sp>
      <p:sp>
        <p:nvSpPr>
          <p:cNvPr id="183" name="object 183"/>
          <p:cNvSpPr/>
          <p:nvPr/>
        </p:nvSpPr>
        <p:spPr>
          <a:xfrm>
            <a:off x="4375434" y="5552940"/>
            <a:ext cx="1049789" cy="125754"/>
          </a:xfrm>
          <a:prstGeom prst="rect">
            <a:avLst/>
          </a:prstGeom>
          <a:blipFill>
            <a:blip r:embed="rId12" cstate="print"/>
            <a:stretch>
              <a:fillRect/>
            </a:stretch>
          </a:blipFill>
        </p:spPr>
        <p:txBody>
          <a:bodyPr wrap="square" lIns="0" tIns="0" rIns="0" bIns="0" rtlCol="0"/>
          <a:lstStyle/>
          <a:p>
            <a:endParaRPr/>
          </a:p>
        </p:txBody>
      </p:sp>
      <p:sp>
        <p:nvSpPr>
          <p:cNvPr id="184" name="object 184"/>
          <p:cNvSpPr/>
          <p:nvPr/>
        </p:nvSpPr>
        <p:spPr>
          <a:xfrm>
            <a:off x="4239035" y="3554140"/>
            <a:ext cx="100965" cy="100965"/>
          </a:xfrm>
          <a:custGeom>
            <a:avLst/>
            <a:gdLst/>
            <a:ahLst/>
            <a:cxnLst/>
            <a:rect l="l" t="t" r="r" b="b"/>
            <a:pathLst>
              <a:path w="100964" h="100964">
                <a:moveTo>
                  <a:pt x="0" y="100857"/>
                </a:moveTo>
                <a:lnTo>
                  <a:pt x="100859" y="100857"/>
                </a:lnTo>
                <a:lnTo>
                  <a:pt x="100859" y="0"/>
                </a:lnTo>
                <a:lnTo>
                  <a:pt x="0" y="0"/>
                </a:lnTo>
                <a:lnTo>
                  <a:pt x="0" y="100857"/>
                </a:lnTo>
                <a:close/>
              </a:path>
            </a:pathLst>
          </a:custGeom>
          <a:solidFill>
            <a:srgbClr val="507867"/>
          </a:solidFill>
        </p:spPr>
        <p:txBody>
          <a:bodyPr wrap="square" lIns="0" tIns="0" rIns="0" bIns="0" rtlCol="0"/>
          <a:lstStyle/>
          <a:p>
            <a:endParaRPr/>
          </a:p>
        </p:txBody>
      </p:sp>
      <p:sp>
        <p:nvSpPr>
          <p:cNvPr id="185" name="object 185"/>
          <p:cNvSpPr/>
          <p:nvPr/>
        </p:nvSpPr>
        <p:spPr>
          <a:xfrm>
            <a:off x="4378736" y="3552230"/>
            <a:ext cx="751337" cy="98677"/>
          </a:xfrm>
          <a:prstGeom prst="rect">
            <a:avLst/>
          </a:prstGeom>
          <a:blipFill>
            <a:blip r:embed="rId13" cstate="print"/>
            <a:stretch>
              <a:fillRect/>
            </a:stretch>
          </a:blipFill>
        </p:spPr>
        <p:txBody>
          <a:bodyPr wrap="square" lIns="0" tIns="0" rIns="0" bIns="0" rtlCol="0"/>
          <a:lstStyle/>
          <a:p>
            <a:endParaRPr/>
          </a:p>
        </p:txBody>
      </p:sp>
      <p:sp>
        <p:nvSpPr>
          <p:cNvPr id="186" name="object 186"/>
          <p:cNvSpPr/>
          <p:nvPr/>
        </p:nvSpPr>
        <p:spPr>
          <a:xfrm>
            <a:off x="4239035" y="5386095"/>
            <a:ext cx="100965" cy="100965"/>
          </a:xfrm>
          <a:custGeom>
            <a:avLst/>
            <a:gdLst/>
            <a:ahLst/>
            <a:cxnLst/>
            <a:rect l="l" t="t" r="r" b="b"/>
            <a:pathLst>
              <a:path w="100964" h="100964">
                <a:moveTo>
                  <a:pt x="0" y="100857"/>
                </a:moveTo>
                <a:lnTo>
                  <a:pt x="100859" y="100857"/>
                </a:lnTo>
                <a:lnTo>
                  <a:pt x="100859" y="0"/>
                </a:lnTo>
                <a:lnTo>
                  <a:pt x="0" y="0"/>
                </a:lnTo>
                <a:lnTo>
                  <a:pt x="0" y="100857"/>
                </a:lnTo>
                <a:close/>
              </a:path>
            </a:pathLst>
          </a:custGeom>
          <a:solidFill>
            <a:srgbClr val="5C5C5C"/>
          </a:solidFill>
        </p:spPr>
        <p:txBody>
          <a:bodyPr wrap="square" lIns="0" tIns="0" rIns="0" bIns="0" rtlCol="0"/>
          <a:lstStyle/>
          <a:p>
            <a:endParaRPr/>
          </a:p>
        </p:txBody>
      </p:sp>
      <p:sp>
        <p:nvSpPr>
          <p:cNvPr id="187" name="object 187"/>
          <p:cNvSpPr/>
          <p:nvPr/>
        </p:nvSpPr>
        <p:spPr>
          <a:xfrm>
            <a:off x="4378736" y="5384185"/>
            <a:ext cx="588010" cy="99060"/>
          </a:xfrm>
          <a:custGeom>
            <a:avLst/>
            <a:gdLst/>
            <a:ahLst/>
            <a:cxnLst/>
            <a:rect l="l" t="t" r="r" b="b"/>
            <a:pathLst>
              <a:path w="588010" h="99060">
                <a:moveTo>
                  <a:pt x="12700" y="0"/>
                </a:moveTo>
                <a:lnTo>
                  <a:pt x="0" y="0"/>
                </a:lnTo>
                <a:lnTo>
                  <a:pt x="0" y="97077"/>
                </a:lnTo>
                <a:lnTo>
                  <a:pt x="60706" y="97077"/>
                </a:lnTo>
                <a:lnTo>
                  <a:pt x="60706" y="85622"/>
                </a:lnTo>
                <a:lnTo>
                  <a:pt x="12700" y="85622"/>
                </a:lnTo>
                <a:lnTo>
                  <a:pt x="12700" y="0"/>
                </a:lnTo>
                <a:close/>
              </a:path>
              <a:path w="588010" h="99060">
                <a:moveTo>
                  <a:pt x="114808" y="25171"/>
                </a:moveTo>
                <a:lnTo>
                  <a:pt x="105410" y="25171"/>
                </a:lnTo>
                <a:lnTo>
                  <a:pt x="98505" y="25781"/>
                </a:lnTo>
                <a:lnTo>
                  <a:pt x="72644" y="62508"/>
                </a:lnTo>
                <a:lnTo>
                  <a:pt x="73216" y="70615"/>
                </a:lnTo>
                <a:lnTo>
                  <a:pt x="106172" y="98677"/>
                </a:lnTo>
                <a:lnTo>
                  <a:pt x="114300" y="98677"/>
                </a:lnTo>
                <a:lnTo>
                  <a:pt x="121158" y="96696"/>
                </a:lnTo>
                <a:lnTo>
                  <a:pt x="126238" y="92708"/>
                </a:lnTo>
                <a:lnTo>
                  <a:pt x="131402" y="88873"/>
                </a:lnTo>
                <a:lnTo>
                  <a:pt x="100330" y="88873"/>
                </a:lnTo>
                <a:lnTo>
                  <a:pt x="95504" y="86816"/>
                </a:lnTo>
                <a:lnTo>
                  <a:pt x="91440" y="82726"/>
                </a:lnTo>
                <a:lnTo>
                  <a:pt x="87630" y="78612"/>
                </a:lnTo>
                <a:lnTo>
                  <a:pt x="85344" y="72694"/>
                </a:lnTo>
                <a:lnTo>
                  <a:pt x="85090" y="64972"/>
                </a:lnTo>
                <a:lnTo>
                  <a:pt x="137415" y="64972"/>
                </a:lnTo>
                <a:lnTo>
                  <a:pt x="137415" y="61797"/>
                </a:lnTo>
                <a:lnTo>
                  <a:pt x="136986" y="55168"/>
                </a:lnTo>
                <a:lnTo>
                  <a:pt x="85598" y="55168"/>
                </a:lnTo>
                <a:lnTo>
                  <a:pt x="86106" y="49021"/>
                </a:lnTo>
                <a:lnTo>
                  <a:pt x="88138" y="44119"/>
                </a:lnTo>
                <a:lnTo>
                  <a:pt x="92040" y="40366"/>
                </a:lnTo>
                <a:lnTo>
                  <a:pt x="95504" y="36804"/>
                </a:lnTo>
                <a:lnTo>
                  <a:pt x="100076" y="34975"/>
                </a:lnTo>
                <a:lnTo>
                  <a:pt x="128677" y="34975"/>
                </a:lnTo>
                <a:lnTo>
                  <a:pt x="128524" y="34772"/>
                </a:lnTo>
                <a:lnTo>
                  <a:pt x="122682" y="28371"/>
                </a:lnTo>
                <a:lnTo>
                  <a:pt x="114808" y="25171"/>
                </a:lnTo>
                <a:close/>
              </a:path>
              <a:path w="588010" h="99060">
                <a:moveTo>
                  <a:pt x="124714" y="74446"/>
                </a:moveTo>
                <a:lnTo>
                  <a:pt x="122936" y="79475"/>
                </a:lnTo>
                <a:lnTo>
                  <a:pt x="120650" y="83133"/>
                </a:lnTo>
                <a:lnTo>
                  <a:pt x="117348" y="85419"/>
                </a:lnTo>
                <a:lnTo>
                  <a:pt x="114300" y="87730"/>
                </a:lnTo>
                <a:lnTo>
                  <a:pt x="110744" y="88873"/>
                </a:lnTo>
                <a:lnTo>
                  <a:pt x="131402" y="88873"/>
                </a:lnTo>
                <a:lnTo>
                  <a:pt x="131572" y="88746"/>
                </a:lnTo>
                <a:lnTo>
                  <a:pt x="135129" y="83158"/>
                </a:lnTo>
                <a:lnTo>
                  <a:pt x="137161" y="75970"/>
                </a:lnTo>
                <a:lnTo>
                  <a:pt x="124714" y="74446"/>
                </a:lnTo>
                <a:close/>
              </a:path>
              <a:path w="588010" h="99060">
                <a:moveTo>
                  <a:pt x="128677" y="34975"/>
                </a:moveTo>
                <a:lnTo>
                  <a:pt x="111760" y="34975"/>
                </a:lnTo>
                <a:lnTo>
                  <a:pt x="116586" y="37261"/>
                </a:lnTo>
                <a:lnTo>
                  <a:pt x="120396" y="41858"/>
                </a:lnTo>
                <a:lnTo>
                  <a:pt x="122936" y="44805"/>
                </a:lnTo>
                <a:lnTo>
                  <a:pt x="124460" y="49250"/>
                </a:lnTo>
                <a:lnTo>
                  <a:pt x="124968" y="55168"/>
                </a:lnTo>
                <a:lnTo>
                  <a:pt x="136986" y="55168"/>
                </a:lnTo>
                <a:lnTo>
                  <a:pt x="136883" y="53567"/>
                </a:lnTo>
                <a:lnTo>
                  <a:pt x="135256" y="46322"/>
                </a:lnTo>
                <a:lnTo>
                  <a:pt x="132485" y="40059"/>
                </a:lnTo>
                <a:lnTo>
                  <a:pt x="128677" y="34975"/>
                </a:lnTo>
                <a:close/>
              </a:path>
              <a:path w="588010" h="99060">
                <a:moveTo>
                  <a:pt x="166117" y="26745"/>
                </a:moveTo>
                <a:lnTo>
                  <a:pt x="154179" y="26745"/>
                </a:lnTo>
                <a:lnTo>
                  <a:pt x="154231" y="76173"/>
                </a:lnTo>
                <a:lnTo>
                  <a:pt x="173991" y="98677"/>
                </a:lnTo>
                <a:lnTo>
                  <a:pt x="187453" y="98677"/>
                </a:lnTo>
                <a:lnTo>
                  <a:pt x="195073" y="94690"/>
                </a:lnTo>
                <a:lnTo>
                  <a:pt x="199296" y="88416"/>
                </a:lnTo>
                <a:lnTo>
                  <a:pt x="177039" y="88416"/>
                </a:lnTo>
                <a:lnTo>
                  <a:pt x="173991" y="87527"/>
                </a:lnTo>
                <a:lnTo>
                  <a:pt x="171385" y="85673"/>
                </a:lnTo>
                <a:lnTo>
                  <a:pt x="169165" y="83946"/>
                </a:lnTo>
                <a:lnTo>
                  <a:pt x="167387" y="81482"/>
                </a:lnTo>
                <a:lnTo>
                  <a:pt x="166117" y="76173"/>
                </a:lnTo>
                <a:lnTo>
                  <a:pt x="166117" y="26745"/>
                </a:lnTo>
                <a:close/>
              </a:path>
              <a:path w="588010" h="99060">
                <a:moveTo>
                  <a:pt x="211075" y="86765"/>
                </a:moveTo>
                <a:lnTo>
                  <a:pt x="200407" y="86765"/>
                </a:lnTo>
                <a:lnTo>
                  <a:pt x="200407" y="97077"/>
                </a:lnTo>
                <a:lnTo>
                  <a:pt x="211075" y="97077"/>
                </a:lnTo>
                <a:lnTo>
                  <a:pt x="211075" y="86765"/>
                </a:lnTo>
                <a:close/>
              </a:path>
              <a:path w="588010" h="99060">
                <a:moveTo>
                  <a:pt x="211075" y="26745"/>
                </a:moveTo>
                <a:lnTo>
                  <a:pt x="199137" y="26745"/>
                </a:lnTo>
                <a:lnTo>
                  <a:pt x="199137" y="70433"/>
                </a:lnTo>
                <a:lnTo>
                  <a:pt x="198629" y="75030"/>
                </a:lnTo>
                <a:lnTo>
                  <a:pt x="197105" y="78180"/>
                </a:lnTo>
                <a:lnTo>
                  <a:pt x="195835" y="81329"/>
                </a:lnTo>
                <a:lnTo>
                  <a:pt x="193803" y="83819"/>
                </a:lnTo>
                <a:lnTo>
                  <a:pt x="190416" y="85724"/>
                </a:lnTo>
                <a:lnTo>
                  <a:pt x="187453" y="87502"/>
                </a:lnTo>
                <a:lnTo>
                  <a:pt x="184151" y="88416"/>
                </a:lnTo>
                <a:lnTo>
                  <a:pt x="199296" y="88416"/>
                </a:lnTo>
                <a:lnTo>
                  <a:pt x="200407" y="86765"/>
                </a:lnTo>
                <a:lnTo>
                  <a:pt x="211075" y="86765"/>
                </a:lnTo>
                <a:lnTo>
                  <a:pt x="211075" y="26745"/>
                </a:lnTo>
                <a:close/>
              </a:path>
              <a:path w="588010" h="99060">
                <a:moveTo>
                  <a:pt x="244095" y="0"/>
                </a:moveTo>
                <a:lnTo>
                  <a:pt x="232157" y="0"/>
                </a:lnTo>
                <a:lnTo>
                  <a:pt x="232157" y="97077"/>
                </a:lnTo>
                <a:lnTo>
                  <a:pt x="244095" y="97077"/>
                </a:lnTo>
                <a:lnTo>
                  <a:pt x="244095" y="69214"/>
                </a:lnTo>
                <a:lnTo>
                  <a:pt x="252477" y="61137"/>
                </a:lnTo>
                <a:lnTo>
                  <a:pt x="266377" y="61137"/>
                </a:lnTo>
                <a:lnTo>
                  <a:pt x="262535" y="55371"/>
                </a:lnTo>
                <a:lnTo>
                  <a:pt x="244095" y="55371"/>
                </a:lnTo>
                <a:lnTo>
                  <a:pt x="244095" y="0"/>
                </a:lnTo>
                <a:close/>
              </a:path>
              <a:path w="588010" h="99060">
                <a:moveTo>
                  <a:pt x="266377" y="61137"/>
                </a:moveTo>
                <a:lnTo>
                  <a:pt x="252477" y="61137"/>
                </a:lnTo>
                <a:lnTo>
                  <a:pt x="275592" y="97077"/>
                </a:lnTo>
                <a:lnTo>
                  <a:pt x="290324" y="97077"/>
                </a:lnTo>
                <a:lnTo>
                  <a:pt x="266377" y="61137"/>
                </a:lnTo>
                <a:close/>
              </a:path>
              <a:path w="588010" h="99060">
                <a:moveTo>
                  <a:pt x="287530" y="26745"/>
                </a:moveTo>
                <a:lnTo>
                  <a:pt x="272290" y="26745"/>
                </a:lnTo>
                <a:lnTo>
                  <a:pt x="244095" y="55371"/>
                </a:lnTo>
                <a:lnTo>
                  <a:pt x="262535" y="55371"/>
                </a:lnTo>
                <a:lnTo>
                  <a:pt x="260859" y="52856"/>
                </a:lnTo>
                <a:lnTo>
                  <a:pt x="287530" y="26745"/>
                </a:lnTo>
                <a:close/>
              </a:path>
              <a:path w="588010" h="99060">
                <a:moveTo>
                  <a:pt x="340108" y="25171"/>
                </a:moveTo>
                <a:lnTo>
                  <a:pt x="330710" y="25171"/>
                </a:lnTo>
                <a:lnTo>
                  <a:pt x="323804" y="25781"/>
                </a:lnTo>
                <a:lnTo>
                  <a:pt x="297944" y="62508"/>
                </a:lnTo>
                <a:lnTo>
                  <a:pt x="298511" y="70615"/>
                </a:lnTo>
                <a:lnTo>
                  <a:pt x="331472" y="98677"/>
                </a:lnTo>
                <a:lnTo>
                  <a:pt x="339600" y="98677"/>
                </a:lnTo>
                <a:lnTo>
                  <a:pt x="346204" y="96696"/>
                </a:lnTo>
                <a:lnTo>
                  <a:pt x="356702" y="88873"/>
                </a:lnTo>
                <a:lnTo>
                  <a:pt x="325630" y="88873"/>
                </a:lnTo>
                <a:lnTo>
                  <a:pt x="320804" y="86816"/>
                </a:lnTo>
                <a:lnTo>
                  <a:pt x="316740" y="82726"/>
                </a:lnTo>
                <a:lnTo>
                  <a:pt x="312930" y="78612"/>
                </a:lnTo>
                <a:lnTo>
                  <a:pt x="310644" y="72694"/>
                </a:lnTo>
                <a:lnTo>
                  <a:pt x="310136" y="64972"/>
                </a:lnTo>
                <a:lnTo>
                  <a:pt x="362714" y="64972"/>
                </a:lnTo>
                <a:lnTo>
                  <a:pt x="362714" y="61797"/>
                </a:lnTo>
                <a:lnTo>
                  <a:pt x="362257" y="55168"/>
                </a:lnTo>
                <a:lnTo>
                  <a:pt x="310898" y="55168"/>
                </a:lnTo>
                <a:lnTo>
                  <a:pt x="311406" y="49021"/>
                </a:lnTo>
                <a:lnTo>
                  <a:pt x="313438" y="44119"/>
                </a:lnTo>
                <a:lnTo>
                  <a:pt x="317093" y="40366"/>
                </a:lnTo>
                <a:lnTo>
                  <a:pt x="320804" y="36804"/>
                </a:lnTo>
                <a:lnTo>
                  <a:pt x="325376" y="34975"/>
                </a:lnTo>
                <a:lnTo>
                  <a:pt x="353972" y="34975"/>
                </a:lnTo>
                <a:lnTo>
                  <a:pt x="353824" y="34772"/>
                </a:lnTo>
                <a:lnTo>
                  <a:pt x="347728" y="28371"/>
                </a:lnTo>
                <a:lnTo>
                  <a:pt x="340108" y="25171"/>
                </a:lnTo>
                <a:close/>
              </a:path>
              <a:path w="588010" h="99060">
                <a:moveTo>
                  <a:pt x="350014" y="74446"/>
                </a:moveTo>
                <a:lnTo>
                  <a:pt x="348236" y="79475"/>
                </a:lnTo>
                <a:lnTo>
                  <a:pt x="345696" y="83133"/>
                </a:lnTo>
                <a:lnTo>
                  <a:pt x="339600" y="87730"/>
                </a:lnTo>
                <a:lnTo>
                  <a:pt x="335790" y="88873"/>
                </a:lnTo>
                <a:lnTo>
                  <a:pt x="356702" y="88873"/>
                </a:lnTo>
                <a:lnTo>
                  <a:pt x="356872" y="88746"/>
                </a:lnTo>
                <a:lnTo>
                  <a:pt x="360428" y="83158"/>
                </a:lnTo>
                <a:lnTo>
                  <a:pt x="362460" y="75970"/>
                </a:lnTo>
                <a:lnTo>
                  <a:pt x="350014" y="74446"/>
                </a:lnTo>
                <a:close/>
              </a:path>
              <a:path w="588010" h="99060">
                <a:moveTo>
                  <a:pt x="353972" y="34975"/>
                </a:moveTo>
                <a:lnTo>
                  <a:pt x="337060" y="34975"/>
                </a:lnTo>
                <a:lnTo>
                  <a:pt x="341886" y="37261"/>
                </a:lnTo>
                <a:lnTo>
                  <a:pt x="345696" y="41858"/>
                </a:lnTo>
                <a:lnTo>
                  <a:pt x="348236" y="44805"/>
                </a:lnTo>
                <a:lnTo>
                  <a:pt x="349760" y="49250"/>
                </a:lnTo>
                <a:lnTo>
                  <a:pt x="350268" y="55168"/>
                </a:lnTo>
                <a:lnTo>
                  <a:pt x="362257" y="55168"/>
                </a:lnTo>
                <a:lnTo>
                  <a:pt x="362147" y="53567"/>
                </a:lnTo>
                <a:lnTo>
                  <a:pt x="360460" y="46322"/>
                </a:lnTo>
                <a:lnTo>
                  <a:pt x="357678" y="40059"/>
                </a:lnTo>
                <a:lnTo>
                  <a:pt x="353972" y="34975"/>
                </a:lnTo>
                <a:close/>
              </a:path>
              <a:path w="588010" h="99060">
                <a:moveTo>
                  <a:pt x="390146" y="26745"/>
                </a:moveTo>
                <a:lnTo>
                  <a:pt x="379478" y="26745"/>
                </a:lnTo>
                <a:lnTo>
                  <a:pt x="379478" y="97077"/>
                </a:lnTo>
                <a:lnTo>
                  <a:pt x="391416" y="97077"/>
                </a:lnTo>
                <a:lnTo>
                  <a:pt x="391416" y="54203"/>
                </a:lnTo>
                <a:lnTo>
                  <a:pt x="392178" y="49300"/>
                </a:lnTo>
                <a:lnTo>
                  <a:pt x="394718" y="42493"/>
                </a:lnTo>
                <a:lnTo>
                  <a:pt x="396750" y="39902"/>
                </a:lnTo>
                <a:lnTo>
                  <a:pt x="401937" y="36626"/>
                </a:lnTo>
                <a:lnTo>
                  <a:pt x="390146" y="36626"/>
                </a:lnTo>
                <a:lnTo>
                  <a:pt x="390146" y="26745"/>
                </a:lnTo>
                <a:close/>
              </a:path>
              <a:path w="588010" h="99060">
                <a:moveTo>
                  <a:pt x="430772" y="35508"/>
                </a:moveTo>
                <a:lnTo>
                  <a:pt x="413261" y="35508"/>
                </a:lnTo>
                <a:lnTo>
                  <a:pt x="416563" y="36829"/>
                </a:lnTo>
                <a:lnTo>
                  <a:pt x="418341" y="39471"/>
                </a:lnTo>
                <a:lnTo>
                  <a:pt x="420373" y="42112"/>
                </a:lnTo>
                <a:lnTo>
                  <a:pt x="421389" y="46100"/>
                </a:lnTo>
                <a:lnTo>
                  <a:pt x="421389" y="97077"/>
                </a:lnTo>
                <a:lnTo>
                  <a:pt x="433327" y="97077"/>
                </a:lnTo>
                <a:lnTo>
                  <a:pt x="433327" y="48996"/>
                </a:lnTo>
                <a:lnTo>
                  <a:pt x="434851" y="43712"/>
                </a:lnTo>
                <a:lnTo>
                  <a:pt x="441098" y="37489"/>
                </a:lnTo>
                <a:lnTo>
                  <a:pt x="431549" y="37489"/>
                </a:lnTo>
                <a:lnTo>
                  <a:pt x="430772" y="35508"/>
                </a:lnTo>
                <a:close/>
              </a:path>
              <a:path w="588010" h="99060">
                <a:moveTo>
                  <a:pt x="473186" y="35508"/>
                </a:moveTo>
                <a:lnTo>
                  <a:pt x="453139" y="35508"/>
                </a:lnTo>
                <a:lnTo>
                  <a:pt x="455679" y="36143"/>
                </a:lnTo>
                <a:lnTo>
                  <a:pt x="459743" y="38709"/>
                </a:lnTo>
                <a:lnTo>
                  <a:pt x="461013" y="40385"/>
                </a:lnTo>
                <a:lnTo>
                  <a:pt x="462537" y="44576"/>
                </a:lnTo>
                <a:lnTo>
                  <a:pt x="463045" y="48005"/>
                </a:lnTo>
                <a:lnTo>
                  <a:pt x="463045" y="97077"/>
                </a:lnTo>
                <a:lnTo>
                  <a:pt x="474983" y="97077"/>
                </a:lnTo>
                <a:lnTo>
                  <a:pt x="474983" y="40766"/>
                </a:lnTo>
                <a:lnTo>
                  <a:pt x="473186" y="35508"/>
                </a:lnTo>
                <a:close/>
              </a:path>
              <a:path w="588010" h="99060">
                <a:moveTo>
                  <a:pt x="460251" y="25171"/>
                </a:moveTo>
                <a:lnTo>
                  <a:pt x="444249" y="25171"/>
                </a:lnTo>
                <a:lnTo>
                  <a:pt x="436883" y="29260"/>
                </a:lnTo>
                <a:lnTo>
                  <a:pt x="431549" y="37489"/>
                </a:lnTo>
                <a:lnTo>
                  <a:pt x="441098" y="37489"/>
                </a:lnTo>
                <a:lnTo>
                  <a:pt x="441455" y="37134"/>
                </a:lnTo>
                <a:lnTo>
                  <a:pt x="445519" y="35508"/>
                </a:lnTo>
                <a:lnTo>
                  <a:pt x="473186" y="35508"/>
                </a:lnTo>
                <a:lnTo>
                  <a:pt x="472951" y="34823"/>
                </a:lnTo>
                <a:lnTo>
                  <a:pt x="469141" y="30962"/>
                </a:lnTo>
                <a:lnTo>
                  <a:pt x="465585" y="27101"/>
                </a:lnTo>
                <a:lnTo>
                  <a:pt x="460251" y="25171"/>
                </a:lnTo>
                <a:close/>
              </a:path>
              <a:path w="588010" h="99060">
                <a:moveTo>
                  <a:pt x="416817" y="25171"/>
                </a:moveTo>
                <a:lnTo>
                  <a:pt x="406911" y="25171"/>
                </a:lnTo>
                <a:lnTo>
                  <a:pt x="402593" y="26212"/>
                </a:lnTo>
                <a:lnTo>
                  <a:pt x="395480" y="30403"/>
                </a:lnTo>
                <a:lnTo>
                  <a:pt x="392432" y="33172"/>
                </a:lnTo>
                <a:lnTo>
                  <a:pt x="390146" y="36626"/>
                </a:lnTo>
                <a:lnTo>
                  <a:pt x="401937" y="36626"/>
                </a:lnTo>
                <a:lnTo>
                  <a:pt x="402339" y="36372"/>
                </a:lnTo>
                <a:lnTo>
                  <a:pt x="405641" y="35508"/>
                </a:lnTo>
                <a:lnTo>
                  <a:pt x="430772" y="35508"/>
                </a:lnTo>
                <a:lnTo>
                  <a:pt x="430025" y="33603"/>
                </a:lnTo>
                <a:lnTo>
                  <a:pt x="427739" y="30581"/>
                </a:lnTo>
                <a:lnTo>
                  <a:pt x="421135" y="26237"/>
                </a:lnTo>
                <a:lnTo>
                  <a:pt x="416817" y="25171"/>
                </a:lnTo>
                <a:close/>
              </a:path>
              <a:path w="588010" h="99060">
                <a:moveTo>
                  <a:pt x="508003" y="0"/>
                </a:moveTo>
                <a:lnTo>
                  <a:pt x="496065" y="0"/>
                </a:lnTo>
                <a:lnTo>
                  <a:pt x="496065" y="13715"/>
                </a:lnTo>
                <a:lnTo>
                  <a:pt x="508003" y="13715"/>
                </a:lnTo>
                <a:lnTo>
                  <a:pt x="508003" y="0"/>
                </a:lnTo>
                <a:close/>
              </a:path>
              <a:path w="588010" h="99060">
                <a:moveTo>
                  <a:pt x="508003" y="26745"/>
                </a:moveTo>
                <a:lnTo>
                  <a:pt x="496065" y="26745"/>
                </a:lnTo>
                <a:lnTo>
                  <a:pt x="496065" y="97077"/>
                </a:lnTo>
                <a:lnTo>
                  <a:pt x="508003" y="97077"/>
                </a:lnTo>
                <a:lnTo>
                  <a:pt x="508003" y="26745"/>
                </a:lnTo>
                <a:close/>
              </a:path>
              <a:path w="588010" h="99060">
                <a:moveTo>
                  <a:pt x="581540" y="35026"/>
                </a:moveTo>
                <a:lnTo>
                  <a:pt x="561090" y="35026"/>
                </a:lnTo>
                <a:lnTo>
                  <a:pt x="565662" y="36372"/>
                </a:lnTo>
                <a:lnTo>
                  <a:pt x="568456" y="39064"/>
                </a:lnTo>
                <a:lnTo>
                  <a:pt x="570742" y="41071"/>
                </a:lnTo>
                <a:lnTo>
                  <a:pt x="572012" y="44474"/>
                </a:lnTo>
                <a:lnTo>
                  <a:pt x="572012" y="52450"/>
                </a:lnTo>
                <a:lnTo>
                  <a:pt x="567440" y="54050"/>
                </a:lnTo>
                <a:lnTo>
                  <a:pt x="560328" y="55396"/>
                </a:lnTo>
                <a:lnTo>
                  <a:pt x="545850" y="57123"/>
                </a:lnTo>
                <a:lnTo>
                  <a:pt x="542294" y="57733"/>
                </a:lnTo>
                <a:lnTo>
                  <a:pt x="522989" y="75106"/>
                </a:lnTo>
                <a:lnTo>
                  <a:pt x="522989" y="84403"/>
                </a:lnTo>
                <a:lnTo>
                  <a:pt x="525021" y="89229"/>
                </a:lnTo>
                <a:lnTo>
                  <a:pt x="529085" y="93013"/>
                </a:lnTo>
                <a:lnTo>
                  <a:pt x="533404" y="96798"/>
                </a:lnTo>
                <a:lnTo>
                  <a:pt x="539246" y="98677"/>
                </a:lnTo>
                <a:lnTo>
                  <a:pt x="551692" y="98677"/>
                </a:lnTo>
                <a:lnTo>
                  <a:pt x="556010" y="97890"/>
                </a:lnTo>
                <a:lnTo>
                  <a:pt x="564138" y="94817"/>
                </a:lnTo>
                <a:lnTo>
                  <a:pt x="568456" y="92175"/>
                </a:lnTo>
                <a:lnTo>
                  <a:pt x="571723" y="89330"/>
                </a:lnTo>
                <a:lnTo>
                  <a:pt x="545088" y="89330"/>
                </a:lnTo>
                <a:lnTo>
                  <a:pt x="541786" y="88289"/>
                </a:lnTo>
                <a:lnTo>
                  <a:pt x="539246" y="86155"/>
                </a:lnTo>
                <a:lnTo>
                  <a:pt x="536960" y="84047"/>
                </a:lnTo>
                <a:lnTo>
                  <a:pt x="535774" y="81558"/>
                </a:lnTo>
                <a:lnTo>
                  <a:pt x="535690" y="76148"/>
                </a:lnTo>
                <a:lnTo>
                  <a:pt x="536198" y="74243"/>
                </a:lnTo>
                <a:lnTo>
                  <a:pt x="561090" y="65048"/>
                </a:lnTo>
                <a:lnTo>
                  <a:pt x="567694" y="63550"/>
                </a:lnTo>
                <a:lnTo>
                  <a:pt x="572012" y="61797"/>
                </a:lnTo>
                <a:lnTo>
                  <a:pt x="583950" y="61797"/>
                </a:lnTo>
                <a:lnTo>
                  <a:pt x="583950" y="46430"/>
                </a:lnTo>
                <a:lnTo>
                  <a:pt x="583696" y="42747"/>
                </a:lnTo>
                <a:lnTo>
                  <a:pt x="583442" y="40741"/>
                </a:lnTo>
                <a:lnTo>
                  <a:pt x="582680" y="37464"/>
                </a:lnTo>
                <a:lnTo>
                  <a:pt x="581540" y="35026"/>
                </a:lnTo>
                <a:close/>
              </a:path>
              <a:path w="588010" h="99060">
                <a:moveTo>
                  <a:pt x="584675" y="88416"/>
                </a:moveTo>
                <a:lnTo>
                  <a:pt x="572774" y="88416"/>
                </a:lnTo>
                <a:lnTo>
                  <a:pt x="573282" y="91718"/>
                </a:lnTo>
                <a:lnTo>
                  <a:pt x="574044" y="94613"/>
                </a:lnTo>
                <a:lnTo>
                  <a:pt x="575314" y="97077"/>
                </a:lnTo>
                <a:lnTo>
                  <a:pt x="587760" y="97077"/>
                </a:lnTo>
                <a:lnTo>
                  <a:pt x="586236" y="94385"/>
                </a:lnTo>
                <a:lnTo>
                  <a:pt x="585220" y="91566"/>
                </a:lnTo>
                <a:lnTo>
                  <a:pt x="584675" y="88416"/>
                </a:lnTo>
                <a:close/>
              </a:path>
              <a:path w="588010" h="99060">
                <a:moveTo>
                  <a:pt x="583950" y="61797"/>
                </a:moveTo>
                <a:lnTo>
                  <a:pt x="572012" y="61797"/>
                </a:lnTo>
                <a:lnTo>
                  <a:pt x="571909" y="71957"/>
                </a:lnTo>
                <a:lnTo>
                  <a:pt x="571250" y="75386"/>
                </a:lnTo>
                <a:lnTo>
                  <a:pt x="554486" y="89330"/>
                </a:lnTo>
                <a:lnTo>
                  <a:pt x="571723" y="89330"/>
                </a:lnTo>
                <a:lnTo>
                  <a:pt x="572774" y="88416"/>
                </a:lnTo>
                <a:lnTo>
                  <a:pt x="584675" y="88416"/>
                </a:lnTo>
                <a:lnTo>
                  <a:pt x="584283" y="86155"/>
                </a:lnTo>
                <a:lnTo>
                  <a:pt x="584157" y="84403"/>
                </a:lnTo>
                <a:lnTo>
                  <a:pt x="584047" y="81380"/>
                </a:lnTo>
                <a:lnTo>
                  <a:pt x="583950" y="61797"/>
                </a:lnTo>
                <a:close/>
              </a:path>
              <a:path w="588010" h="99060">
                <a:moveTo>
                  <a:pt x="562614" y="25171"/>
                </a:moveTo>
                <a:lnTo>
                  <a:pt x="550676" y="25171"/>
                </a:lnTo>
                <a:lnTo>
                  <a:pt x="545342" y="25983"/>
                </a:lnTo>
                <a:lnTo>
                  <a:pt x="536198" y="29311"/>
                </a:lnTo>
                <a:lnTo>
                  <a:pt x="532642" y="31673"/>
                </a:lnTo>
                <a:lnTo>
                  <a:pt x="530355" y="34746"/>
                </a:lnTo>
                <a:lnTo>
                  <a:pt x="527815" y="37794"/>
                </a:lnTo>
                <a:lnTo>
                  <a:pt x="526037" y="41833"/>
                </a:lnTo>
                <a:lnTo>
                  <a:pt x="525021" y="46811"/>
                </a:lnTo>
                <a:lnTo>
                  <a:pt x="536706" y="48411"/>
                </a:lnTo>
                <a:lnTo>
                  <a:pt x="537976" y="43433"/>
                </a:lnTo>
                <a:lnTo>
                  <a:pt x="540008" y="39953"/>
                </a:lnTo>
                <a:lnTo>
                  <a:pt x="542548" y="37972"/>
                </a:lnTo>
                <a:lnTo>
                  <a:pt x="545342" y="36016"/>
                </a:lnTo>
                <a:lnTo>
                  <a:pt x="549406" y="35026"/>
                </a:lnTo>
                <a:lnTo>
                  <a:pt x="581540" y="35026"/>
                </a:lnTo>
                <a:lnTo>
                  <a:pt x="581410" y="34746"/>
                </a:lnTo>
                <a:lnTo>
                  <a:pt x="577854" y="30479"/>
                </a:lnTo>
                <a:lnTo>
                  <a:pt x="575060" y="28701"/>
                </a:lnTo>
                <a:lnTo>
                  <a:pt x="571250" y="27279"/>
                </a:lnTo>
                <a:lnTo>
                  <a:pt x="567694" y="25882"/>
                </a:lnTo>
                <a:lnTo>
                  <a:pt x="562614" y="25171"/>
                </a:lnTo>
                <a:close/>
              </a:path>
            </a:pathLst>
          </a:custGeom>
          <a:solidFill>
            <a:srgbClr val="000000"/>
          </a:solidFill>
        </p:spPr>
        <p:txBody>
          <a:bodyPr wrap="square" lIns="0" tIns="0" rIns="0" bIns="0" rtlCol="0"/>
          <a:lstStyle/>
          <a:p>
            <a:endParaRPr/>
          </a:p>
        </p:txBody>
      </p:sp>
      <p:sp>
        <p:nvSpPr>
          <p:cNvPr id="188" name="object 188"/>
          <p:cNvSpPr/>
          <p:nvPr/>
        </p:nvSpPr>
        <p:spPr>
          <a:xfrm>
            <a:off x="4239035" y="5059556"/>
            <a:ext cx="100965" cy="100965"/>
          </a:xfrm>
          <a:custGeom>
            <a:avLst/>
            <a:gdLst/>
            <a:ahLst/>
            <a:cxnLst/>
            <a:rect l="l" t="t" r="r" b="b"/>
            <a:pathLst>
              <a:path w="100964" h="100964">
                <a:moveTo>
                  <a:pt x="0" y="100857"/>
                </a:moveTo>
                <a:lnTo>
                  <a:pt x="100859" y="100857"/>
                </a:lnTo>
                <a:lnTo>
                  <a:pt x="100859" y="0"/>
                </a:lnTo>
                <a:lnTo>
                  <a:pt x="0" y="0"/>
                </a:lnTo>
                <a:lnTo>
                  <a:pt x="0" y="100857"/>
                </a:lnTo>
                <a:close/>
              </a:path>
            </a:pathLst>
          </a:custGeom>
          <a:solidFill>
            <a:srgbClr val="858585"/>
          </a:solidFill>
        </p:spPr>
        <p:txBody>
          <a:bodyPr wrap="square" lIns="0" tIns="0" rIns="0" bIns="0" rtlCol="0"/>
          <a:lstStyle/>
          <a:p>
            <a:endParaRPr/>
          </a:p>
        </p:txBody>
      </p:sp>
      <p:sp>
        <p:nvSpPr>
          <p:cNvPr id="189" name="object 189"/>
          <p:cNvSpPr/>
          <p:nvPr/>
        </p:nvSpPr>
        <p:spPr>
          <a:xfrm>
            <a:off x="4375434" y="5055919"/>
            <a:ext cx="985019" cy="127354"/>
          </a:xfrm>
          <a:prstGeom prst="rect">
            <a:avLst/>
          </a:prstGeom>
          <a:blipFill>
            <a:blip r:embed="rId14" cstate="print"/>
            <a:stretch>
              <a:fillRect/>
            </a:stretch>
          </a:blipFill>
        </p:spPr>
        <p:txBody>
          <a:bodyPr wrap="square" lIns="0" tIns="0" rIns="0" bIns="0" rtlCol="0"/>
          <a:lstStyle/>
          <a:p>
            <a:endParaRPr/>
          </a:p>
        </p:txBody>
      </p:sp>
      <p:sp>
        <p:nvSpPr>
          <p:cNvPr id="190" name="object 190"/>
          <p:cNvSpPr/>
          <p:nvPr/>
        </p:nvSpPr>
        <p:spPr>
          <a:xfrm>
            <a:off x="4377720" y="5213727"/>
            <a:ext cx="659388" cy="124026"/>
          </a:xfrm>
          <a:prstGeom prst="rect">
            <a:avLst/>
          </a:prstGeom>
          <a:blipFill>
            <a:blip r:embed="rId15" cstate="print"/>
            <a:stretch>
              <a:fillRect/>
            </a:stretch>
          </a:blipFill>
        </p:spPr>
        <p:txBody>
          <a:bodyPr wrap="square" lIns="0" tIns="0" rIns="0" bIns="0" rtlCol="0"/>
          <a:lstStyle/>
          <a:p>
            <a:endParaRPr/>
          </a:p>
        </p:txBody>
      </p:sp>
      <p:sp>
        <p:nvSpPr>
          <p:cNvPr id="191" name="object 191"/>
          <p:cNvSpPr/>
          <p:nvPr/>
        </p:nvSpPr>
        <p:spPr>
          <a:xfrm>
            <a:off x="4239035" y="4733017"/>
            <a:ext cx="100965" cy="100965"/>
          </a:xfrm>
          <a:custGeom>
            <a:avLst/>
            <a:gdLst/>
            <a:ahLst/>
            <a:cxnLst/>
            <a:rect l="l" t="t" r="r" b="b"/>
            <a:pathLst>
              <a:path w="100964" h="100964">
                <a:moveTo>
                  <a:pt x="0" y="100857"/>
                </a:moveTo>
                <a:lnTo>
                  <a:pt x="100859" y="100857"/>
                </a:lnTo>
                <a:lnTo>
                  <a:pt x="100859" y="0"/>
                </a:lnTo>
                <a:lnTo>
                  <a:pt x="0" y="0"/>
                </a:lnTo>
                <a:lnTo>
                  <a:pt x="0" y="100857"/>
                </a:lnTo>
                <a:close/>
              </a:path>
            </a:pathLst>
          </a:custGeom>
          <a:solidFill>
            <a:srgbClr val="B4B4B4"/>
          </a:solidFill>
        </p:spPr>
        <p:txBody>
          <a:bodyPr wrap="square" lIns="0" tIns="0" rIns="0" bIns="0" rtlCol="0"/>
          <a:lstStyle/>
          <a:p>
            <a:endParaRPr/>
          </a:p>
        </p:txBody>
      </p:sp>
      <p:sp>
        <p:nvSpPr>
          <p:cNvPr id="192" name="object 192"/>
          <p:cNvSpPr/>
          <p:nvPr/>
        </p:nvSpPr>
        <p:spPr>
          <a:xfrm>
            <a:off x="4378736" y="4731107"/>
            <a:ext cx="1116592" cy="98677"/>
          </a:xfrm>
          <a:prstGeom prst="rect">
            <a:avLst/>
          </a:prstGeom>
          <a:blipFill>
            <a:blip r:embed="rId16" cstate="print"/>
            <a:stretch>
              <a:fillRect/>
            </a:stretch>
          </a:blipFill>
        </p:spPr>
        <p:txBody>
          <a:bodyPr wrap="square" lIns="0" tIns="0" rIns="0" bIns="0" rtlCol="0"/>
          <a:lstStyle/>
          <a:p>
            <a:endParaRPr/>
          </a:p>
        </p:txBody>
      </p:sp>
      <p:sp>
        <p:nvSpPr>
          <p:cNvPr id="193" name="object 193"/>
          <p:cNvSpPr/>
          <p:nvPr/>
        </p:nvSpPr>
        <p:spPr>
          <a:xfrm>
            <a:off x="4372894" y="4889373"/>
            <a:ext cx="896880" cy="123442"/>
          </a:xfrm>
          <a:prstGeom prst="rect">
            <a:avLst/>
          </a:prstGeom>
          <a:blipFill>
            <a:blip r:embed="rId17" cstate="print"/>
            <a:stretch>
              <a:fillRect/>
            </a:stretch>
          </a:blipFill>
        </p:spPr>
        <p:txBody>
          <a:bodyPr wrap="square" lIns="0" tIns="0" rIns="0" bIns="0" rtlCol="0"/>
          <a:lstStyle/>
          <a:p>
            <a:endParaRPr/>
          </a:p>
        </p:txBody>
      </p:sp>
      <p:sp>
        <p:nvSpPr>
          <p:cNvPr id="194" name="object 194"/>
          <p:cNvSpPr/>
          <p:nvPr/>
        </p:nvSpPr>
        <p:spPr>
          <a:xfrm>
            <a:off x="4239035" y="4562559"/>
            <a:ext cx="100965" cy="100965"/>
          </a:xfrm>
          <a:custGeom>
            <a:avLst/>
            <a:gdLst/>
            <a:ahLst/>
            <a:cxnLst/>
            <a:rect l="l" t="t" r="r" b="b"/>
            <a:pathLst>
              <a:path w="100964" h="100964">
                <a:moveTo>
                  <a:pt x="0" y="100857"/>
                </a:moveTo>
                <a:lnTo>
                  <a:pt x="100859" y="100857"/>
                </a:lnTo>
                <a:lnTo>
                  <a:pt x="100859" y="0"/>
                </a:lnTo>
                <a:lnTo>
                  <a:pt x="0" y="0"/>
                </a:lnTo>
                <a:lnTo>
                  <a:pt x="0" y="100857"/>
                </a:lnTo>
                <a:close/>
              </a:path>
            </a:pathLst>
          </a:custGeom>
          <a:solidFill>
            <a:srgbClr val="2C465A"/>
          </a:solidFill>
        </p:spPr>
        <p:txBody>
          <a:bodyPr wrap="square" lIns="0" tIns="0" rIns="0" bIns="0" rtlCol="0"/>
          <a:lstStyle/>
          <a:p>
            <a:endParaRPr/>
          </a:p>
        </p:txBody>
      </p:sp>
      <p:sp>
        <p:nvSpPr>
          <p:cNvPr id="195" name="object 195"/>
          <p:cNvSpPr/>
          <p:nvPr/>
        </p:nvSpPr>
        <p:spPr>
          <a:xfrm>
            <a:off x="4378736" y="4560649"/>
            <a:ext cx="875798" cy="125627"/>
          </a:xfrm>
          <a:prstGeom prst="rect">
            <a:avLst/>
          </a:prstGeom>
          <a:blipFill>
            <a:blip r:embed="rId18" cstate="print"/>
            <a:stretch>
              <a:fillRect/>
            </a:stretch>
          </a:blipFill>
        </p:spPr>
        <p:txBody>
          <a:bodyPr wrap="square" lIns="0" tIns="0" rIns="0" bIns="0" rtlCol="0"/>
          <a:lstStyle/>
          <a:p>
            <a:endParaRPr/>
          </a:p>
        </p:txBody>
      </p:sp>
      <p:sp>
        <p:nvSpPr>
          <p:cNvPr id="196" name="object 196"/>
          <p:cNvSpPr/>
          <p:nvPr/>
        </p:nvSpPr>
        <p:spPr>
          <a:xfrm>
            <a:off x="4239035" y="4236021"/>
            <a:ext cx="100965" cy="100965"/>
          </a:xfrm>
          <a:custGeom>
            <a:avLst/>
            <a:gdLst/>
            <a:ahLst/>
            <a:cxnLst/>
            <a:rect l="l" t="t" r="r" b="b"/>
            <a:pathLst>
              <a:path w="100964" h="100964">
                <a:moveTo>
                  <a:pt x="0" y="100857"/>
                </a:moveTo>
                <a:lnTo>
                  <a:pt x="100859" y="100857"/>
                </a:lnTo>
                <a:lnTo>
                  <a:pt x="100859" y="0"/>
                </a:lnTo>
                <a:lnTo>
                  <a:pt x="0" y="0"/>
                </a:lnTo>
                <a:lnTo>
                  <a:pt x="0" y="100857"/>
                </a:lnTo>
                <a:close/>
              </a:path>
            </a:pathLst>
          </a:custGeom>
          <a:solidFill>
            <a:srgbClr val="46637A"/>
          </a:solidFill>
        </p:spPr>
        <p:txBody>
          <a:bodyPr wrap="square" lIns="0" tIns="0" rIns="0" bIns="0" rtlCol="0"/>
          <a:lstStyle/>
          <a:p>
            <a:endParaRPr/>
          </a:p>
        </p:txBody>
      </p:sp>
      <p:sp>
        <p:nvSpPr>
          <p:cNvPr id="197" name="object 197"/>
          <p:cNvSpPr/>
          <p:nvPr/>
        </p:nvSpPr>
        <p:spPr>
          <a:xfrm>
            <a:off x="4378990" y="4234111"/>
            <a:ext cx="793750" cy="125730"/>
          </a:xfrm>
          <a:custGeom>
            <a:avLst/>
            <a:gdLst/>
            <a:ahLst/>
            <a:cxnLst/>
            <a:rect l="l" t="t" r="r" b="b"/>
            <a:pathLst>
              <a:path w="793750" h="125729">
                <a:moveTo>
                  <a:pt x="13208" y="0"/>
                </a:moveTo>
                <a:lnTo>
                  <a:pt x="0" y="0"/>
                </a:lnTo>
                <a:lnTo>
                  <a:pt x="0" y="97077"/>
                </a:lnTo>
                <a:lnTo>
                  <a:pt x="12446" y="97077"/>
                </a:lnTo>
                <a:lnTo>
                  <a:pt x="12446" y="20776"/>
                </a:lnTo>
                <a:lnTo>
                  <a:pt x="27124" y="20776"/>
                </a:lnTo>
                <a:lnTo>
                  <a:pt x="13208" y="0"/>
                </a:lnTo>
                <a:close/>
              </a:path>
              <a:path w="793750" h="125729">
                <a:moveTo>
                  <a:pt x="27124" y="20776"/>
                </a:moveTo>
                <a:lnTo>
                  <a:pt x="12446" y="20776"/>
                </a:lnTo>
                <a:lnTo>
                  <a:pt x="63500" y="97077"/>
                </a:lnTo>
                <a:lnTo>
                  <a:pt x="76708" y="97077"/>
                </a:lnTo>
                <a:lnTo>
                  <a:pt x="76708" y="76224"/>
                </a:lnTo>
                <a:lnTo>
                  <a:pt x="64262" y="76224"/>
                </a:lnTo>
                <a:lnTo>
                  <a:pt x="27124" y="20776"/>
                </a:lnTo>
                <a:close/>
              </a:path>
              <a:path w="793750" h="125729">
                <a:moveTo>
                  <a:pt x="76708" y="0"/>
                </a:moveTo>
                <a:lnTo>
                  <a:pt x="64262" y="0"/>
                </a:lnTo>
                <a:lnTo>
                  <a:pt x="64262" y="76224"/>
                </a:lnTo>
                <a:lnTo>
                  <a:pt x="76708" y="76224"/>
                </a:lnTo>
                <a:lnTo>
                  <a:pt x="76708" y="0"/>
                </a:lnTo>
                <a:close/>
              </a:path>
              <a:path w="793750" h="125729">
                <a:moveTo>
                  <a:pt x="128016" y="25145"/>
                </a:moveTo>
                <a:lnTo>
                  <a:pt x="119380" y="25145"/>
                </a:lnTo>
                <a:lnTo>
                  <a:pt x="112014" y="27761"/>
                </a:lnTo>
                <a:lnTo>
                  <a:pt x="95250" y="61899"/>
                </a:lnTo>
                <a:lnTo>
                  <a:pt x="95796" y="69976"/>
                </a:lnTo>
                <a:lnTo>
                  <a:pt x="128016" y="98652"/>
                </a:lnTo>
                <a:lnTo>
                  <a:pt x="134367" y="98652"/>
                </a:lnTo>
                <a:lnTo>
                  <a:pt x="139955" y="97230"/>
                </a:lnTo>
                <a:lnTo>
                  <a:pt x="145035" y="94359"/>
                </a:lnTo>
                <a:lnTo>
                  <a:pt x="150369" y="91489"/>
                </a:lnTo>
                <a:lnTo>
                  <a:pt x="152837" y="88873"/>
                </a:lnTo>
                <a:lnTo>
                  <a:pt x="122174" y="88873"/>
                </a:lnTo>
                <a:lnTo>
                  <a:pt x="117094" y="86613"/>
                </a:lnTo>
                <a:lnTo>
                  <a:pt x="109474" y="77672"/>
                </a:lnTo>
                <a:lnTo>
                  <a:pt x="107442" y="70916"/>
                </a:lnTo>
                <a:lnTo>
                  <a:pt x="107482" y="52774"/>
                </a:lnTo>
                <a:lnTo>
                  <a:pt x="109474" y="46176"/>
                </a:lnTo>
                <a:lnTo>
                  <a:pt x="117094" y="37261"/>
                </a:lnTo>
                <a:lnTo>
                  <a:pt x="122174" y="35026"/>
                </a:lnTo>
                <a:lnTo>
                  <a:pt x="152185" y="35026"/>
                </a:lnTo>
                <a:lnTo>
                  <a:pt x="151893" y="34645"/>
                </a:lnTo>
                <a:lnTo>
                  <a:pt x="146948" y="30492"/>
                </a:lnTo>
                <a:lnTo>
                  <a:pt x="141288" y="27523"/>
                </a:lnTo>
                <a:lnTo>
                  <a:pt x="134962" y="25740"/>
                </a:lnTo>
                <a:lnTo>
                  <a:pt x="128016" y="25145"/>
                </a:lnTo>
                <a:close/>
              </a:path>
              <a:path w="793750" h="125729">
                <a:moveTo>
                  <a:pt x="152185" y="35026"/>
                </a:moveTo>
                <a:lnTo>
                  <a:pt x="134113" y="35026"/>
                </a:lnTo>
                <a:lnTo>
                  <a:pt x="138939" y="37261"/>
                </a:lnTo>
                <a:lnTo>
                  <a:pt x="142749" y="41731"/>
                </a:lnTo>
                <a:lnTo>
                  <a:pt x="146813" y="46227"/>
                </a:lnTo>
                <a:lnTo>
                  <a:pt x="148835" y="52774"/>
                </a:lnTo>
                <a:lnTo>
                  <a:pt x="148792" y="70916"/>
                </a:lnTo>
                <a:lnTo>
                  <a:pt x="146813" y="77596"/>
                </a:lnTo>
                <a:lnTo>
                  <a:pt x="143003" y="82117"/>
                </a:lnTo>
                <a:lnTo>
                  <a:pt x="138939" y="86613"/>
                </a:lnTo>
                <a:lnTo>
                  <a:pt x="134113" y="88873"/>
                </a:lnTo>
                <a:lnTo>
                  <a:pt x="152837" y="88873"/>
                </a:lnTo>
                <a:lnTo>
                  <a:pt x="154179" y="87451"/>
                </a:lnTo>
                <a:lnTo>
                  <a:pt x="159767" y="77088"/>
                </a:lnTo>
                <a:lnTo>
                  <a:pt x="160981" y="70290"/>
                </a:lnTo>
                <a:lnTo>
                  <a:pt x="161037" y="60908"/>
                </a:lnTo>
                <a:lnTo>
                  <a:pt x="160465" y="52993"/>
                </a:lnTo>
                <a:lnTo>
                  <a:pt x="158751" y="45976"/>
                </a:lnTo>
                <a:lnTo>
                  <a:pt x="155893" y="39859"/>
                </a:lnTo>
                <a:lnTo>
                  <a:pt x="152185" y="35026"/>
                </a:lnTo>
                <a:close/>
              </a:path>
              <a:path w="793750" h="125729">
                <a:moveTo>
                  <a:pt x="187961" y="26745"/>
                </a:moveTo>
                <a:lnTo>
                  <a:pt x="177293" y="26745"/>
                </a:lnTo>
                <a:lnTo>
                  <a:pt x="177293" y="97077"/>
                </a:lnTo>
                <a:lnTo>
                  <a:pt x="189231" y="97077"/>
                </a:lnTo>
                <a:lnTo>
                  <a:pt x="189297" y="49427"/>
                </a:lnTo>
                <a:lnTo>
                  <a:pt x="191009" y="43535"/>
                </a:lnTo>
                <a:lnTo>
                  <a:pt x="194819" y="40309"/>
                </a:lnTo>
                <a:lnTo>
                  <a:pt x="198375" y="37108"/>
                </a:lnTo>
                <a:lnTo>
                  <a:pt x="199320" y="36753"/>
                </a:lnTo>
                <a:lnTo>
                  <a:pt x="187961" y="36753"/>
                </a:lnTo>
                <a:lnTo>
                  <a:pt x="187961" y="26745"/>
                </a:lnTo>
                <a:close/>
              </a:path>
              <a:path w="793750" h="125729">
                <a:moveTo>
                  <a:pt x="231593" y="35483"/>
                </a:moveTo>
                <a:lnTo>
                  <a:pt x="211075" y="35483"/>
                </a:lnTo>
                <a:lnTo>
                  <a:pt x="213869" y="36194"/>
                </a:lnTo>
                <a:lnTo>
                  <a:pt x="218441" y="39064"/>
                </a:lnTo>
                <a:lnTo>
                  <a:pt x="220219" y="40995"/>
                </a:lnTo>
                <a:lnTo>
                  <a:pt x="221035" y="43535"/>
                </a:lnTo>
                <a:lnTo>
                  <a:pt x="221997" y="45795"/>
                </a:lnTo>
                <a:lnTo>
                  <a:pt x="222505" y="49427"/>
                </a:lnTo>
                <a:lnTo>
                  <a:pt x="222505" y="97077"/>
                </a:lnTo>
                <a:lnTo>
                  <a:pt x="234443" y="97077"/>
                </a:lnTo>
                <a:lnTo>
                  <a:pt x="234443" y="48310"/>
                </a:lnTo>
                <a:lnTo>
                  <a:pt x="234189" y="44449"/>
                </a:lnTo>
                <a:lnTo>
                  <a:pt x="233681" y="42239"/>
                </a:lnTo>
                <a:lnTo>
                  <a:pt x="233173" y="38836"/>
                </a:lnTo>
                <a:lnTo>
                  <a:pt x="231903" y="35915"/>
                </a:lnTo>
                <a:lnTo>
                  <a:pt x="231593" y="35483"/>
                </a:lnTo>
                <a:close/>
              </a:path>
              <a:path w="793750" h="125729">
                <a:moveTo>
                  <a:pt x="214631" y="25145"/>
                </a:moveTo>
                <a:lnTo>
                  <a:pt x="200661" y="25145"/>
                </a:lnTo>
                <a:lnTo>
                  <a:pt x="193041" y="29006"/>
                </a:lnTo>
                <a:lnTo>
                  <a:pt x="187961" y="36753"/>
                </a:lnTo>
                <a:lnTo>
                  <a:pt x="199320" y="36753"/>
                </a:lnTo>
                <a:lnTo>
                  <a:pt x="202693" y="35483"/>
                </a:lnTo>
                <a:lnTo>
                  <a:pt x="231593" y="35483"/>
                </a:lnTo>
                <a:lnTo>
                  <a:pt x="228347" y="30962"/>
                </a:lnTo>
                <a:lnTo>
                  <a:pt x="225553" y="28955"/>
                </a:lnTo>
                <a:lnTo>
                  <a:pt x="218441" y="25907"/>
                </a:lnTo>
                <a:lnTo>
                  <a:pt x="214631" y="25145"/>
                </a:lnTo>
                <a:close/>
              </a:path>
              <a:path w="793750" h="125729">
                <a:moveTo>
                  <a:pt x="287022" y="55955"/>
                </a:moveTo>
                <a:lnTo>
                  <a:pt x="250191" y="55955"/>
                </a:lnTo>
                <a:lnTo>
                  <a:pt x="250191" y="67944"/>
                </a:lnTo>
                <a:lnTo>
                  <a:pt x="287022" y="67944"/>
                </a:lnTo>
                <a:lnTo>
                  <a:pt x="287022" y="55955"/>
                </a:lnTo>
                <a:close/>
              </a:path>
              <a:path w="793750" h="125729">
                <a:moveTo>
                  <a:pt x="316232" y="0"/>
                </a:moveTo>
                <a:lnTo>
                  <a:pt x="303278" y="0"/>
                </a:lnTo>
                <a:lnTo>
                  <a:pt x="303278" y="97077"/>
                </a:lnTo>
                <a:lnTo>
                  <a:pt x="316232" y="97077"/>
                </a:lnTo>
                <a:lnTo>
                  <a:pt x="316232" y="51307"/>
                </a:lnTo>
                <a:lnTo>
                  <a:pt x="379478" y="51307"/>
                </a:lnTo>
                <a:lnTo>
                  <a:pt x="379478" y="39852"/>
                </a:lnTo>
                <a:lnTo>
                  <a:pt x="316232" y="39852"/>
                </a:lnTo>
                <a:lnTo>
                  <a:pt x="316232" y="0"/>
                </a:lnTo>
                <a:close/>
              </a:path>
              <a:path w="793750" h="125729">
                <a:moveTo>
                  <a:pt x="379478" y="51307"/>
                </a:moveTo>
                <a:lnTo>
                  <a:pt x="366778" y="51307"/>
                </a:lnTo>
                <a:lnTo>
                  <a:pt x="366778" y="97077"/>
                </a:lnTo>
                <a:lnTo>
                  <a:pt x="379478" y="97077"/>
                </a:lnTo>
                <a:lnTo>
                  <a:pt x="379478" y="51307"/>
                </a:lnTo>
                <a:close/>
              </a:path>
              <a:path w="793750" h="125729">
                <a:moveTo>
                  <a:pt x="379478" y="0"/>
                </a:moveTo>
                <a:lnTo>
                  <a:pt x="366778" y="0"/>
                </a:lnTo>
                <a:lnTo>
                  <a:pt x="366778" y="39852"/>
                </a:lnTo>
                <a:lnTo>
                  <a:pt x="379478" y="39852"/>
                </a:lnTo>
                <a:lnTo>
                  <a:pt x="379478" y="0"/>
                </a:lnTo>
                <a:close/>
              </a:path>
              <a:path w="793750" h="125729">
                <a:moveTo>
                  <a:pt x="430787" y="25145"/>
                </a:moveTo>
                <a:lnTo>
                  <a:pt x="422151" y="25145"/>
                </a:lnTo>
                <a:lnTo>
                  <a:pt x="414785" y="27761"/>
                </a:lnTo>
                <a:lnTo>
                  <a:pt x="397766" y="61899"/>
                </a:lnTo>
                <a:lnTo>
                  <a:pt x="398317" y="69976"/>
                </a:lnTo>
                <a:lnTo>
                  <a:pt x="430787" y="98652"/>
                </a:lnTo>
                <a:lnTo>
                  <a:pt x="436883" y="98652"/>
                </a:lnTo>
                <a:lnTo>
                  <a:pt x="442725" y="97230"/>
                </a:lnTo>
                <a:lnTo>
                  <a:pt x="447805" y="94359"/>
                </a:lnTo>
                <a:lnTo>
                  <a:pt x="453139" y="91489"/>
                </a:lnTo>
                <a:lnTo>
                  <a:pt x="455607" y="88873"/>
                </a:lnTo>
                <a:lnTo>
                  <a:pt x="424945" y="88873"/>
                </a:lnTo>
                <a:lnTo>
                  <a:pt x="419865" y="86613"/>
                </a:lnTo>
                <a:lnTo>
                  <a:pt x="416032" y="82117"/>
                </a:lnTo>
                <a:lnTo>
                  <a:pt x="411991" y="77672"/>
                </a:lnTo>
                <a:lnTo>
                  <a:pt x="410213" y="70916"/>
                </a:lnTo>
                <a:lnTo>
                  <a:pt x="410248" y="52774"/>
                </a:lnTo>
                <a:lnTo>
                  <a:pt x="411991" y="46176"/>
                </a:lnTo>
                <a:lnTo>
                  <a:pt x="416055" y="41706"/>
                </a:lnTo>
                <a:lnTo>
                  <a:pt x="419865" y="37261"/>
                </a:lnTo>
                <a:lnTo>
                  <a:pt x="424945" y="35026"/>
                </a:lnTo>
                <a:lnTo>
                  <a:pt x="454955" y="35026"/>
                </a:lnTo>
                <a:lnTo>
                  <a:pt x="454663" y="34645"/>
                </a:lnTo>
                <a:lnTo>
                  <a:pt x="449611" y="30492"/>
                </a:lnTo>
                <a:lnTo>
                  <a:pt x="443963" y="27523"/>
                </a:lnTo>
                <a:lnTo>
                  <a:pt x="437696" y="25740"/>
                </a:lnTo>
                <a:lnTo>
                  <a:pt x="430787" y="25145"/>
                </a:lnTo>
                <a:close/>
              </a:path>
              <a:path w="793750" h="125729">
                <a:moveTo>
                  <a:pt x="454955" y="35026"/>
                </a:moveTo>
                <a:lnTo>
                  <a:pt x="436629" y="35026"/>
                </a:lnTo>
                <a:lnTo>
                  <a:pt x="441709" y="37261"/>
                </a:lnTo>
                <a:lnTo>
                  <a:pt x="445519" y="41731"/>
                </a:lnTo>
                <a:lnTo>
                  <a:pt x="449583" y="46227"/>
                </a:lnTo>
                <a:lnTo>
                  <a:pt x="451605" y="52774"/>
                </a:lnTo>
                <a:lnTo>
                  <a:pt x="451562" y="70916"/>
                </a:lnTo>
                <a:lnTo>
                  <a:pt x="449583" y="77596"/>
                </a:lnTo>
                <a:lnTo>
                  <a:pt x="445390" y="82269"/>
                </a:lnTo>
                <a:lnTo>
                  <a:pt x="441709" y="86613"/>
                </a:lnTo>
                <a:lnTo>
                  <a:pt x="436883" y="88873"/>
                </a:lnTo>
                <a:lnTo>
                  <a:pt x="455607" y="88873"/>
                </a:lnTo>
                <a:lnTo>
                  <a:pt x="463807" y="60908"/>
                </a:lnTo>
                <a:lnTo>
                  <a:pt x="463235" y="52993"/>
                </a:lnTo>
                <a:lnTo>
                  <a:pt x="461521" y="45976"/>
                </a:lnTo>
                <a:lnTo>
                  <a:pt x="458663" y="39859"/>
                </a:lnTo>
                <a:lnTo>
                  <a:pt x="454955" y="35026"/>
                </a:lnTo>
                <a:close/>
              </a:path>
              <a:path w="793750" h="125729">
                <a:moveTo>
                  <a:pt x="509527" y="25145"/>
                </a:moveTo>
                <a:lnTo>
                  <a:pt x="499621" y="25145"/>
                </a:lnTo>
                <a:lnTo>
                  <a:pt x="494287" y="26669"/>
                </a:lnTo>
                <a:lnTo>
                  <a:pt x="485143" y="32765"/>
                </a:lnTo>
                <a:lnTo>
                  <a:pt x="481587" y="37159"/>
                </a:lnTo>
                <a:lnTo>
                  <a:pt x="479301" y="42874"/>
                </a:lnTo>
                <a:lnTo>
                  <a:pt x="476761" y="48589"/>
                </a:lnTo>
                <a:lnTo>
                  <a:pt x="475745" y="54965"/>
                </a:lnTo>
                <a:lnTo>
                  <a:pt x="475745" y="69163"/>
                </a:lnTo>
                <a:lnTo>
                  <a:pt x="500383" y="98652"/>
                </a:lnTo>
                <a:lnTo>
                  <a:pt x="514607" y="98652"/>
                </a:lnTo>
                <a:lnTo>
                  <a:pt x="521211" y="95172"/>
                </a:lnTo>
                <a:lnTo>
                  <a:pt x="525120" y="88873"/>
                </a:lnTo>
                <a:lnTo>
                  <a:pt x="501907" y="88873"/>
                </a:lnTo>
                <a:lnTo>
                  <a:pt x="497335" y="86638"/>
                </a:lnTo>
                <a:lnTo>
                  <a:pt x="489715" y="77723"/>
                </a:lnTo>
                <a:lnTo>
                  <a:pt x="487937" y="70992"/>
                </a:lnTo>
                <a:lnTo>
                  <a:pt x="487937" y="52653"/>
                </a:lnTo>
                <a:lnTo>
                  <a:pt x="489715" y="45846"/>
                </a:lnTo>
                <a:lnTo>
                  <a:pt x="496765" y="37261"/>
                </a:lnTo>
                <a:lnTo>
                  <a:pt x="501145" y="35026"/>
                </a:lnTo>
                <a:lnTo>
                  <a:pt x="536706" y="35026"/>
                </a:lnTo>
                <a:lnTo>
                  <a:pt x="536706" y="34823"/>
                </a:lnTo>
                <a:lnTo>
                  <a:pt x="524767" y="34823"/>
                </a:lnTo>
                <a:lnTo>
                  <a:pt x="522735" y="31952"/>
                </a:lnTo>
                <a:lnTo>
                  <a:pt x="519941" y="29616"/>
                </a:lnTo>
                <a:lnTo>
                  <a:pt x="513337" y="26060"/>
                </a:lnTo>
                <a:lnTo>
                  <a:pt x="509527" y="25145"/>
                </a:lnTo>
                <a:close/>
              </a:path>
              <a:path w="793750" h="125729">
                <a:moveTo>
                  <a:pt x="536706" y="88213"/>
                </a:moveTo>
                <a:lnTo>
                  <a:pt x="525529" y="88213"/>
                </a:lnTo>
                <a:lnTo>
                  <a:pt x="525529" y="97077"/>
                </a:lnTo>
                <a:lnTo>
                  <a:pt x="536706" y="97077"/>
                </a:lnTo>
                <a:lnTo>
                  <a:pt x="536706" y="88213"/>
                </a:lnTo>
                <a:close/>
              </a:path>
              <a:path w="793750" h="125729">
                <a:moveTo>
                  <a:pt x="536706" y="35026"/>
                </a:moveTo>
                <a:lnTo>
                  <a:pt x="512067" y="35026"/>
                </a:lnTo>
                <a:lnTo>
                  <a:pt x="516639" y="37261"/>
                </a:lnTo>
                <a:lnTo>
                  <a:pt x="520195" y="41782"/>
                </a:lnTo>
                <a:lnTo>
                  <a:pt x="524005" y="46278"/>
                </a:lnTo>
                <a:lnTo>
                  <a:pt x="525783" y="53339"/>
                </a:lnTo>
                <a:lnTo>
                  <a:pt x="525783" y="71703"/>
                </a:lnTo>
                <a:lnTo>
                  <a:pt x="524005" y="78205"/>
                </a:lnTo>
                <a:lnTo>
                  <a:pt x="520449" y="82472"/>
                </a:lnTo>
                <a:lnTo>
                  <a:pt x="516639" y="86740"/>
                </a:lnTo>
                <a:lnTo>
                  <a:pt x="512321" y="88873"/>
                </a:lnTo>
                <a:lnTo>
                  <a:pt x="525120" y="88873"/>
                </a:lnTo>
                <a:lnTo>
                  <a:pt x="525529" y="88213"/>
                </a:lnTo>
                <a:lnTo>
                  <a:pt x="536706" y="88213"/>
                </a:lnTo>
                <a:lnTo>
                  <a:pt x="536706" y="35026"/>
                </a:lnTo>
                <a:close/>
              </a:path>
              <a:path w="793750" h="125729">
                <a:moveTo>
                  <a:pt x="536706" y="0"/>
                </a:moveTo>
                <a:lnTo>
                  <a:pt x="524767" y="0"/>
                </a:lnTo>
                <a:lnTo>
                  <a:pt x="524767" y="34823"/>
                </a:lnTo>
                <a:lnTo>
                  <a:pt x="536706" y="34823"/>
                </a:lnTo>
                <a:lnTo>
                  <a:pt x="536706" y="0"/>
                </a:lnTo>
                <a:close/>
              </a:path>
              <a:path w="793750" h="125729">
                <a:moveTo>
                  <a:pt x="555502" y="102894"/>
                </a:moveTo>
                <a:lnTo>
                  <a:pt x="574806" y="125627"/>
                </a:lnTo>
                <a:lnTo>
                  <a:pt x="590300" y="125627"/>
                </a:lnTo>
                <a:lnTo>
                  <a:pt x="596396" y="124306"/>
                </a:lnTo>
                <a:lnTo>
                  <a:pt x="606048" y="118997"/>
                </a:lnTo>
                <a:lnTo>
                  <a:pt x="609253" y="115746"/>
                </a:lnTo>
                <a:lnTo>
                  <a:pt x="578108" y="115746"/>
                </a:lnTo>
                <a:lnTo>
                  <a:pt x="574044" y="114654"/>
                </a:lnTo>
                <a:lnTo>
                  <a:pt x="570996" y="112444"/>
                </a:lnTo>
                <a:lnTo>
                  <a:pt x="568964" y="110793"/>
                </a:lnTo>
                <a:lnTo>
                  <a:pt x="567440" y="108202"/>
                </a:lnTo>
                <a:lnTo>
                  <a:pt x="567186" y="104621"/>
                </a:lnTo>
                <a:lnTo>
                  <a:pt x="555502" y="102894"/>
                </a:lnTo>
                <a:close/>
              </a:path>
              <a:path w="793750" h="125729">
                <a:moveTo>
                  <a:pt x="615192" y="87857"/>
                </a:moveTo>
                <a:lnTo>
                  <a:pt x="603000" y="87857"/>
                </a:lnTo>
                <a:lnTo>
                  <a:pt x="602928" y="97077"/>
                </a:lnTo>
                <a:lnTo>
                  <a:pt x="602746" y="100735"/>
                </a:lnTo>
                <a:lnTo>
                  <a:pt x="601984" y="103173"/>
                </a:lnTo>
                <a:lnTo>
                  <a:pt x="600968" y="107136"/>
                </a:lnTo>
                <a:lnTo>
                  <a:pt x="598936" y="110234"/>
                </a:lnTo>
                <a:lnTo>
                  <a:pt x="595888" y="112444"/>
                </a:lnTo>
                <a:lnTo>
                  <a:pt x="593094" y="114654"/>
                </a:lnTo>
                <a:lnTo>
                  <a:pt x="588776" y="115746"/>
                </a:lnTo>
                <a:lnTo>
                  <a:pt x="609253" y="115746"/>
                </a:lnTo>
                <a:lnTo>
                  <a:pt x="609604" y="115390"/>
                </a:lnTo>
                <a:lnTo>
                  <a:pt x="611649" y="110793"/>
                </a:lnTo>
                <a:lnTo>
                  <a:pt x="613922" y="106247"/>
                </a:lnTo>
                <a:lnTo>
                  <a:pt x="615192" y="98500"/>
                </a:lnTo>
                <a:lnTo>
                  <a:pt x="615192" y="87857"/>
                </a:lnTo>
                <a:close/>
              </a:path>
              <a:path w="793750" h="125729">
                <a:moveTo>
                  <a:pt x="591824" y="25145"/>
                </a:moveTo>
                <a:lnTo>
                  <a:pt x="577346" y="25145"/>
                </a:lnTo>
                <a:lnTo>
                  <a:pt x="572012" y="26695"/>
                </a:lnTo>
                <a:lnTo>
                  <a:pt x="567186" y="29793"/>
                </a:lnTo>
                <a:lnTo>
                  <a:pt x="562614" y="32892"/>
                </a:lnTo>
                <a:lnTo>
                  <a:pt x="559058" y="37261"/>
                </a:lnTo>
                <a:lnTo>
                  <a:pt x="556772" y="42925"/>
                </a:lnTo>
                <a:lnTo>
                  <a:pt x="554232" y="48615"/>
                </a:lnTo>
                <a:lnTo>
                  <a:pt x="553216" y="54812"/>
                </a:lnTo>
                <a:lnTo>
                  <a:pt x="553216" y="61518"/>
                </a:lnTo>
                <a:lnTo>
                  <a:pt x="573790" y="97077"/>
                </a:lnTo>
                <a:lnTo>
                  <a:pt x="591316" y="97077"/>
                </a:lnTo>
                <a:lnTo>
                  <a:pt x="597666" y="94004"/>
                </a:lnTo>
                <a:lnTo>
                  <a:pt x="603000" y="87857"/>
                </a:lnTo>
                <a:lnTo>
                  <a:pt x="615192" y="87857"/>
                </a:lnTo>
                <a:lnTo>
                  <a:pt x="615192" y="87197"/>
                </a:lnTo>
                <a:lnTo>
                  <a:pt x="579124" y="87197"/>
                </a:lnTo>
                <a:lnTo>
                  <a:pt x="574552" y="85089"/>
                </a:lnTo>
                <a:lnTo>
                  <a:pt x="570742" y="80847"/>
                </a:lnTo>
                <a:lnTo>
                  <a:pt x="567186" y="76605"/>
                </a:lnTo>
                <a:lnTo>
                  <a:pt x="565455" y="70052"/>
                </a:lnTo>
                <a:lnTo>
                  <a:pt x="565408" y="52171"/>
                </a:lnTo>
                <a:lnTo>
                  <a:pt x="567186" y="45795"/>
                </a:lnTo>
                <a:lnTo>
                  <a:pt x="570996" y="41477"/>
                </a:lnTo>
                <a:lnTo>
                  <a:pt x="574552" y="37185"/>
                </a:lnTo>
                <a:lnTo>
                  <a:pt x="579124" y="35026"/>
                </a:lnTo>
                <a:lnTo>
                  <a:pt x="603855" y="35026"/>
                </a:lnTo>
                <a:lnTo>
                  <a:pt x="598682" y="28498"/>
                </a:lnTo>
                <a:lnTo>
                  <a:pt x="591824" y="25145"/>
                </a:lnTo>
                <a:close/>
              </a:path>
              <a:path w="793750" h="125729">
                <a:moveTo>
                  <a:pt x="603855" y="35026"/>
                </a:moveTo>
                <a:lnTo>
                  <a:pt x="589792" y="35026"/>
                </a:lnTo>
                <a:lnTo>
                  <a:pt x="594311" y="37185"/>
                </a:lnTo>
                <a:lnTo>
                  <a:pt x="601984" y="45948"/>
                </a:lnTo>
                <a:lnTo>
                  <a:pt x="603929" y="52171"/>
                </a:lnTo>
                <a:lnTo>
                  <a:pt x="604016" y="70052"/>
                </a:lnTo>
                <a:lnTo>
                  <a:pt x="601984" y="76656"/>
                </a:lnTo>
                <a:lnTo>
                  <a:pt x="598428" y="80872"/>
                </a:lnTo>
                <a:lnTo>
                  <a:pt x="594618" y="85089"/>
                </a:lnTo>
                <a:lnTo>
                  <a:pt x="590046" y="87197"/>
                </a:lnTo>
                <a:lnTo>
                  <a:pt x="615192" y="87197"/>
                </a:lnTo>
                <a:lnTo>
                  <a:pt x="615192" y="35229"/>
                </a:lnTo>
                <a:lnTo>
                  <a:pt x="604016" y="35229"/>
                </a:lnTo>
                <a:lnTo>
                  <a:pt x="603855" y="35026"/>
                </a:lnTo>
                <a:close/>
              </a:path>
              <a:path w="793750" h="125729">
                <a:moveTo>
                  <a:pt x="615192" y="26745"/>
                </a:moveTo>
                <a:lnTo>
                  <a:pt x="604016" y="26745"/>
                </a:lnTo>
                <a:lnTo>
                  <a:pt x="604016" y="35229"/>
                </a:lnTo>
                <a:lnTo>
                  <a:pt x="615192" y="35229"/>
                </a:lnTo>
                <a:lnTo>
                  <a:pt x="615192" y="26745"/>
                </a:lnTo>
                <a:close/>
              </a:path>
              <a:path w="793750" h="125729">
                <a:moveTo>
                  <a:pt x="647450" y="0"/>
                </a:moveTo>
                <a:lnTo>
                  <a:pt x="635512" y="0"/>
                </a:lnTo>
                <a:lnTo>
                  <a:pt x="635512" y="97077"/>
                </a:lnTo>
                <a:lnTo>
                  <a:pt x="647450" y="97077"/>
                </a:lnTo>
                <a:lnTo>
                  <a:pt x="647450" y="69188"/>
                </a:lnTo>
                <a:lnTo>
                  <a:pt x="655832" y="61111"/>
                </a:lnTo>
                <a:lnTo>
                  <a:pt x="669728" y="61111"/>
                </a:lnTo>
                <a:lnTo>
                  <a:pt x="665889" y="55345"/>
                </a:lnTo>
                <a:lnTo>
                  <a:pt x="647450" y="55345"/>
                </a:lnTo>
                <a:lnTo>
                  <a:pt x="647450" y="0"/>
                </a:lnTo>
                <a:close/>
              </a:path>
              <a:path w="793750" h="125729">
                <a:moveTo>
                  <a:pt x="669728" y="61111"/>
                </a:moveTo>
                <a:lnTo>
                  <a:pt x="655832" y="61111"/>
                </a:lnTo>
                <a:lnTo>
                  <a:pt x="678947" y="97077"/>
                </a:lnTo>
                <a:lnTo>
                  <a:pt x="693679" y="97077"/>
                </a:lnTo>
                <a:lnTo>
                  <a:pt x="669728" y="61111"/>
                </a:lnTo>
                <a:close/>
              </a:path>
              <a:path w="793750" h="125729">
                <a:moveTo>
                  <a:pt x="690885" y="26745"/>
                </a:moveTo>
                <a:lnTo>
                  <a:pt x="675645" y="26745"/>
                </a:lnTo>
                <a:lnTo>
                  <a:pt x="647450" y="55345"/>
                </a:lnTo>
                <a:lnTo>
                  <a:pt x="665889" y="55345"/>
                </a:lnTo>
                <a:lnTo>
                  <a:pt x="664214" y="52831"/>
                </a:lnTo>
                <a:lnTo>
                  <a:pt x="690885" y="26745"/>
                </a:lnTo>
                <a:close/>
              </a:path>
              <a:path w="793750" h="125729">
                <a:moveTo>
                  <a:pt x="717301" y="0"/>
                </a:moveTo>
                <a:lnTo>
                  <a:pt x="705363" y="0"/>
                </a:lnTo>
                <a:lnTo>
                  <a:pt x="705363" y="13690"/>
                </a:lnTo>
                <a:lnTo>
                  <a:pt x="717301" y="13690"/>
                </a:lnTo>
                <a:lnTo>
                  <a:pt x="717301" y="0"/>
                </a:lnTo>
                <a:close/>
              </a:path>
              <a:path w="793750" h="125729">
                <a:moveTo>
                  <a:pt x="717301" y="26745"/>
                </a:moveTo>
                <a:lnTo>
                  <a:pt x="705363" y="26745"/>
                </a:lnTo>
                <a:lnTo>
                  <a:pt x="705363" y="97077"/>
                </a:lnTo>
                <a:lnTo>
                  <a:pt x="717301" y="97077"/>
                </a:lnTo>
                <a:lnTo>
                  <a:pt x="717301" y="26745"/>
                </a:lnTo>
                <a:close/>
              </a:path>
              <a:path w="793750" h="125729">
                <a:moveTo>
                  <a:pt x="747019" y="26745"/>
                </a:moveTo>
                <a:lnTo>
                  <a:pt x="736351" y="26745"/>
                </a:lnTo>
                <a:lnTo>
                  <a:pt x="736351" y="97077"/>
                </a:lnTo>
                <a:lnTo>
                  <a:pt x="748289" y="97077"/>
                </a:lnTo>
                <a:lnTo>
                  <a:pt x="748356" y="49427"/>
                </a:lnTo>
                <a:lnTo>
                  <a:pt x="750067" y="43535"/>
                </a:lnTo>
                <a:lnTo>
                  <a:pt x="753623" y="40309"/>
                </a:lnTo>
                <a:lnTo>
                  <a:pt x="757433" y="37108"/>
                </a:lnTo>
                <a:lnTo>
                  <a:pt x="758378" y="36753"/>
                </a:lnTo>
                <a:lnTo>
                  <a:pt x="747019" y="36753"/>
                </a:lnTo>
                <a:lnTo>
                  <a:pt x="747019" y="26745"/>
                </a:lnTo>
                <a:close/>
              </a:path>
              <a:path w="793750" h="125729">
                <a:moveTo>
                  <a:pt x="790443" y="35483"/>
                </a:moveTo>
                <a:lnTo>
                  <a:pt x="770133" y="35483"/>
                </a:lnTo>
                <a:lnTo>
                  <a:pt x="772927" y="36194"/>
                </a:lnTo>
                <a:lnTo>
                  <a:pt x="777499" y="39064"/>
                </a:lnTo>
                <a:lnTo>
                  <a:pt x="779277" y="40995"/>
                </a:lnTo>
                <a:lnTo>
                  <a:pt x="780093" y="43535"/>
                </a:lnTo>
                <a:lnTo>
                  <a:pt x="781055" y="45795"/>
                </a:lnTo>
                <a:lnTo>
                  <a:pt x="781563" y="49427"/>
                </a:lnTo>
                <a:lnTo>
                  <a:pt x="781563" y="97077"/>
                </a:lnTo>
                <a:lnTo>
                  <a:pt x="793501" y="97077"/>
                </a:lnTo>
                <a:lnTo>
                  <a:pt x="793501" y="48310"/>
                </a:lnTo>
                <a:lnTo>
                  <a:pt x="793247" y="44449"/>
                </a:lnTo>
                <a:lnTo>
                  <a:pt x="791977" y="38836"/>
                </a:lnTo>
                <a:lnTo>
                  <a:pt x="790707" y="35915"/>
                </a:lnTo>
                <a:lnTo>
                  <a:pt x="790443" y="35483"/>
                </a:lnTo>
                <a:close/>
              </a:path>
              <a:path w="793750" h="125729">
                <a:moveTo>
                  <a:pt x="773689" y="25145"/>
                </a:moveTo>
                <a:lnTo>
                  <a:pt x="759719" y="25145"/>
                </a:lnTo>
                <a:lnTo>
                  <a:pt x="752099" y="29006"/>
                </a:lnTo>
                <a:lnTo>
                  <a:pt x="747019" y="36753"/>
                </a:lnTo>
                <a:lnTo>
                  <a:pt x="758378" y="36753"/>
                </a:lnTo>
                <a:lnTo>
                  <a:pt x="761751" y="35483"/>
                </a:lnTo>
                <a:lnTo>
                  <a:pt x="790443" y="35483"/>
                </a:lnTo>
                <a:lnTo>
                  <a:pt x="789183" y="33426"/>
                </a:lnTo>
                <a:lnTo>
                  <a:pt x="787405" y="30962"/>
                </a:lnTo>
                <a:lnTo>
                  <a:pt x="784611" y="28955"/>
                </a:lnTo>
                <a:lnTo>
                  <a:pt x="777499" y="25907"/>
                </a:lnTo>
                <a:lnTo>
                  <a:pt x="773689" y="25145"/>
                </a:lnTo>
                <a:close/>
              </a:path>
            </a:pathLst>
          </a:custGeom>
          <a:solidFill>
            <a:srgbClr val="000000"/>
          </a:solidFill>
        </p:spPr>
        <p:txBody>
          <a:bodyPr wrap="square" lIns="0" tIns="0" rIns="0" bIns="0" rtlCol="0"/>
          <a:lstStyle/>
          <a:p>
            <a:endParaRPr/>
          </a:p>
        </p:txBody>
      </p:sp>
      <p:sp>
        <p:nvSpPr>
          <p:cNvPr id="198" name="object 198"/>
          <p:cNvSpPr/>
          <p:nvPr/>
        </p:nvSpPr>
        <p:spPr>
          <a:xfrm>
            <a:off x="4377466" y="4390166"/>
            <a:ext cx="628015" cy="125730"/>
          </a:xfrm>
          <a:custGeom>
            <a:avLst/>
            <a:gdLst/>
            <a:ahLst/>
            <a:cxnLst/>
            <a:rect l="l" t="t" r="r" b="b"/>
            <a:pathLst>
              <a:path w="628014" h="125729">
                <a:moveTo>
                  <a:pt x="11938" y="0"/>
                </a:moveTo>
                <a:lnTo>
                  <a:pt x="0" y="0"/>
                </a:lnTo>
                <a:lnTo>
                  <a:pt x="0" y="97077"/>
                </a:lnTo>
                <a:lnTo>
                  <a:pt x="11938" y="97077"/>
                </a:lnTo>
                <a:lnTo>
                  <a:pt x="11938" y="0"/>
                </a:lnTo>
                <a:close/>
              </a:path>
              <a:path w="628014" h="125729">
                <a:moveTo>
                  <a:pt x="29464" y="112977"/>
                </a:moveTo>
                <a:lnTo>
                  <a:pt x="30734" y="124179"/>
                </a:lnTo>
                <a:lnTo>
                  <a:pt x="33528" y="125144"/>
                </a:lnTo>
                <a:lnTo>
                  <a:pt x="36068" y="125627"/>
                </a:lnTo>
                <a:lnTo>
                  <a:pt x="42164" y="125627"/>
                </a:lnTo>
                <a:lnTo>
                  <a:pt x="45466" y="124712"/>
                </a:lnTo>
                <a:lnTo>
                  <a:pt x="51054" y="121055"/>
                </a:lnTo>
                <a:lnTo>
                  <a:pt x="53340" y="118159"/>
                </a:lnTo>
                <a:lnTo>
                  <a:pt x="55732" y="114044"/>
                </a:lnTo>
                <a:lnTo>
                  <a:pt x="34290" y="114044"/>
                </a:lnTo>
                <a:lnTo>
                  <a:pt x="32004" y="113689"/>
                </a:lnTo>
                <a:lnTo>
                  <a:pt x="29464" y="112977"/>
                </a:lnTo>
                <a:close/>
              </a:path>
              <a:path w="628014" h="125729">
                <a:moveTo>
                  <a:pt x="37338" y="26745"/>
                </a:moveTo>
                <a:lnTo>
                  <a:pt x="24638" y="26745"/>
                </a:lnTo>
                <a:lnTo>
                  <a:pt x="51308" y="97230"/>
                </a:lnTo>
                <a:lnTo>
                  <a:pt x="50800" y="98500"/>
                </a:lnTo>
                <a:lnTo>
                  <a:pt x="50292" y="99465"/>
                </a:lnTo>
                <a:lnTo>
                  <a:pt x="50292" y="100125"/>
                </a:lnTo>
                <a:lnTo>
                  <a:pt x="48514" y="104850"/>
                </a:lnTo>
                <a:lnTo>
                  <a:pt x="38862" y="114044"/>
                </a:lnTo>
                <a:lnTo>
                  <a:pt x="55732" y="114044"/>
                </a:lnTo>
                <a:lnTo>
                  <a:pt x="57150" y="111326"/>
                </a:lnTo>
                <a:lnTo>
                  <a:pt x="59436" y="106018"/>
                </a:lnTo>
                <a:lnTo>
                  <a:pt x="62230" y="98271"/>
                </a:lnTo>
                <a:lnTo>
                  <a:pt x="67638" y="83768"/>
                </a:lnTo>
                <a:lnTo>
                  <a:pt x="57150" y="83768"/>
                </a:lnTo>
                <a:lnTo>
                  <a:pt x="55626" y="78078"/>
                </a:lnTo>
                <a:lnTo>
                  <a:pt x="53848" y="72643"/>
                </a:lnTo>
                <a:lnTo>
                  <a:pt x="52070" y="67487"/>
                </a:lnTo>
                <a:lnTo>
                  <a:pt x="37338" y="26745"/>
                </a:lnTo>
                <a:close/>
              </a:path>
              <a:path w="628014" h="125729">
                <a:moveTo>
                  <a:pt x="88900" y="26745"/>
                </a:moveTo>
                <a:lnTo>
                  <a:pt x="76962" y="26745"/>
                </a:lnTo>
                <a:lnTo>
                  <a:pt x="61976" y="67741"/>
                </a:lnTo>
                <a:lnTo>
                  <a:pt x="60198" y="72948"/>
                </a:lnTo>
                <a:lnTo>
                  <a:pt x="58420" y="78307"/>
                </a:lnTo>
                <a:lnTo>
                  <a:pt x="57150" y="83768"/>
                </a:lnTo>
                <a:lnTo>
                  <a:pt x="67638" y="83768"/>
                </a:lnTo>
                <a:lnTo>
                  <a:pt x="88900" y="26745"/>
                </a:lnTo>
                <a:close/>
              </a:path>
              <a:path w="628014" h="125729">
                <a:moveTo>
                  <a:pt x="111760" y="26745"/>
                </a:moveTo>
                <a:lnTo>
                  <a:pt x="101092" y="26745"/>
                </a:lnTo>
                <a:lnTo>
                  <a:pt x="101092" y="97077"/>
                </a:lnTo>
                <a:lnTo>
                  <a:pt x="113030" y="97077"/>
                </a:lnTo>
                <a:lnTo>
                  <a:pt x="113030" y="54203"/>
                </a:lnTo>
                <a:lnTo>
                  <a:pt x="113792" y="49300"/>
                </a:lnTo>
                <a:lnTo>
                  <a:pt x="116332" y="42493"/>
                </a:lnTo>
                <a:lnTo>
                  <a:pt x="118364" y="39902"/>
                </a:lnTo>
                <a:lnTo>
                  <a:pt x="123550" y="36626"/>
                </a:lnTo>
                <a:lnTo>
                  <a:pt x="111760" y="36626"/>
                </a:lnTo>
                <a:lnTo>
                  <a:pt x="111760" y="26745"/>
                </a:lnTo>
                <a:close/>
              </a:path>
              <a:path w="628014" h="125729">
                <a:moveTo>
                  <a:pt x="152261" y="35508"/>
                </a:moveTo>
                <a:lnTo>
                  <a:pt x="134875" y="35508"/>
                </a:lnTo>
                <a:lnTo>
                  <a:pt x="138177" y="36829"/>
                </a:lnTo>
                <a:lnTo>
                  <a:pt x="139955" y="39471"/>
                </a:lnTo>
                <a:lnTo>
                  <a:pt x="141987" y="42112"/>
                </a:lnTo>
                <a:lnTo>
                  <a:pt x="143003" y="46100"/>
                </a:lnTo>
                <a:lnTo>
                  <a:pt x="143003" y="97077"/>
                </a:lnTo>
                <a:lnTo>
                  <a:pt x="154941" y="97077"/>
                </a:lnTo>
                <a:lnTo>
                  <a:pt x="154941" y="48996"/>
                </a:lnTo>
                <a:lnTo>
                  <a:pt x="156465" y="43712"/>
                </a:lnTo>
                <a:lnTo>
                  <a:pt x="162712" y="37489"/>
                </a:lnTo>
                <a:lnTo>
                  <a:pt x="152909" y="37489"/>
                </a:lnTo>
                <a:lnTo>
                  <a:pt x="152261" y="35508"/>
                </a:lnTo>
                <a:close/>
              </a:path>
              <a:path w="628014" h="125729">
                <a:moveTo>
                  <a:pt x="194770" y="35508"/>
                </a:moveTo>
                <a:lnTo>
                  <a:pt x="174753" y="35508"/>
                </a:lnTo>
                <a:lnTo>
                  <a:pt x="177293" y="36143"/>
                </a:lnTo>
                <a:lnTo>
                  <a:pt x="181357" y="38709"/>
                </a:lnTo>
                <a:lnTo>
                  <a:pt x="182627" y="40385"/>
                </a:lnTo>
                <a:lnTo>
                  <a:pt x="184151" y="44576"/>
                </a:lnTo>
                <a:lnTo>
                  <a:pt x="184659" y="48005"/>
                </a:lnTo>
                <a:lnTo>
                  <a:pt x="184659" y="97077"/>
                </a:lnTo>
                <a:lnTo>
                  <a:pt x="196343" y="97077"/>
                </a:lnTo>
                <a:lnTo>
                  <a:pt x="196229" y="40385"/>
                </a:lnTo>
                <a:lnTo>
                  <a:pt x="194770" y="35508"/>
                </a:lnTo>
                <a:close/>
              </a:path>
              <a:path w="628014" h="125729">
                <a:moveTo>
                  <a:pt x="181611" y="25171"/>
                </a:moveTo>
                <a:lnTo>
                  <a:pt x="165863" y="25171"/>
                </a:lnTo>
                <a:lnTo>
                  <a:pt x="158497" y="29285"/>
                </a:lnTo>
                <a:lnTo>
                  <a:pt x="152909" y="37489"/>
                </a:lnTo>
                <a:lnTo>
                  <a:pt x="162712" y="37489"/>
                </a:lnTo>
                <a:lnTo>
                  <a:pt x="163069" y="37134"/>
                </a:lnTo>
                <a:lnTo>
                  <a:pt x="167133" y="35508"/>
                </a:lnTo>
                <a:lnTo>
                  <a:pt x="194770" y="35508"/>
                </a:lnTo>
                <a:lnTo>
                  <a:pt x="194565" y="34823"/>
                </a:lnTo>
                <a:lnTo>
                  <a:pt x="190755" y="30962"/>
                </a:lnTo>
                <a:lnTo>
                  <a:pt x="187199" y="27101"/>
                </a:lnTo>
                <a:lnTo>
                  <a:pt x="181611" y="25171"/>
                </a:lnTo>
                <a:close/>
              </a:path>
              <a:path w="628014" h="125729">
                <a:moveTo>
                  <a:pt x="138431" y="25171"/>
                </a:moveTo>
                <a:lnTo>
                  <a:pt x="128524" y="25171"/>
                </a:lnTo>
                <a:lnTo>
                  <a:pt x="124206" y="26212"/>
                </a:lnTo>
                <a:lnTo>
                  <a:pt x="117094" y="30403"/>
                </a:lnTo>
                <a:lnTo>
                  <a:pt x="114046" y="33172"/>
                </a:lnTo>
                <a:lnTo>
                  <a:pt x="111760" y="36626"/>
                </a:lnTo>
                <a:lnTo>
                  <a:pt x="123550" y="36626"/>
                </a:lnTo>
                <a:lnTo>
                  <a:pt x="123952" y="36372"/>
                </a:lnTo>
                <a:lnTo>
                  <a:pt x="127254" y="35508"/>
                </a:lnTo>
                <a:lnTo>
                  <a:pt x="152261" y="35508"/>
                </a:lnTo>
                <a:lnTo>
                  <a:pt x="151639" y="33603"/>
                </a:lnTo>
                <a:lnTo>
                  <a:pt x="149353" y="30581"/>
                </a:lnTo>
                <a:lnTo>
                  <a:pt x="142749" y="26237"/>
                </a:lnTo>
                <a:lnTo>
                  <a:pt x="138431" y="25171"/>
                </a:lnTo>
                <a:close/>
              </a:path>
              <a:path w="628014" h="125729">
                <a:moveTo>
                  <a:pt x="228347" y="26745"/>
                </a:moveTo>
                <a:lnTo>
                  <a:pt x="217425" y="26745"/>
                </a:lnTo>
                <a:lnTo>
                  <a:pt x="217425" y="124052"/>
                </a:lnTo>
                <a:lnTo>
                  <a:pt x="229363" y="124052"/>
                </a:lnTo>
                <a:lnTo>
                  <a:pt x="229363" y="89813"/>
                </a:lnTo>
                <a:lnTo>
                  <a:pt x="269440" y="89813"/>
                </a:lnTo>
                <a:lnTo>
                  <a:pt x="270196" y="88873"/>
                </a:lnTo>
                <a:lnTo>
                  <a:pt x="241809" y="88873"/>
                </a:lnTo>
                <a:lnTo>
                  <a:pt x="237491" y="86714"/>
                </a:lnTo>
                <a:lnTo>
                  <a:pt x="233935" y="82396"/>
                </a:lnTo>
                <a:lnTo>
                  <a:pt x="230125" y="78053"/>
                </a:lnTo>
                <a:lnTo>
                  <a:pt x="228347" y="71373"/>
                </a:lnTo>
                <a:lnTo>
                  <a:pt x="228347" y="53263"/>
                </a:lnTo>
                <a:lnTo>
                  <a:pt x="230379" y="46379"/>
                </a:lnTo>
                <a:lnTo>
                  <a:pt x="237999" y="36880"/>
                </a:lnTo>
                <a:lnTo>
                  <a:pt x="239917" y="35889"/>
                </a:lnTo>
                <a:lnTo>
                  <a:pt x="228347" y="35889"/>
                </a:lnTo>
                <a:lnTo>
                  <a:pt x="228347" y="26745"/>
                </a:lnTo>
                <a:close/>
              </a:path>
              <a:path w="628014" h="125729">
                <a:moveTo>
                  <a:pt x="269440" y="89813"/>
                </a:moveTo>
                <a:lnTo>
                  <a:pt x="229363" y="89813"/>
                </a:lnTo>
                <a:lnTo>
                  <a:pt x="231395" y="92353"/>
                </a:lnTo>
                <a:lnTo>
                  <a:pt x="234189" y="94486"/>
                </a:lnTo>
                <a:lnTo>
                  <a:pt x="240285" y="97839"/>
                </a:lnTo>
                <a:lnTo>
                  <a:pt x="243841" y="98677"/>
                </a:lnTo>
                <a:lnTo>
                  <a:pt x="253239" y="98677"/>
                </a:lnTo>
                <a:lnTo>
                  <a:pt x="258573" y="97153"/>
                </a:lnTo>
                <a:lnTo>
                  <a:pt x="263399" y="94080"/>
                </a:lnTo>
                <a:lnTo>
                  <a:pt x="268480" y="91007"/>
                </a:lnTo>
                <a:lnTo>
                  <a:pt x="269440" y="89813"/>
                </a:lnTo>
                <a:close/>
              </a:path>
              <a:path w="628014" h="125729">
                <a:moveTo>
                  <a:pt x="270565" y="34518"/>
                </a:moveTo>
                <a:lnTo>
                  <a:pt x="252731" y="34518"/>
                </a:lnTo>
                <a:lnTo>
                  <a:pt x="257303" y="36728"/>
                </a:lnTo>
                <a:lnTo>
                  <a:pt x="260859" y="41198"/>
                </a:lnTo>
                <a:lnTo>
                  <a:pt x="264669" y="45643"/>
                </a:lnTo>
                <a:lnTo>
                  <a:pt x="266448" y="52374"/>
                </a:lnTo>
                <a:lnTo>
                  <a:pt x="266448" y="70738"/>
                </a:lnTo>
                <a:lnTo>
                  <a:pt x="264415" y="77672"/>
                </a:lnTo>
                <a:lnTo>
                  <a:pt x="260859" y="82142"/>
                </a:lnTo>
                <a:lnTo>
                  <a:pt x="257049" y="86638"/>
                </a:lnTo>
                <a:lnTo>
                  <a:pt x="252477" y="88873"/>
                </a:lnTo>
                <a:lnTo>
                  <a:pt x="270196" y="88873"/>
                </a:lnTo>
                <a:lnTo>
                  <a:pt x="272036" y="86587"/>
                </a:lnTo>
                <a:lnTo>
                  <a:pt x="274830" y="80821"/>
                </a:lnTo>
                <a:lnTo>
                  <a:pt x="277370" y="75056"/>
                </a:lnTo>
                <a:lnTo>
                  <a:pt x="278640" y="68579"/>
                </a:lnTo>
                <a:lnTo>
                  <a:pt x="278640" y="54685"/>
                </a:lnTo>
                <a:lnTo>
                  <a:pt x="277370" y="48513"/>
                </a:lnTo>
                <a:lnTo>
                  <a:pt x="272798" y="37261"/>
                </a:lnTo>
                <a:lnTo>
                  <a:pt x="270565" y="34518"/>
                </a:lnTo>
                <a:close/>
              </a:path>
              <a:path w="628014" h="125729">
                <a:moveTo>
                  <a:pt x="254763" y="25171"/>
                </a:moveTo>
                <a:lnTo>
                  <a:pt x="244095" y="25171"/>
                </a:lnTo>
                <a:lnTo>
                  <a:pt x="240285" y="26060"/>
                </a:lnTo>
                <a:lnTo>
                  <a:pt x="236983" y="27838"/>
                </a:lnTo>
                <a:lnTo>
                  <a:pt x="233935" y="29641"/>
                </a:lnTo>
                <a:lnTo>
                  <a:pt x="230887" y="32308"/>
                </a:lnTo>
                <a:lnTo>
                  <a:pt x="228347" y="35889"/>
                </a:lnTo>
                <a:lnTo>
                  <a:pt x="239917" y="35889"/>
                </a:lnTo>
                <a:lnTo>
                  <a:pt x="242571" y="34518"/>
                </a:lnTo>
                <a:lnTo>
                  <a:pt x="270565" y="34518"/>
                </a:lnTo>
                <a:lnTo>
                  <a:pt x="269242" y="32892"/>
                </a:lnTo>
                <a:lnTo>
                  <a:pt x="260097" y="26720"/>
                </a:lnTo>
                <a:lnTo>
                  <a:pt x="254763" y="25171"/>
                </a:lnTo>
                <a:close/>
              </a:path>
              <a:path w="628014" h="125729">
                <a:moveTo>
                  <a:pt x="307088" y="0"/>
                </a:moveTo>
                <a:lnTo>
                  <a:pt x="295150" y="0"/>
                </a:lnTo>
                <a:lnTo>
                  <a:pt x="295150" y="97077"/>
                </a:lnTo>
                <a:lnTo>
                  <a:pt x="307088" y="97077"/>
                </a:lnTo>
                <a:lnTo>
                  <a:pt x="307088" y="53085"/>
                </a:lnTo>
                <a:lnTo>
                  <a:pt x="307850" y="48767"/>
                </a:lnTo>
                <a:lnTo>
                  <a:pt x="310390" y="42493"/>
                </a:lnTo>
                <a:lnTo>
                  <a:pt x="312676" y="40004"/>
                </a:lnTo>
                <a:lnTo>
                  <a:pt x="318772" y="36347"/>
                </a:lnTo>
                <a:lnTo>
                  <a:pt x="322328" y="35432"/>
                </a:lnTo>
                <a:lnTo>
                  <a:pt x="349359" y="35432"/>
                </a:lnTo>
                <a:lnTo>
                  <a:pt x="349072" y="34848"/>
                </a:lnTo>
                <a:lnTo>
                  <a:pt x="307088" y="34848"/>
                </a:lnTo>
                <a:lnTo>
                  <a:pt x="307088" y="0"/>
                </a:lnTo>
                <a:close/>
              </a:path>
              <a:path w="628014" h="125729">
                <a:moveTo>
                  <a:pt x="349359" y="35432"/>
                </a:moveTo>
                <a:lnTo>
                  <a:pt x="330456" y="35432"/>
                </a:lnTo>
                <a:lnTo>
                  <a:pt x="334012" y="36778"/>
                </a:lnTo>
                <a:lnTo>
                  <a:pt x="336806" y="39496"/>
                </a:lnTo>
                <a:lnTo>
                  <a:pt x="339346" y="42214"/>
                </a:lnTo>
                <a:lnTo>
                  <a:pt x="340616" y="46557"/>
                </a:lnTo>
                <a:lnTo>
                  <a:pt x="340616" y="97077"/>
                </a:lnTo>
                <a:lnTo>
                  <a:pt x="352554" y="97077"/>
                </a:lnTo>
                <a:lnTo>
                  <a:pt x="352554" y="45643"/>
                </a:lnTo>
                <a:lnTo>
                  <a:pt x="351792" y="40385"/>
                </a:lnTo>
                <a:lnTo>
                  <a:pt x="349359" y="35432"/>
                </a:lnTo>
                <a:close/>
              </a:path>
              <a:path w="628014" h="125729">
                <a:moveTo>
                  <a:pt x="333504" y="25171"/>
                </a:moveTo>
                <a:lnTo>
                  <a:pt x="319788" y="25171"/>
                </a:lnTo>
                <a:lnTo>
                  <a:pt x="312676" y="28396"/>
                </a:lnTo>
                <a:lnTo>
                  <a:pt x="307088" y="34848"/>
                </a:lnTo>
                <a:lnTo>
                  <a:pt x="349072" y="34848"/>
                </a:lnTo>
                <a:lnTo>
                  <a:pt x="333504" y="25171"/>
                </a:lnTo>
                <a:close/>
              </a:path>
              <a:path w="628014" h="125729">
                <a:moveTo>
                  <a:pt x="401323" y="25171"/>
                </a:moveTo>
                <a:lnTo>
                  <a:pt x="392686" y="25171"/>
                </a:lnTo>
                <a:lnTo>
                  <a:pt x="385320" y="27761"/>
                </a:lnTo>
                <a:lnTo>
                  <a:pt x="368556" y="61924"/>
                </a:lnTo>
                <a:lnTo>
                  <a:pt x="369101" y="69976"/>
                </a:lnTo>
                <a:lnTo>
                  <a:pt x="401323" y="98677"/>
                </a:lnTo>
                <a:lnTo>
                  <a:pt x="407673" y="98677"/>
                </a:lnTo>
                <a:lnTo>
                  <a:pt x="413261" y="97255"/>
                </a:lnTo>
                <a:lnTo>
                  <a:pt x="418341" y="94385"/>
                </a:lnTo>
                <a:lnTo>
                  <a:pt x="423675" y="91515"/>
                </a:lnTo>
                <a:lnTo>
                  <a:pt x="426167" y="88873"/>
                </a:lnTo>
                <a:lnTo>
                  <a:pt x="395480" y="88873"/>
                </a:lnTo>
                <a:lnTo>
                  <a:pt x="390654" y="86638"/>
                </a:lnTo>
                <a:lnTo>
                  <a:pt x="386569" y="82117"/>
                </a:lnTo>
                <a:lnTo>
                  <a:pt x="382780" y="77672"/>
                </a:lnTo>
                <a:lnTo>
                  <a:pt x="380748" y="70941"/>
                </a:lnTo>
                <a:lnTo>
                  <a:pt x="380785" y="52785"/>
                </a:lnTo>
                <a:lnTo>
                  <a:pt x="382780" y="46176"/>
                </a:lnTo>
                <a:lnTo>
                  <a:pt x="386590" y="41731"/>
                </a:lnTo>
                <a:lnTo>
                  <a:pt x="390654" y="37261"/>
                </a:lnTo>
                <a:lnTo>
                  <a:pt x="395480" y="35026"/>
                </a:lnTo>
                <a:lnTo>
                  <a:pt x="425472" y="35026"/>
                </a:lnTo>
                <a:lnTo>
                  <a:pt x="425199" y="34670"/>
                </a:lnTo>
                <a:lnTo>
                  <a:pt x="420289" y="30518"/>
                </a:lnTo>
                <a:lnTo>
                  <a:pt x="414689" y="27549"/>
                </a:lnTo>
                <a:lnTo>
                  <a:pt x="408375" y="25766"/>
                </a:lnTo>
                <a:lnTo>
                  <a:pt x="401323" y="25171"/>
                </a:lnTo>
                <a:close/>
              </a:path>
              <a:path w="628014" h="125729">
                <a:moveTo>
                  <a:pt x="425472" y="35026"/>
                </a:moveTo>
                <a:lnTo>
                  <a:pt x="407419" y="35026"/>
                </a:lnTo>
                <a:lnTo>
                  <a:pt x="412245" y="37286"/>
                </a:lnTo>
                <a:lnTo>
                  <a:pt x="416055" y="41757"/>
                </a:lnTo>
                <a:lnTo>
                  <a:pt x="420119" y="46227"/>
                </a:lnTo>
                <a:lnTo>
                  <a:pt x="422137" y="52785"/>
                </a:lnTo>
                <a:lnTo>
                  <a:pt x="422098" y="70941"/>
                </a:lnTo>
                <a:lnTo>
                  <a:pt x="420119" y="77621"/>
                </a:lnTo>
                <a:lnTo>
                  <a:pt x="416286" y="82142"/>
                </a:lnTo>
                <a:lnTo>
                  <a:pt x="412245" y="86613"/>
                </a:lnTo>
                <a:lnTo>
                  <a:pt x="407419" y="88873"/>
                </a:lnTo>
                <a:lnTo>
                  <a:pt x="426167" y="88873"/>
                </a:lnTo>
                <a:lnTo>
                  <a:pt x="427485" y="87476"/>
                </a:lnTo>
                <a:lnTo>
                  <a:pt x="433073" y="77088"/>
                </a:lnTo>
                <a:lnTo>
                  <a:pt x="434282" y="70315"/>
                </a:lnTo>
                <a:lnTo>
                  <a:pt x="434343" y="60933"/>
                </a:lnTo>
                <a:lnTo>
                  <a:pt x="433771" y="53004"/>
                </a:lnTo>
                <a:lnTo>
                  <a:pt x="432057" y="45983"/>
                </a:lnTo>
                <a:lnTo>
                  <a:pt x="429199" y="39870"/>
                </a:lnTo>
                <a:lnTo>
                  <a:pt x="425472" y="35026"/>
                </a:lnTo>
                <a:close/>
              </a:path>
              <a:path w="628014" h="125729">
                <a:moveTo>
                  <a:pt x="461267" y="26745"/>
                </a:moveTo>
                <a:lnTo>
                  <a:pt x="450599" y="26745"/>
                </a:lnTo>
                <a:lnTo>
                  <a:pt x="450599" y="97077"/>
                </a:lnTo>
                <a:lnTo>
                  <a:pt x="462537" y="97077"/>
                </a:lnTo>
                <a:lnTo>
                  <a:pt x="462537" y="54203"/>
                </a:lnTo>
                <a:lnTo>
                  <a:pt x="463045" y="49300"/>
                </a:lnTo>
                <a:lnTo>
                  <a:pt x="465585" y="42493"/>
                </a:lnTo>
                <a:lnTo>
                  <a:pt x="467871" y="39902"/>
                </a:lnTo>
                <a:lnTo>
                  <a:pt x="473057" y="36626"/>
                </a:lnTo>
                <a:lnTo>
                  <a:pt x="461267" y="36626"/>
                </a:lnTo>
                <a:lnTo>
                  <a:pt x="461267" y="26745"/>
                </a:lnTo>
                <a:close/>
              </a:path>
              <a:path w="628014" h="125729">
                <a:moveTo>
                  <a:pt x="501768" y="35508"/>
                </a:moveTo>
                <a:lnTo>
                  <a:pt x="484381" y="35508"/>
                </a:lnTo>
                <a:lnTo>
                  <a:pt x="487429" y="36829"/>
                </a:lnTo>
                <a:lnTo>
                  <a:pt x="491493" y="42112"/>
                </a:lnTo>
                <a:lnTo>
                  <a:pt x="492255" y="46100"/>
                </a:lnTo>
                <a:lnTo>
                  <a:pt x="492255" y="97077"/>
                </a:lnTo>
                <a:lnTo>
                  <a:pt x="504193" y="97077"/>
                </a:lnTo>
                <a:lnTo>
                  <a:pt x="504193" y="48996"/>
                </a:lnTo>
                <a:lnTo>
                  <a:pt x="505971" y="43712"/>
                </a:lnTo>
                <a:lnTo>
                  <a:pt x="512218" y="37489"/>
                </a:lnTo>
                <a:lnTo>
                  <a:pt x="502415" y="37489"/>
                </a:lnTo>
                <a:lnTo>
                  <a:pt x="501768" y="35508"/>
                </a:lnTo>
                <a:close/>
              </a:path>
              <a:path w="628014" h="125729">
                <a:moveTo>
                  <a:pt x="544277" y="35508"/>
                </a:moveTo>
                <a:lnTo>
                  <a:pt x="524259" y="35508"/>
                </a:lnTo>
                <a:lnTo>
                  <a:pt x="526545" y="36143"/>
                </a:lnTo>
                <a:lnTo>
                  <a:pt x="530609" y="38709"/>
                </a:lnTo>
                <a:lnTo>
                  <a:pt x="532133" y="40385"/>
                </a:lnTo>
                <a:lnTo>
                  <a:pt x="533658" y="44576"/>
                </a:lnTo>
                <a:lnTo>
                  <a:pt x="533912" y="48005"/>
                </a:lnTo>
                <a:lnTo>
                  <a:pt x="533912" y="97077"/>
                </a:lnTo>
                <a:lnTo>
                  <a:pt x="545850" y="97077"/>
                </a:lnTo>
                <a:lnTo>
                  <a:pt x="545736" y="40385"/>
                </a:lnTo>
                <a:lnTo>
                  <a:pt x="544277" y="35508"/>
                </a:lnTo>
                <a:close/>
              </a:path>
              <a:path w="628014" h="125729">
                <a:moveTo>
                  <a:pt x="531117" y="25171"/>
                </a:moveTo>
                <a:lnTo>
                  <a:pt x="515115" y="25171"/>
                </a:lnTo>
                <a:lnTo>
                  <a:pt x="508003" y="29285"/>
                </a:lnTo>
                <a:lnTo>
                  <a:pt x="502415" y="37489"/>
                </a:lnTo>
                <a:lnTo>
                  <a:pt x="512218" y="37489"/>
                </a:lnTo>
                <a:lnTo>
                  <a:pt x="512575" y="37134"/>
                </a:lnTo>
                <a:lnTo>
                  <a:pt x="516639" y="35508"/>
                </a:lnTo>
                <a:lnTo>
                  <a:pt x="544277" y="35508"/>
                </a:lnTo>
                <a:lnTo>
                  <a:pt x="544072" y="34823"/>
                </a:lnTo>
                <a:lnTo>
                  <a:pt x="536452" y="27101"/>
                </a:lnTo>
                <a:lnTo>
                  <a:pt x="531117" y="25171"/>
                </a:lnTo>
                <a:close/>
              </a:path>
              <a:path w="628014" h="125729">
                <a:moveTo>
                  <a:pt x="487683" y="25171"/>
                </a:moveTo>
                <a:lnTo>
                  <a:pt x="477777" y="25171"/>
                </a:lnTo>
                <a:lnTo>
                  <a:pt x="473713" y="26212"/>
                </a:lnTo>
                <a:lnTo>
                  <a:pt x="470157" y="28320"/>
                </a:lnTo>
                <a:lnTo>
                  <a:pt x="466347" y="30403"/>
                </a:lnTo>
                <a:lnTo>
                  <a:pt x="463553" y="33172"/>
                </a:lnTo>
                <a:lnTo>
                  <a:pt x="461267" y="36626"/>
                </a:lnTo>
                <a:lnTo>
                  <a:pt x="473057" y="36626"/>
                </a:lnTo>
                <a:lnTo>
                  <a:pt x="473459" y="36372"/>
                </a:lnTo>
                <a:lnTo>
                  <a:pt x="476507" y="35508"/>
                </a:lnTo>
                <a:lnTo>
                  <a:pt x="501768" y="35508"/>
                </a:lnTo>
                <a:lnTo>
                  <a:pt x="501145" y="33603"/>
                </a:lnTo>
                <a:lnTo>
                  <a:pt x="498605" y="30581"/>
                </a:lnTo>
                <a:lnTo>
                  <a:pt x="492001" y="26237"/>
                </a:lnTo>
                <a:lnTo>
                  <a:pt x="487683" y="25171"/>
                </a:lnTo>
                <a:close/>
              </a:path>
              <a:path w="628014" h="125729">
                <a:moveTo>
                  <a:pt x="621419" y="35026"/>
                </a:moveTo>
                <a:lnTo>
                  <a:pt x="600968" y="35026"/>
                </a:lnTo>
                <a:lnTo>
                  <a:pt x="605540" y="36372"/>
                </a:lnTo>
                <a:lnTo>
                  <a:pt x="610874" y="41071"/>
                </a:lnTo>
                <a:lnTo>
                  <a:pt x="611890" y="44474"/>
                </a:lnTo>
                <a:lnTo>
                  <a:pt x="611890" y="52450"/>
                </a:lnTo>
                <a:lnTo>
                  <a:pt x="607318" y="54050"/>
                </a:lnTo>
                <a:lnTo>
                  <a:pt x="600206" y="55422"/>
                </a:lnTo>
                <a:lnTo>
                  <a:pt x="585982" y="57123"/>
                </a:lnTo>
                <a:lnTo>
                  <a:pt x="582426" y="57733"/>
                </a:lnTo>
                <a:lnTo>
                  <a:pt x="562868" y="75106"/>
                </a:lnTo>
                <a:lnTo>
                  <a:pt x="562868" y="84428"/>
                </a:lnTo>
                <a:lnTo>
                  <a:pt x="564900" y="89229"/>
                </a:lnTo>
                <a:lnTo>
                  <a:pt x="569218" y="93013"/>
                </a:lnTo>
                <a:lnTo>
                  <a:pt x="573282" y="96798"/>
                </a:lnTo>
                <a:lnTo>
                  <a:pt x="579124" y="98677"/>
                </a:lnTo>
                <a:lnTo>
                  <a:pt x="591570" y="98677"/>
                </a:lnTo>
                <a:lnTo>
                  <a:pt x="611794" y="89330"/>
                </a:lnTo>
                <a:lnTo>
                  <a:pt x="585220" y="89330"/>
                </a:lnTo>
                <a:lnTo>
                  <a:pt x="581664" y="88289"/>
                </a:lnTo>
                <a:lnTo>
                  <a:pt x="579124" y="86155"/>
                </a:lnTo>
                <a:lnTo>
                  <a:pt x="576838" y="84047"/>
                </a:lnTo>
                <a:lnTo>
                  <a:pt x="575652" y="81558"/>
                </a:lnTo>
                <a:lnTo>
                  <a:pt x="575568" y="76148"/>
                </a:lnTo>
                <a:lnTo>
                  <a:pt x="576076" y="74243"/>
                </a:lnTo>
                <a:lnTo>
                  <a:pt x="577346" y="72541"/>
                </a:lnTo>
                <a:lnTo>
                  <a:pt x="578362" y="70839"/>
                </a:lnTo>
                <a:lnTo>
                  <a:pt x="579886" y="69569"/>
                </a:lnTo>
                <a:lnTo>
                  <a:pt x="583950" y="67791"/>
                </a:lnTo>
                <a:lnTo>
                  <a:pt x="587506" y="67004"/>
                </a:lnTo>
                <a:lnTo>
                  <a:pt x="600968" y="65048"/>
                </a:lnTo>
                <a:lnTo>
                  <a:pt x="607572" y="63550"/>
                </a:lnTo>
                <a:lnTo>
                  <a:pt x="611890" y="61797"/>
                </a:lnTo>
                <a:lnTo>
                  <a:pt x="623828" y="61797"/>
                </a:lnTo>
                <a:lnTo>
                  <a:pt x="623828" y="46430"/>
                </a:lnTo>
                <a:lnTo>
                  <a:pt x="623574" y="42773"/>
                </a:lnTo>
                <a:lnTo>
                  <a:pt x="623320" y="40741"/>
                </a:lnTo>
                <a:lnTo>
                  <a:pt x="622558" y="37464"/>
                </a:lnTo>
                <a:lnTo>
                  <a:pt x="621419" y="35026"/>
                </a:lnTo>
                <a:close/>
              </a:path>
              <a:path w="628014" h="125729">
                <a:moveTo>
                  <a:pt x="624551" y="88416"/>
                </a:moveTo>
                <a:lnTo>
                  <a:pt x="612906" y="88416"/>
                </a:lnTo>
                <a:lnTo>
                  <a:pt x="613160" y="91718"/>
                </a:lnTo>
                <a:lnTo>
                  <a:pt x="613922" y="94613"/>
                </a:lnTo>
                <a:lnTo>
                  <a:pt x="615192" y="97077"/>
                </a:lnTo>
                <a:lnTo>
                  <a:pt x="627638" y="97077"/>
                </a:lnTo>
                <a:lnTo>
                  <a:pt x="626114" y="94385"/>
                </a:lnTo>
                <a:lnTo>
                  <a:pt x="625098" y="91591"/>
                </a:lnTo>
                <a:lnTo>
                  <a:pt x="624551" y="88416"/>
                </a:lnTo>
                <a:close/>
              </a:path>
              <a:path w="628014" h="125729">
                <a:moveTo>
                  <a:pt x="623828" y="61797"/>
                </a:moveTo>
                <a:lnTo>
                  <a:pt x="611890" y="61797"/>
                </a:lnTo>
                <a:lnTo>
                  <a:pt x="611788" y="71957"/>
                </a:lnTo>
                <a:lnTo>
                  <a:pt x="611128" y="75386"/>
                </a:lnTo>
                <a:lnTo>
                  <a:pt x="609858" y="78078"/>
                </a:lnTo>
                <a:lnTo>
                  <a:pt x="608334" y="81558"/>
                </a:lnTo>
                <a:lnTo>
                  <a:pt x="605540" y="84327"/>
                </a:lnTo>
                <a:lnTo>
                  <a:pt x="598428" y="88340"/>
                </a:lnTo>
                <a:lnTo>
                  <a:pt x="594364" y="89330"/>
                </a:lnTo>
                <a:lnTo>
                  <a:pt x="611794" y="89330"/>
                </a:lnTo>
                <a:lnTo>
                  <a:pt x="612906" y="88416"/>
                </a:lnTo>
                <a:lnTo>
                  <a:pt x="624551" y="88416"/>
                </a:lnTo>
                <a:lnTo>
                  <a:pt x="624161" y="86155"/>
                </a:lnTo>
                <a:lnTo>
                  <a:pt x="624036" y="84428"/>
                </a:lnTo>
                <a:lnTo>
                  <a:pt x="623926" y="81380"/>
                </a:lnTo>
                <a:lnTo>
                  <a:pt x="623828" y="61797"/>
                </a:lnTo>
                <a:close/>
              </a:path>
              <a:path w="628014" h="125729">
                <a:moveTo>
                  <a:pt x="602746" y="25171"/>
                </a:moveTo>
                <a:lnTo>
                  <a:pt x="590554" y="25171"/>
                </a:lnTo>
                <a:lnTo>
                  <a:pt x="585220" y="25983"/>
                </a:lnTo>
                <a:lnTo>
                  <a:pt x="576076" y="29311"/>
                </a:lnTo>
                <a:lnTo>
                  <a:pt x="572520" y="31673"/>
                </a:lnTo>
                <a:lnTo>
                  <a:pt x="570234" y="34746"/>
                </a:lnTo>
                <a:lnTo>
                  <a:pt x="567694" y="37794"/>
                </a:lnTo>
                <a:lnTo>
                  <a:pt x="565916" y="41833"/>
                </a:lnTo>
                <a:lnTo>
                  <a:pt x="564900" y="46811"/>
                </a:lnTo>
                <a:lnTo>
                  <a:pt x="576584" y="48411"/>
                </a:lnTo>
                <a:lnTo>
                  <a:pt x="577854" y="43433"/>
                </a:lnTo>
                <a:lnTo>
                  <a:pt x="579886" y="39953"/>
                </a:lnTo>
                <a:lnTo>
                  <a:pt x="582426" y="37972"/>
                </a:lnTo>
                <a:lnTo>
                  <a:pt x="585220" y="36016"/>
                </a:lnTo>
                <a:lnTo>
                  <a:pt x="589284" y="35026"/>
                </a:lnTo>
                <a:lnTo>
                  <a:pt x="621419" y="35026"/>
                </a:lnTo>
                <a:lnTo>
                  <a:pt x="621288" y="34746"/>
                </a:lnTo>
                <a:lnTo>
                  <a:pt x="617732" y="30479"/>
                </a:lnTo>
                <a:lnTo>
                  <a:pt x="614938" y="28701"/>
                </a:lnTo>
                <a:lnTo>
                  <a:pt x="611382" y="27279"/>
                </a:lnTo>
                <a:lnTo>
                  <a:pt x="607572" y="25882"/>
                </a:lnTo>
                <a:lnTo>
                  <a:pt x="602746" y="25171"/>
                </a:lnTo>
                <a:close/>
              </a:path>
            </a:pathLst>
          </a:custGeom>
          <a:solidFill>
            <a:srgbClr val="000000"/>
          </a:solidFill>
        </p:spPr>
        <p:txBody>
          <a:bodyPr wrap="square" lIns="0" tIns="0" rIns="0" bIns="0" rtlCol="0"/>
          <a:lstStyle/>
          <a:p>
            <a:endParaRPr/>
          </a:p>
        </p:txBody>
      </p:sp>
      <p:sp>
        <p:nvSpPr>
          <p:cNvPr id="199" name="object 199"/>
          <p:cNvSpPr/>
          <p:nvPr/>
        </p:nvSpPr>
        <p:spPr>
          <a:xfrm>
            <a:off x="4239035" y="4065538"/>
            <a:ext cx="100965" cy="100965"/>
          </a:xfrm>
          <a:custGeom>
            <a:avLst/>
            <a:gdLst/>
            <a:ahLst/>
            <a:cxnLst/>
            <a:rect l="l" t="t" r="r" b="b"/>
            <a:pathLst>
              <a:path w="100964" h="100964">
                <a:moveTo>
                  <a:pt x="0" y="100857"/>
                </a:moveTo>
                <a:lnTo>
                  <a:pt x="100859" y="100857"/>
                </a:lnTo>
                <a:lnTo>
                  <a:pt x="100859" y="0"/>
                </a:lnTo>
                <a:lnTo>
                  <a:pt x="0" y="0"/>
                </a:lnTo>
                <a:lnTo>
                  <a:pt x="0" y="100857"/>
                </a:lnTo>
                <a:close/>
              </a:path>
            </a:pathLst>
          </a:custGeom>
          <a:solidFill>
            <a:srgbClr val="7891AA"/>
          </a:solidFill>
        </p:spPr>
        <p:txBody>
          <a:bodyPr wrap="square" lIns="0" tIns="0" rIns="0" bIns="0" rtlCol="0"/>
          <a:lstStyle/>
          <a:p>
            <a:endParaRPr/>
          </a:p>
        </p:txBody>
      </p:sp>
      <p:sp>
        <p:nvSpPr>
          <p:cNvPr id="200" name="object 200"/>
          <p:cNvSpPr/>
          <p:nvPr/>
        </p:nvSpPr>
        <p:spPr>
          <a:xfrm>
            <a:off x="4379752" y="4063628"/>
            <a:ext cx="1176790" cy="125627"/>
          </a:xfrm>
          <a:prstGeom prst="rect">
            <a:avLst/>
          </a:prstGeom>
          <a:blipFill>
            <a:blip r:embed="rId19" cstate="print"/>
            <a:stretch>
              <a:fillRect/>
            </a:stretch>
          </a:blipFill>
        </p:spPr>
        <p:txBody>
          <a:bodyPr wrap="square" lIns="0" tIns="0" rIns="0" bIns="0" rtlCol="0"/>
          <a:lstStyle/>
          <a:p>
            <a:endParaRPr/>
          </a:p>
        </p:txBody>
      </p:sp>
      <p:sp>
        <p:nvSpPr>
          <p:cNvPr id="201" name="object 201"/>
          <p:cNvSpPr/>
          <p:nvPr/>
        </p:nvSpPr>
        <p:spPr>
          <a:xfrm>
            <a:off x="4239035" y="3895080"/>
            <a:ext cx="100965" cy="100965"/>
          </a:xfrm>
          <a:custGeom>
            <a:avLst/>
            <a:gdLst/>
            <a:ahLst/>
            <a:cxnLst/>
            <a:rect l="l" t="t" r="r" b="b"/>
            <a:pathLst>
              <a:path w="100964" h="100964">
                <a:moveTo>
                  <a:pt x="0" y="100857"/>
                </a:moveTo>
                <a:lnTo>
                  <a:pt x="100859" y="100857"/>
                </a:lnTo>
                <a:lnTo>
                  <a:pt x="100859" y="0"/>
                </a:lnTo>
                <a:lnTo>
                  <a:pt x="0" y="0"/>
                </a:lnTo>
                <a:lnTo>
                  <a:pt x="0" y="100857"/>
                </a:lnTo>
                <a:close/>
              </a:path>
            </a:pathLst>
          </a:custGeom>
          <a:solidFill>
            <a:srgbClr val="A2BBD2"/>
          </a:solidFill>
        </p:spPr>
        <p:txBody>
          <a:bodyPr wrap="square" lIns="0" tIns="0" rIns="0" bIns="0" rtlCol="0"/>
          <a:lstStyle/>
          <a:p>
            <a:endParaRPr/>
          </a:p>
        </p:txBody>
      </p:sp>
      <p:sp>
        <p:nvSpPr>
          <p:cNvPr id="202" name="object 202"/>
          <p:cNvSpPr/>
          <p:nvPr/>
        </p:nvSpPr>
        <p:spPr>
          <a:xfrm>
            <a:off x="4378990" y="3893170"/>
            <a:ext cx="1271533" cy="125627"/>
          </a:xfrm>
          <a:prstGeom prst="rect">
            <a:avLst/>
          </a:prstGeom>
          <a:blipFill>
            <a:blip r:embed="rId20" cstate="print"/>
            <a:stretch>
              <a:fillRect/>
            </a:stretch>
          </a:blipFill>
        </p:spPr>
        <p:txBody>
          <a:bodyPr wrap="square" lIns="0" tIns="0" rIns="0" bIns="0" rtlCol="0"/>
          <a:lstStyle/>
          <a:p>
            <a:endParaRPr/>
          </a:p>
        </p:txBody>
      </p:sp>
      <p:sp>
        <p:nvSpPr>
          <p:cNvPr id="203" name="object 203"/>
          <p:cNvSpPr/>
          <p:nvPr/>
        </p:nvSpPr>
        <p:spPr>
          <a:xfrm>
            <a:off x="4239035" y="3724597"/>
            <a:ext cx="100965" cy="100965"/>
          </a:xfrm>
          <a:custGeom>
            <a:avLst/>
            <a:gdLst/>
            <a:ahLst/>
            <a:cxnLst/>
            <a:rect l="l" t="t" r="r" b="b"/>
            <a:pathLst>
              <a:path w="100964" h="100964">
                <a:moveTo>
                  <a:pt x="0" y="100857"/>
                </a:moveTo>
                <a:lnTo>
                  <a:pt x="100859" y="100857"/>
                </a:lnTo>
                <a:lnTo>
                  <a:pt x="100859" y="0"/>
                </a:lnTo>
                <a:lnTo>
                  <a:pt x="0" y="0"/>
                </a:lnTo>
                <a:lnTo>
                  <a:pt x="0" y="100857"/>
                </a:lnTo>
                <a:close/>
              </a:path>
            </a:pathLst>
          </a:custGeom>
          <a:solidFill>
            <a:srgbClr val="0F4B3D"/>
          </a:solidFill>
        </p:spPr>
        <p:txBody>
          <a:bodyPr wrap="square" lIns="0" tIns="0" rIns="0" bIns="0" rtlCol="0"/>
          <a:lstStyle/>
          <a:p>
            <a:endParaRPr/>
          </a:p>
        </p:txBody>
      </p:sp>
      <p:sp>
        <p:nvSpPr>
          <p:cNvPr id="204" name="object 204"/>
          <p:cNvSpPr/>
          <p:nvPr/>
        </p:nvSpPr>
        <p:spPr>
          <a:xfrm>
            <a:off x="4371878" y="3722687"/>
            <a:ext cx="921264" cy="125627"/>
          </a:xfrm>
          <a:prstGeom prst="rect">
            <a:avLst/>
          </a:prstGeom>
          <a:blipFill>
            <a:blip r:embed="rId21" cstate="print"/>
            <a:stretch>
              <a:fillRect/>
            </a:stretch>
          </a:blipFill>
        </p:spPr>
        <p:txBody>
          <a:bodyPr wrap="square" lIns="0" tIns="0" rIns="0" bIns="0" rtlCol="0"/>
          <a:lstStyle/>
          <a:p>
            <a:endParaRPr/>
          </a:p>
        </p:txBody>
      </p:sp>
      <p:sp>
        <p:nvSpPr>
          <p:cNvPr id="207" name="object 207"/>
          <p:cNvSpPr/>
          <p:nvPr/>
        </p:nvSpPr>
        <p:spPr>
          <a:xfrm>
            <a:off x="6895492" y="4802167"/>
            <a:ext cx="487045" cy="955040"/>
          </a:xfrm>
          <a:custGeom>
            <a:avLst/>
            <a:gdLst/>
            <a:ahLst/>
            <a:cxnLst/>
            <a:rect l="l" t="t" r="r" b="b"/>
            <a:pathLst>
              <a:path w="487045" h="955039">
                <a:moveTo>
                  <a:pt x="0" y="954838"/>
                </a:moveTo>
                <a:lnTo>
                  <a:pt x="486463" y="954838"/>
                </a:lnTo>
                <a:lnTo>
                  <a:pt x="486462" y="0"/>
                </a:lnTo>
                <a:lnTo>
                  <a:pt x="0" y="0"/>
                </a:lnTo>
                <a:lnTo>
                  <a:pt x="0" y="954838"/>
                </a:lnTo>
                <a:close/>
              </a:path>
            </a:pathLst>
          </a:custGeom>
          <a:solidFill>
            <a:srgbClr val="333333"/>
          </a:solidFill>
        </p:spPr>
        <p:txBody>
          <a:bodyPr wrap="square" lIns="0" tIns="0" rIns="0" bIns="0" rtlCol="0"/>
          <a:lstStyle/>
          <a:p>
            <a:endParaRPr/>
          </a:p>
        </p:txBody>
      </p:sp>
      <p:sp>
        <p:nvSpPr>
          <p:cNvPr id="208" name="object 208"/>
          <p:cNvSpPr/>
          <p:nvPr/>
        </p:nvSpPr>
        <p:spPr>
          <a:xfrm>
            <a:off x="6895492" y="4290349"/>
            <a:ext cx="487045" cy="511809"/>
          </a:xfrm>
          <a:custGeom>
            <a:avLst/>
            <a:gdLst/>
            <a:ahLst/>
            <a:cxnLst/>
            <a:rect l="l" t="t" r="r" b="b"/>
            <a:pathLst>
              <a:path w="487045" h="511810">
                <a:moveTo>
                  <a:pt x="0" y="511810"/>
                </a:moveTo>
                <a:lnTo>
                  <a:pt x="486463" y="511810"/>
                </a:lnTo>
                <a:lnTo>
                  <a:pt x="486462" y="0"/>
                </a:lnTo>
                <a:lnTo>
                  <a:pt x="0" y="0"/>
                </a:lnTo>
                <a:lnTo>
                  <a:pt x="0" y="511810"/>
                </a:lnTo>
                <a:close/>
              </a:path>
            </a:pathLst>
          </a:custGeom>
          <a:solidFill>
            <a:srgbClr val="5C5C5C"/>
          </a:solidFill>
        </p:spPr>
        <p:txBody>
          <a:bodyPr wrap="square" lIns="0" tIns="0" rIns="0" bIns="0" rtlCol="0"/>
          <a:lstStyle/>
          <a:p>
            <a:endParaRPr/>
          </a:p>
        </p:txBody>
      </p:sp>
      <p:sp>
        <p:nvSpPr>
          <p:cNvPr id="209" name="object 209"/>
          <p:cNvSpPr/>
          <p:nvPr/>
        </p:nvSpPr>
        <p:spPr>
          <a:xfrm>
            <a:off x="6895492" y="3301449"/>
            <a:ext cx="487045" cy="281940"/>
          </a:xfrm>
          <a:custGeom>
            <a:avLst/>
            <a:gdLst/>
            <a:ahLst/>
            <a:cxnLst/>
            <a:rect l="l" t="t" r="r" b="b"/>
            <a:pathLst>
              <a:path w="487045" h="281939">
                <a:moveTo>
                  <a:pt x="0" y="281483"/>
                </a:moveTo>
                <a:lnTo>
                  <a:pt x="486462" y="281483"/>
                </a:lnTo>
                <a:lnTo>
                  <a:pt x="486462" y="0"/>
                </a:lnTo>
                <a:lnTo>
                  <a:pt x="0" y="0"/>
                </a:lnTo>
                <a:lnTo>
                  <a:pt x="0" y="281483"/>
                </a:lnTo>
                <a:close/>
              </a:path>
            </a:pathLst>
          </a:custGeom>
          <a:solidFill>
            <a:srgbClr val="858585"/>
          </a:solidFill>
        </p:spPr>
        <p:txBody>
          <a:bodyPr wrap="square" lIns="0" tIns="0" rIns="0" bIns="0" rtlCol="0"/>
          <a:lstStyle/>
          <a:p>
            <a:endParaRPr/>
          </a:p>
        </p:txBody>
      </p:sp>
      <p:sp>
        <p:nvSpPr>
          <p:cNvPr id="210" name="object 210"/>
          <p:cNvSpPr/>
          <p:nvPr/>
        </p:nvSpPr>
        <p:spPr>
          <a:xfrm>
            <a:off x="6895492" y="3881815"/>
            <a:ext cx="487045" cy="408940"/>
          </a:xfrm>
          <a:custGeom>
            <a:avLst/>
            <a:gdLst/>
            <a:ahLst/>
            <a:cxnLst/>
            <a:rect l="l" t="t" r="r" b="b"/>
            <a:pathLst>
              <a:path w="487045" h="408939">
                <a:moveTo>
                  <a:pt x="0" y="408534"/>
                </a:moveTo>
                <a:lnTo>
                  <a:pt x="486463" y="408534"/>
                </a:lnTo>
                <a:lnTo>
                  <a:pt x="486462" y="0"/>
                </a:lnTo>
                <a:lnTo>
                  <a:pt x="0" y="0"/>
                </a:lnTo>
                <a:lnTo>
                  <a:pt x="0" y="408534"/>
                </a:lnTo>
                <a:close/>
              </a:path>
            </a:pathLst>
          </a:custGeom>
          <a:solidFill>
            <a:srgbClr val="B4B4B4"/>
          </a:solidFill>
        </p:spPr>
        <p:txBody>
          <a:bodyPr wrap="square" lIns="0" tIns="0" rIns="0" bIns="0" rtlCol="0"/>
          <a:lstStyle/>
          <a:p>
            <a:endParaRPr/>
          </a:p>
        </p:txBody>
      </p:sp>
      <p:sp>
        <p:nvSpPr>
          <p:cNvPr id="211" name="object 211"/>
          <p:cNvSpPr/>
          <p:nvPr/>
        </p:nvSpPr>
        <p:spPr>
          <a:xfrm>
            <a:off x="6895492" y="3582932"/>
            <a:ext cx="487045" cy="299085"/>
          </a:xfrm>
          <a:custGeom>
            <a:avLst/>
            <a:gdLst/>
            <a:ahLst/>
            <a:cxnLst/>
            <a:rect l="l" t="t" r="r" b="b"/>
            <a:pathLst>
              <a:path w="487045" h="299085">
                <a:moveTo>
                  <a:pt x="0" y="298882"/>
                </a:moveTo>
                <a:lnTo>
                  <a:pt x="486462" y="298882"/>
                </a:lnTo>
                <a:lnTo>
                  <a:pt x="486462" y="0"/>
                </a:lnTo>
                <a:lnTo>
                  <a:pt x="0" y="0"/>
                </a:lnTo>
                <a:lnTo>
                  <a:pt x="0" y="298882"/>
                </a:lnTo>
                <a:close/>
              </a:path>
            </a:pathLst>
          </a:custGeom>
          <a:solidFill>
            <a:srgbClr val="2C465A"/>
          </a:solidFill>
        </p:spPr>
        <p:txBody>
          <a:bodyPr wrap="square" lIns="0" tIns="0" rIns="0" bIns="0" rtlCol="0"/>
          <a:lstStyle/>
          <a:p>
            <a:endParaRPr/>
          </a:p>
        </p:txBody>
      </p:sp>
      <p:sp>
        <p:nvSpPr>
          <p:cNvPr id="212" name="object 212"/>
          <p:cNvSpPr/>
          <p:nvPr/>
        </p:nvSpPr>
        <p:spPr>
          <a:xfrm>
            <a:off x="6895492" y="3187695"/>
            <a:ext cx="487045" cy="114300"/>
          </a:xfrm>
          <a:custGeom>
            <a:avLst/>
            <a:gdLst/>
            <a:ahLst/>
            <a:cxnLst/>
            <a:rect l="l" t="t" r="r" b="b"/>
            <a:pathLst>
              <a:path w="487045" h="114300">
                <a:moveTo>
                  <a:pt x="0" y="113830"/>
                </a:moveTo>
                <a:lnTo>
                  <a:pt x="486462" y="113830"/>
                </a:lnTo>
                <a:lnTo>
                  <a:pt x="486462" y="0"/>
                </a:lnTo>
                <a:lnTo>
                  <a:pt x="0" y="0"/>
                </a:lnTo>
                <a:lnTo>
                  <a:pt x="0" y="113830"/>
                </a:lnTo>
                <a:close/>
              </a:path>
            </a:pathLst>
          </a:custGeom>
          <a:solidFill>
            <a:srgbClr val="46637A"/>
          </a:solidFill>
        </p:spPr>
        <p:txBody>
          <a:bodyPr wrap="square" lIns="0" tIns="0" rIns="0" bIns="0" rtlCol="0"/>
          <a:lstStyle/>
          <a:p>
            <a:endParaRPr/>
          </a:p>
        </p:txBody>
      </p:sp>
      <p:sp>
        <p:nvSpPr>
          <p:cNvPr id="213" name="object 213"/>
          <p:cNvSpPr/>
          <p:nvPr/>
        </p:nvSpPr>
        <p:spPr>
          <a:xfrm>
            <a:off x="6895492" y="3067931"/>
            <a:ext cx="487045" cy="46990"/>
          </a:xfrm>
          <a:custGeom>
            <a:avLst/>
            <a:gdLst/>
            <a:ahLst/>
            <a:cxnLst/>
            <a:rect l="l" t="t" r="r" b="b"/>
            <a:pathLst>
              <a:path w="487045" h="46989">
                <a:moveTo>
                  <a:pt x="0" y="46395"/>
                </a:moveTo>
                <a:lnTo>
                  <a:pt x="486462" y="46395"/>
                </a:lnTo>
                <a:lnTo>
                  <a:pt x="486462" y="0"/>
                </a:lnTo>
                <a:lnTo>
                  <a:pt x="0" y="0"/>
                </a:lnTo>
                <a:lnTo>
                  <a:pt x="0" y="46395"/>
                </a:lnTo>
                <a:close/>
              </a:path>
            </a:pathLst>
          </a:custGeom>
          <a:solidFill>
            <a:srgbClr val="7891AA"/>
          </a:solidFill>
        </p:spPr>
        <p:txBody>
          <a:bodyPr wrap="square" lIns="0" tIns="0" rIns="0" bIns="0" rtlCol="0"/>
          <a:lstStyle/>
          <a:p>
            <a:endParaRPr/>
          </a:p>
        </p:txBody>
      </p:sp>
      <p:sp>
        <p:nvSpPr>
          <p:cNvPr id="214" name="object 214"/>
          <p:cNvSpPr/>
          <p:nvPr/>
        </p:nvSpPr>
        <p:spPr>
          <a:xfrm>
            <a:off x="6895492" y="3039628"/>
            <a:ext cx="487045" cy="28575"/>
          </a:xfrm>
          <a:custGeom>
            <a:avLst/>
            <a:gdLst/>
            <a:ahLst/>
            <a:cxnLst/>
            <a:rect l="l" t="t" r="r" b="b"/>
            <a:pathLst>
              <a:path w="487045" h="28575">
                <a:moveTo>
                  <a:pt x="0" y="28216"/>
                </a:moveTo>
                <a:lnTo>
                  <a:pt x="486462" y="28216"/>
                </a:lnTo>
                <a:lnTo>
                  <a:pt x="486462" y="0"/>
                </a:lnTo>
                <a:lnTo>
                  <a:pt x="0" y="0"/>
                </a:lnTo>
                <a:lnTo>
                  <a:pt x="0" y="28216"/>
                </a:lnTo>
                <a:close/>
              </a:path>
            </a:pathLst>
          </a:custGeom>
          <a:solidFill>
            <a:srgbClr val="A2BBD2"/>
          </a:solidFill>
        </p:spPr>
        <p:txBody>
          <a:bodyPr wrap="square" lIns="0" tIns="0" rIns="0" bIns="0" rtlCol="0"/>
          <a:lstStyle/>
          <a:p>
            <a:endParaRPr/>
          </a:p>
        </p:txBody>
      </p:sp>
      <p:sp>
        <p:nvSpPr>
          <p:cNvPr id="215" name="object 215"/>
          <p:cNvSpPr/>
          <p:nvPr/>
        </p:nvSpPr>
        <p:spPr>
          <a:xfrm>
            <a:off x="6895492" y="3114411"/>
            <a:ext cx="487045" cy="73660"/>
          </a:xfrm>
          <a:custGeom>
            <a:avLst/>
            <a:gdLst/>
            <a:ahLst/>
            <a:cxnLst/>
            <a:rect l="l" t="t" r="r" b="b"/>
            <a:pathLst>
              <a:path w="487045" h="73660">
                <a:moveTo>
                  <a:pt x="0" y="73322"/>
                </a:moveTo>
                <a:lnTo>
                  <a:pt x="486462" y="73322"/>
                </a:lnTo>
                <a:lnTo>
                  <a:pt x="486462" y="0"/>
                </a:lnTo>
                <a:lnTo>
                  <a:pt x="0" y="0"/>
                </a:lnTo>
                <a:lnTo>
                  <a:pt x="0" y="73322"/>
                </a:lnTo>
                <a:close/>
              </a:path>
            </a:pathLst>
          </a:custGeom>
          <a:solidFill>
            <a:srgbClr val="0F4B3D"/>
          </a:solidFill>
        </p:spPr>
        <p:txBody>
          <a:bodyPr wrap="square" lIns="0" tIns="0" rIns="0" bIns="0" rtlCol="0"/>
          <a:lstStyle/>
          <a:p>
            <a:endParaRPr/>
          </a:p>
        </p:txBody>
      </p:sp>
      <p:sp>
        <p:nvSpPr>
          <p:cNvPr id="216" name="object 216"/>
          <p:cNvSpPr/>
          <p:nvPr/>
        </p:nvSpPr>
        <p:spPr>
          <a:xfrm>
            <a:off x="7625187" y="4872805"/>
            <a:ext cx="487045" cy="884555"/>
          </a:xfrm>
          <a:custGeom>
            <a:avLst/>
            <a:gdLst/>
            <a:ahLst/>
            <a:cxnLst/>
            <a:rect l="l" t="t" r="r" b="b"/>
            <a:pathLst>
              <a:path w="487045" h="884554">
                <a:moveTo>
                  <a:pt x="0" y="884200"/>
                </a:moveTo>
                <a:lnTo>
                  <a:pt x="486463" y="884200"/>
                </a:lnTo>
                <a:lnTo>
                  <a:pt x="486462" y="0"/>
                </a:lnTo>
                <a:lnTo>
                  <a:pt x="0" y="0"/>
                </a:lnTo>
                <a:lnTo>
                  <a:pt x="0" y="884200"/>
                </a:lnTo>
                <a:close/>
              </a:path>
            </a:pathLst>
          </a:custGeom>
          <a:solidFill>
            <a:srgbClr val="333333"/>
          </a:solidFill>
        </p:spPr>
        <p:txBody>
          <a:bodyPr wrap="square" lIns="0" tIns="0" rIns="0" bIns="0" rtlCol="0"/>
          <a:lstStyle/>
          <a:p>
            <a:endParaRPr/>
          </a:p>
        </p:txBody>
      </p:sp>
      <p:sp>
        <p:nvSpPr>
          <p:cNvPr id="217" name="object 217"/>
          <p:cNvSpPr/>
          <p:nvPr/>
        </p:nvSpPr>
        <p:spPr>
          <a:xfrm>
            <a:off x="7625186" y="4376531"/>
            <a:ext cx="487045" cy="496570"/>
          </a:xfrm>
          <a:custGeom>
            <a:avLst/>
            <a:gdLst/>
            <a:ahLst/>
            <a:cxnLst/>
            <a:rect l="l" t="t" r="r" b="b"/>
            <a:pathLst>
              <a:path w="487045" h="496570">
                <a:moveTo>
                  <a:pt x="0" y="496265"/>
                </a:moveTo>
                <a:lnTo>
                  <a:pt x="486463" y="496265"/>
                </a:lnTo>
                <a:lnTo>
                  <a:pt x="486462" y="0"/>
                </a:lnTo>
                <a:lnTo>
                  <a:pt x="0" y="0"/>
                </a:lnTo>
                <a:lnTo>
                  <a:pt x="0" y="496265"/>
                </a:lnTo>
                <a:close/>
              </a:path>
            </a:pathLst>
          </a:custGeom>
          <a:solidFill>
            <a:srgbClr val="5C5C5C"/>
          </a:solidFill>
        </p:spPr>
        <p:txBody>
          <a:bodyPr wrap="square" lIns="0" tIns="0" rIns="0" bIns="0" rtlCol="0"/>
          <a:lstStyle/>
          <a:p>
            <a:endParaRPr/>
          </a:p>
        </p:txBody>
      </p:sp>
      <p:sp>
        <p:nvSpPr>
          <p:cNvPr id="218" name="object 218"/>
          <p:cNvSpPr/>
          <p:nvPr/>
        </p:nvSpPr>
        <p:spPr>
          <a:xfrm>
            <a:off x="7625186" y="3726874"/>
            <a:ext cx="487045" cy="295910"/>
          </a:xfrm>
          <a:custGeom>
            <a:avLst/>
            <a:gdLst/>
            <a:ahLst/>
            <a:cxnLst/>
            <a:rect l="l" t="t" r="r" b="b"/>
            <a:pathLst>
              <a:path w="487045" h="295910">
                <a:moveTo>
                  <a:pt x="0" y="295732"/>
                </a:moveTo>
                <a:lnTo>
                  <a:pt x="486462" y="295732"/>
                </a:lnTo>
                <a:lnTo>
                  <a:pt x="486462" y="0"/>
                </a:lnTo>
                <a:lnTo>
                  <a:pt x="0" y="0"/>
                </a:lnTo>
                <a:lnTo>
                  <a:pt x="0" y="295732"/>
                </a:lnTo>
                <a:close/>
              </a:path>
            </a:pathLst>
          </a:custGeom>
          <a:solidFill>
            <a:srgbClr val="858585"/>
          </a:solidFill>
        </p:spPr>
        <p:txBody>
          <a:bodyPr wrap="square" lIns="0" tIns="0" rIns="0" bIns="0" rtlCol="0"/>
          <a:lstStyle/>
          <a:p>
            <a:endParaRPr/>
          </a:p>
        </p:txBody>
      </p:sp>
      <p:sp>
        <p:nvSpPr>
          <p:cNvPr id="219" name="object 219"/>
          <p:cNvSpPr/>
          <p:nvPr/>
        </p:nvSpPr>
        <p:spPr>
          <a:xfrm>
            <a:off x="7625186" y="4022633"/>
            <a:ext cx="487045" cy="354330"/>
          </a:xfrm>
          <a:custGeom>
            <a:avLst/>
            <a:gdLst/>
            <a:ahLst/>
            <a:cxnLst/>
            <a:rect l="l" t="t" r="r" b="b"/>
            <a:pathLst>
              <a:path w="487045" h="354329">
                <a:moveTo>
                  <a:pt x="0" y="353898"/>
                </a:moveTo>
                <a:lnTo>
                  <a:pt x="486463" y="353898"/>
                </a:lnTo>
                <a:lnTo>
                  <a:pt x="486462" y="0"/>
                </a:lnTo>
                <a:lnTo>
                  <a:pt x="0" y="0"/>
                </a:lnTo>
                <a:lnTo>
                  <a:pt x="0" y="353898"/>
                </a:lnTo>
                <a:close/>
              </a:path>
            </a:pathLst>
          </a:custGeom>
          <a:solidFill>
            <a:srgbClr val="B4B4B4"/>
          </a:solidFill>
        </p:spPr>
        <p:txBody>
          <a:bodyPr wrap="square" lIns="0" tIns="0" rIns="0" bIns="0" rtlCol="0"/>
          <a:lstStyle/>
          <a:p>
            <a:endParaRPr/>
          </a:p>
        </p:txBody>
      </p:sp>
      <p:sp>
        <p:nvSpPr>
          <p:cNvPr id="220" name="object 220"/>
          <p:cNvSpPr/>
          <p:nvPr/>
        </p:nvSpPr>
        <p:spPr>
          <a:xfrm>
            <a:off x="7625186" y="3435815"/>
            <a:ext cx="487045" cy="291465"/>
          </a:xfrm>
          <a:custGeom>
            <a:avLst/>
            <a:gdLst/>
            <a:ahLst/>
            <a:cxnLst/>
            <a:rect l="l" t="t" r="r" b="b"/>
            <a:pathLst>
              <a:path w="487045" h="291464">
                <a:moveTo>
                  <a:pt x="0" y="291059"/>
                </a:moveTo>
                <a:lnTo>
                  <a:pt x="486462" y="291059"/>
                </a:lnTo>
                <a:lnTo>
                  <a:pt x="486462" y="0"/>
                </a:lnTo>
                <a:lnTo>
                  <a:pt x="0" y="0"/>
                </a:lnTo>
                <a:lnTo>
                  <a:pt x="0" y="291059"/>
                </a:lnTo>
                <a:close/>
              </a:path>
            </a:pathLst>
          </a:custGeom>
          <a:solidFill>
            <a:srgbClr val="2C465A"/>
          </a:solidFill>
        </p:spPr>
        <p:txBody>
          <a:bodyPr wrap="square" lIns="0" tIns="0" rIns="0" bIns="0" rtlCol="0"/>
          <a:lstStyle/>
          <a:p>
            <a:endParaRPr/>
          </a:p>
        </p:txBody>
      </p:sp>
      <p:sp>
        <p:nvSpPr>
          <p:cNvPr id="221" name="object 221"/>
          <p:cNvSpPr/>
          <p:nvPr/>
        </p:nvSpPr>
        <p:spPr>
          <a:xfrm>
            <a:off x="7625186" y="3326074"/>
            <a:ext cx="487045" cy="109855"/>
          </a:xfrm>
          <a:custGeom>
            <a:avLst/>
            <a:gdLst/>
            <a:ahLst/>
            <a:cxnLst/>
            <a:rect l="l" t="t" r="r" b="b"/>
            <a:pathLst>
              <a:path w="487045" h="109854">
                <a:moveTo>
                  <a:pt x="0" y="109817"/>
                </a:moveTo>
                <a:lnTo>
                  <a:pt x="486462" y="109817"/>
                </a:lnTo>
                <a:lnTo>
                  <a:pt x="486462" y="0"/>
                </a:lnTo>
                <a:lnTo>
                  <a:pt x="0" y="0"/>
                </a:lnTo>
                <a:lnTo>
                  <a:pt x="0" y="109817"/>
                </a:lnTo>
                <a:close/>
              </a:path>
            </a:pathLst>
          </a:custGeom>
          <a:solidFill>
            <a:srgbClr val="46637A"/>
          </a:solidFill>
        </p:spPr>
        <p:txBody>
          <a:bodyPr wrap="square" lIns="0" tIns="0" rIns="0" bIns="0" rtlCol="0"/>
          <a:lstStyle/>
          <a:p>
            <a:endParaRPr/>
          </a:p>
        </p:txBody>
      </p:sp>
      <p:sp>
        <p:nvSpPr>
          <p:cNvPr id="222" name="object 222"/>
          <p:cNvSpPr/>
          <p:nvPr/>
        </p:nvSpPr>
        <p:spPr>
          <a:xfrm>
            <a:off x="7625186" y="3217571"/>
            <a:ext cx="487045" cy="46990"/>
          </a:xfrm>
          <a:custGeom>
            <a:avLst/>
            <a:gdLst/>
            <a:ahLst/>
            <a:cxnLst/>
            <a:rect l="l" t="t" r="r" b="b"/>
            <a:pathLst>
              <a:path w="487045" h="46989">
                <a:moveTo>
                  <a:pt x="0" y="46362"/>
                </a:moveTo>
                <a:lnTo>
                  <a:pt x="486462" y="46362"/>
                </a:lnTo>
                <a:lnTo>
                  <a:pt x="486462" y="0"/>
                </a:lnTo>
                <a:lnTo>
                  <a:pt x="0" y="0"/>
                </a:lnTo>
                <a:lnTo>
                  <a:pt x="0" y="46362"/>
                </a:lnTo>
                <a:close/>
              </a:path>
            </a:pathLst>
          </a:custGeom>
          <a:solidFill>
            <a:srgbClr val="7891AA"/>
          </a:solidFill>
        </p:spPr>
        <p:txBody>
          <a:bodyPr wrap="square" lIns="0" tIns="0" rIns="0" bIns="0" rtlCol="0"/>
          <a:lstStyle/>
          <a:p>
            <a:endParaRPr/>
          </a:p>
        </p:txBody>
      </p:sp>
      <p:sp>
        <p:nvSpPr>
          <p:cNvPr id="223" name="object 223"/>
          <p:cNvSpPr/>
          <p:nvPr/>
        </p:nvSpPr>
        <p:spPr>
          <a:xfrm>
            <a:off x="7625186" y="3184104"/>
            <a:ext cx="487045" cy="33655"/>
          </a:xfrm>
          <a:custGeom>
            <a:avLst/>
            <a:gdLst/>
            <a:ahLst/>
            <a:cxnLst/>
            <a:rect l="l" t="t" r="r" b="b"/>
            <a:pathLst>
              <a:path w="487045" h="33655">
                <a:moveTo>
                  <a:pt x="0" y="33601"/>
                </a:moveTo>
                <a:lnTo>
                  <a:pt x="486462" y="33601"/>
                </a:lnTo>
                <a:lnTo>
                  <a:pt x="486462" y="0"/>
                </a:lnTo>
                <a:lnTo>
                  <a:pt x="0" y="0"/>
                </a:lnTo>
                <a:lnTo>
                  <a:pt x="0" y="33601"/>
                </a:lnTo>
                <a:close/>
              </a:path>
            </a:pathLst>
          </a:custGeom>
          <a:solidFill>
            <a:srgbClr val="A2BBD2"/>
          </a:solidFill>
        </p:spPr>
        <p:txBody>
          <a:bodyPr wrap="square" lIns="0" tIns="0" rIns="0" bIns="0" rtlCol="0"/>
          <a:lstStyle/>
          <a:p>
            <a:endParaRPr/>
          </a:p>
        </p:txBody>
      </p:sp>
      <p:sp>
        <p:nvSpPr>
          <p:cNvPr id="224" name="object 224"/>
          <p:cNvSpPr/>
          <p:nvPr/>
        </p:nvSpPr>
        <p:spPr>
          <a:xfrm>
            <a:off x="7625186" y="3263921"/>
            <a:ext cx="487045" cy="62230"/>
          </a:xfrm>
          <a:custGeom>
            <a:avLst/>
            <a:gdLst/>
            <a:ahLst/>
            <a:cxnLst/>
            <a:rect l="l" t="t" r="r" b="b"/>
            <a:pathLst>
              <a:path w="487045" h="62229">
                <a:moveTo>
                  <a:pt x="0" y="61988"/>
                </a:moveTo>
                <a:lnTo>
                  <a:pt x="486462" y="61988"/>
                </a:lnTo>
                <a:lnTo>
                  <a:pt x="486462" y="0"/>
                </a:lnTo>
                <a:lnTo>
                  <a:pt x="0" y="0"/>
                </a:lnTo>
                <a:lnTo>
                  <a:pt x="0" y="61988"/>
                </a:lnTo>
                <a:close/>
              </a:path>
            </a:pathLst>
          </a:custGeom>
          <a:solidFill>
            <a:srgbClr val="0F4B3D"/>
          </a:solidFill>
        </p:spPr>
        <p:txBody>
          <a:bodyPr wrap="square" lIns="0" tIns="0" rIns="0" bIns="0" rtlCol="0"/>
          <a:lstStyle/>
          <a:p>
            <a:endParaRPr/>
          </a:p>
        </p:txBody>
      </p:sp>
      <p:sp>
        <p:nvSpPr>
          <p:cNvPr id="225" name="object 225"/>
          <p:cNvSpPr/>
          <p:nvPr/>
        </p:nvSpPr>
        <p:spPr>
          <a:xfrm>
            <a:off x="8354881" y="4967547"/>
            <a:ext cx="487045" cy="789940"/>
          </a:xfrm>
          <a:custGeom>
            <a:avLst/>
            <a:gdLst/>
            <a:ahLst/>
            <a:cxnLst/>
            <a:rect l="l" t="t" r="r" b="b"/>
            <a:pathLst>
              <a:path w="487045" h="789939">
                <a:moveTo>
                  <a:pt x="0" y="789458"/>
                </a:moveTo>
                <a:lnTo>
                  <a:pt x="486463" y="789458"/>
                </a:lnTo>
                <a:lnTo>
                  <a:pt x="486462" y="0"/>
                </a:lnTo>
                <a:lnTo>
                  <a:pt x="0" y="0"/>
                </a:lnTo>
                <a:lnTo>
                  <a:pt x="0" y="789458"/>
                </a:lnTo>
                <a:close/>
              </a:path>
            </a:pathLst>
          </a:custGeom>
          <a:solidFill>
            <a:srgbClr val="333333"/>
          </a:solidFill>
        </p:spPr>
        <p:txBody>
          <a:bodyPr wrap="square" lIns="0" tIns="0" rIns="0" bIns="0" rtlCol="0"/>
          <a:lstStyle/>
          <a:p>
            <a:endParaRPr/>
          </a:p>
        </p:txBody>
      </p:sp>
      <p:sp>
        <p:nvSpPr>
          <p:cNvPr id="226" name="object 226"/>
          <p:cNvSpPr/>
          <p:nvPr/>
        </p:nvSpPr>
        <p:spPr>
          <a:xfrm>
            <a:off x="8354881" y="4477344"/>
            <a:ext cx="487045" cy="490220"/>
          </a:xfrm>
          <a:custGeom>
            <a:avLst/>
            <a:gdLst/>
            <a:ahLst/>
            <a:cxnLst/>
            <a:rect l="l" t="t" r="r" b="b"/>
            <a:pathLst>
              <a:path w="487045" h="490220">
                <a:moveTo>
                  <a:pt x="0" y="490220"/>
                </a:moveTo>
                <a:lnTo>
                  <a:pt x="486463" y="490220"/>
                </a:lnTo>
                <a:lnTo>
                  <a:pt x="486462" y="0"/>
                </a:lnTo>
                <a:lnTo>
                  <a:pt x="0" y="0"/>
                </a:lnTo>
                <a:lnTo>
                  <a:pt x="0" y="490220"/>
                </a:lnTo>
                <a:close/>
              </a:path>
            </a:pathLst>
          </a:custGeom>
          <a:solidFill>
            <a:srgbClr val="5C5C5C"/>
          </a:solidFill>
        </p:spPr>
        <p:txBody>
          <a:bodyPr wrap="square" lIns="0" tIns="0" rIns="0" bIns="0" rtlCol="0"/>
          <a:lstStyle/>
          <a:p>
            <a:endParaRPr/>
          </a:p>
        </p:txBody>
      </p:sp>
      <p:sp>
        <p:nvSpPr>
          <p:cNvPr id="227" name="object 227"/>
          <p:cNvSpPr/>
          <p:nvPr/>
        </p:nvSpPr>
        <p:spPr>
          <a:xfrm>
            <a:off x="8354881" y="3863933"/>
            <a:ext cx="487045" cy="299720"/>
          </a:xfrm>
          <a:custGeom>
            <a:avLst/>
            <a:gdLst/>
            <a:ahLst/>
            <a:cxnLst/>
            <a:rect l="l" t="t" r="r" b="b"/>
            <a:pathLst>
              <a:path w="487045" h="299720">
                <a:moveTo>
                  <a:pt x="0" y="299390"/>
                </a:moveTo>
                <a:lnTo>
                  <a:pt x="486462" y="299390"/>
                </a:lnTo>
                <a:lnTo>
                  <a:pt x="486462" y="0"/>
                </a:lnTo>
                <a:lnTo>
                  <a:pt x="0" y="0"/>
                </a:lnTo>
                <a:lnTo>
                  <a:pt x="0" y="299390"/>
                </a:lnTo>
                <a:close/>
              </a:path>
            </a:pathLst>
          </a:custGeom>
          <a:solidFill>
            <a:srgbClr val="858585"/>
          </a:solidFill>
        </p:spPr>
        <p:txBody>
          <a:bodyPr wrap="square" lIns="0" tIns="0" rIns="0" bIns="0" rtlCol="0"/>
          <a:lstStyle/>
          <a:p>
            <a:endParaRPr/>
          </a:p>
        </p:txBody>
      </p:sp>
      <p:sp>
        <p:nvSpPr>
          <p:cNvPr id="228" name="object 228"/>
          <p:cNvSpPr/>
          <p:nvPr/>
        </p:nvSpPr>
        <p:spPr>
          <a:xfrm>
            <a:off x="8354881" y="4163323"/>
            <a:ext cx="487045" cy="314325"/>
          </a:xfrm>
          <a:custGeom>
            <a:avLst/>
            <a:gdLst/>
            <a:ahLst/>
            <a:cxnLst/>
            <a:rect l="l" t="t" r="r" b="b"/>
            <a:pathLst>
              <a:path w="487045" h="314325">
                <a:moveTo>
                  <a:pt x="0" y="313995"/>
                </a:moveTo>
                <a:lnTo>
                  <a:pt x="486463" y="313995"/>
                </a:lnTo>
                <a:lnTo>
                  <a:pt x="486462" y="0"/>
                </a:lnTo>
                <a:lnTo>
                  <a:pt x="0" y="0"/>
                </a:lnTo>
                <a:lnTo>
                  <a:pt x="0" y="313995"/>
                </a:lnTo>
                <a:close/>
              </a:path>
            </a:pathLst>
          </a:custGeom>
          <a:solidFill>
            <a:srgbClr val="B4B4B4"/>
          </a:solidFill>
        </p:spPr>
        <p:txBody>
          <a:bodyPr wrap="square" lIns="0" tIns="0" rIns="0" bIns="0" rtlCol="0"/>
          <a:lstStyle/>
          <a:p>
            <a:endParaRPr/>
          </a:p>
        </p:txBody>
      </p:sp>
      <p:sp>
        <p:nvSpPr>
          <p:cNvPr id="229" name="object 229"/>
          <p:cNvSpPr/>
          <p:nvPr/>
        </p:nvSpPr>
        <p:spPr>
          <a:xfrm>
            <a:off x="8354881" y="3593067"/>
            <a:ext cx="487045" cy="271145"/>
          </a:xfrm>
          <a:custGeom>
            <a:avLst/>
            <a:gdLst/>
            <a:ahLst/>
            <a:cxnLst/>
            <a:rect l="l" t="t" r="r" b="b"/>
            <a:pathLst>
              <a:path w="487045" h="271145">
                <a:moveTo>
                  <a:pt x="0" y="270866"/>
                </a:moveTo>
                <a:lnTo>
                  <a:pt x="486462" y="270866"/>
                </a:lnTo>
                <a:lnTo>
                  <a:pt x="486462" y="0"/>
                </a:lnTo>
                <a:lnTo>
                  <a:pt x="0" y="0"/>
                </a:lnTo>
                <a:lnTo>
                  <a:pt x="0" y="270866"/>
                </a:lnTo>
                <a:close/>
              </a:path>
            </a:pathLst>
          </a:custGeom>
          <a:solidFill>
            <a:srgbClr val="2C465A"/>
          </a:solidFill>
        </p:spPr>
        <p:txBody>
          <a:bodyPr wrap="square" lIns="0" tIns="0" rIns="0" bIns="0" rtlCol="0"/>
          <a:lstStyle/>
          <a:p>
            <a:endParaRPr/>
          </a:p>
        </p:txBody>
      </p:sp>
      <p:sp>
        <p:nvSpPr>
          <p:cNvPr id="230" name="object 230"/>
          <p:cNvSpPr/>
          <p:nvPr/>
        </p:nvSpPr>
        <p:spPr>
          <a:xfrm>
            <a:off x="8354881" y="3485831"/>
            <a:ext cx="487045" cy="107314"/>
          </a:xfrm>
          <a:custGeom>
            <a:avLst/>
            <a:gdLst/>
            <a:ahLst/>
            <a:cxnLst/>
            <a:rect l="l" t="t" r="r" b="b"/>
            <a:pathLst>
              <a:path w="487045" h="107314">
                <a:moveTo>
                  <a:pt x="0" y="107261"/>
                </a:moveTo>
                <a:lnTo>
                  <a:pt x="486462" y="107261"/>
                </a:lnTo>
                <a:lnTo>
                  <a:pt x="486462" y="0"/>
                </a:lnTo>
                <a:lnTo>
                  <a:pt x="0" y="0"/>
                </a:lnTo>
                <a:lnTo>
                  <a:pt x="0" y="107261"/>
                </a:lnTo>
                <a:close/>
              </a:path>
            </a:pathLst>
          </a:custGeom>
          <a:solidFill>
            <a:srgbClr val="46637A"/>
          </a:solidFill>
        </p:spPr>
        <p:txBody>
          <a:bodyPr wrap="square" lIns="0" tIns="0" rIns="0" bIns="0" rtlCol="0"/>
          <a:lstStyle/>
          <a:p>
            <a:endParaRPr/>
          </a:p>
        </p:txBody>
      </p:sp>
      <p:sp>
        <p:nvSpPr>
          <p:cNvPr id="231" name="object 231"/>
          <p:cNvSpPr/>
          <p:nvPr/>
        </p:nvSpPr>
        <p:spPr>
          <a:xfrm>
            <a:off x="8354880" y="3386377"/>
            <a:ext cx="487045" cy="49530"/>
          </a:xfrm>
          <a:custGeom>
            <a:avLst/>
            <a:gdLst/>
            <a:ahLst/>
            <a:cxnLst/>
            <a:rect l="l" t="t" r="r" b="b"/>
            <a:pathLst>
              <a:path w="487045" h="49529">
                <a:moveTo>
                  <a:pt x="0" y="49514"/>
                </a:moveTo>
                <a:lnTo>
                  <a:pt x="486462" y="49514"/>
                </a:lnTo>
                <a:lnTo>
                  <a:pt x="486462" y="0"/>
                </a:lnTo>
                <a:lnTo>
                  <a:pt x="0" y="0"/>
                </a:lnTo>
                <a:lnTo>
                  <a:pt x="0" y="49514"/>
                </a:lnTo>
                <a:close/>
              </a:path>
            </a:pathLst>
          </a:custGeom>
          <a:solidFill>
            <a:srgbClr val="7891AA"/>
          </a:solidFill>
        </p:spPr>
        <p:txBody>
          <a:bodyPr wrap="square" lIns="0" tIns="0" rIns="0" bIns="0" rtlCol="0"/>
          <a:lstStyle/>
          <a:p>
            <a:endParaRPr/>
          </a:p>
        </p:txBody>
      </p:sp>
      <p:sp>
        <p:nvSpPr>
          <p:cNvPr id="232" name="object 232"/>
          <p:cNvSpPr/>
          <p:nvPr/>
        </p:nvSpPr>
        <p:spPr>
          <a:xfrm>
            <a:off x="8354880" y="3346829"/>
            <a:ext cx="487045" cy="40005"/>
          </a:xfrm>
          <a:custGeom>
            <a:avLst/>
            <a:gdLst/>
            <a:ahLst/>
            <a:cxnLst/>
            <a:rect l="l" t="t" r="r" b="b"/>
            <a:pathLst>
              <a:path w="487045" h="40004">
                <a:moveTo>
                  <a:pt x="0" y="39532"/>
                </a:moveTo>
                <a:lnTo>
                  <a:pt x="486462" y="39532"/>
                </a:lnTo>
                <a:lnTo>
                  <a:pt x="486462" y="0"/>
                </a:lnTo>
                <a:lnTo>
                  <a:pt x="0" y="0"/>
                </a:lnTo>
                <a:lnTo>
                  <a:pt x="0" y="39532"/>
                </a:lnTo>
                <a:close/>
              </a:path>
            </a:pathLst>
          </a:custGeom>
          <a:solidFill>
            <a:srgbClr val="A2BBD2"/>
          </a:solidFill>
        </p:spPr>
        <p:txBody>
          <a:bodyPr wrap="square" lIns="0" tIns="0" rIns="0" bIns="0" rtlCol="0"/>
          <a:lstStyle/>
          <a:p>
            <a:endParaRPr/>
          </a:p>
        </p:txBody>
      </p:sp>
      <p:sp>
        <p:nvSpPr>
          <p:cNvPr id="233" name="object 233"/>
          <p:cNvSpPr/>
          <p:nvPr/>
        </p:nvSpPr>
        <p:spPr>
          <a:xfrm>
            <a:off x="8354881" y="3435843"/>
            <a:ext cx="487045" cy="50165"/>
          </a:xfrm>
          <a:custGeom>
            <a:avLst/>
            <a:gdLst/>
            <a:ahLst/>
            <a:cxnLst/>
            <a:rect l="l" t="t" r="r" b="b"/>
            <a:pathLst>
              <a:path w="487045" h="50164">
                <a:moveTo>
                  <a:pt x="0" y="49984"/>
                </a:moveTo>
                <a:lnTo>
                  <a:pt x="486462" y="49984"/>
                </a:lnTo>
                <a:lnTo>
                  <a:pt x="486462" y="0"/>
                </a:lnTo>
                <a:lnTo>
                  <a:pt x="0" y="0"/>
                </a:lnTo>
                <a:lnTo>
                  <a:pt x="0" y="49984"/>
                </a:lnTo>
                <a:close/>
              </a:path>
            </a:pathLst>
          </a:custGeom>
          <a:solidFill>
            <a:srgbClr val="0F4B3D"/>
          </a:solidFill>
        </p:spPr>
        <p:txBody>
          <a:bodyPr wrap="square" lIns="0" tIns="0" rIns="0" bIns="0" rtlCol="0"/>
          <a:lstStyle/>
          <a:p>
            <a:endParaRPr/>
          </a:p>
        </p:txBody>
      </p:sp>
      <p:sp>
        <p:nvSpPr>
          <p:cNvPr id="234" name="object 234"/>
          <p:cNvSpPr/>
          <p:nvPr/>
        </p:nvSpPr>
        <p:spPr>
          <a:xfrm>
            <a:off x="9084575" y="5011540"/>
            <a:ext cx="487045" cy="745490"/>
          </a:xfrm>
          <a:custGeom>
            <a:avLst/>
            <a:gdLst/>
            <a:ahLst/>
            <a:cxnLst/>
            <a:rect l="l" t="t" r="r" b="b"/>
            <a:pathLst>
              <a:path w="487045" h="745489">
                <a:moveTo>
                  <a:pt x="0" y="745465"/>
                </a:moveTo>
                <a:lnTo>
                  <a:pt x="486463" y="745465"/>
                </a:lnTo>
                <a:lnTo>
                  <a:pt x="486462" y="0"/>
                </a:lnTo>
                <a:lnTo>
                  <a:pt x="0" y="0"/>
                </a:lnTo>
                <a:lnTo>
                  <a:pt x="0" y="745465"/>
                </a:lnTo>
                <a:close/>
              </a:path>
            </a:pathLst>
          </a:custGeom>
          <a:solidFill>
            <a:srgbClr val="333333"/>
          </a:solidFill>
        </p:spPr>
        <p:txBody>
          <a:bodyPr wrap="square" lIns="0" tIns="0" rIns="0" bIns="0" rtlCol="0"/>
          <a:lstStyle/>
          <a:p>
            <a:endParaRPr/>
          </a:p>
        </p:txBody>
      </p:sp>
      <p:sp>
        <p:nvSpPr>
          <p:cNvPr id="235" name="object 235"/>
          <p:cNvSpPr/>
          <p:nvPr/>
        </p:nvSpPr>
        <p:spPr>
          <a:xfrm>
            <a:off x="9084575" y="4482322"/>
            <a:ext cx="487045" cy="529590"/>
          </a:xfrm>
          <a:custGeom>
            <a:avLst/>
            <a:gdLst/>
            <a:ahLst/>
            <a:cxnLst/>
            <a:rect l="l" t="t" r="r" b="b"/>
            <a:pathLst>
              <a:path w="487045" h="529589">
                <a:moveTo>
                  <a:pt x="0" y="529209"/>
                </a:moveTo>
                <a:lnTo>
                  <a:pt x="486463" y="529209"/>
                </a:lnTo>
                <a:lnTo>
                  <a:pt x="486462" y="0"/>
                </a:lnTo>
                <a:lnTo>
                  <a:pt x="0" y="0"/>
                </a:lnTo>
                <a:lnTo>
                  <a:pt x="0" y="529209"/>
                </a:lnTo>
                <a:close/>
              </a:path>
            </a:pathLst>
          </a:custGeom>
          <a:solidFill>
            <a:srgbClr val="5C5C5C"/>
          </a:solidFill>
        </p:spPr>
        <p:txBody>
          <a:bodyPr wrap="square" lIns="0" tIns="0" rIns="0" bIns="0" rtlCol="0"/>
          <a:lstStyle/>
          <a:p>
            <a:endParaRPr/>
          </a:p>
        </p:txBody>
      </p:sp>
      <p:sp>
        <p:nvSpPr>
          <p:cNvPr id="236" name="object 236"/>
          <p:cNvSpPr/>
          <p:nvPr/>
        </p:nvSpPr>
        <p:spPr>
          <a:xfrm>
            <a:off x="9084575" y="3874880"/>
            <a:ext cx="487045" cy="300990"/>
          </a:xfrm>
          <a:custGeom>
            <a:avLst/>
            <a:gdLst/>
            <a:ahLst/>
            <a:cxnLst/>
            <a:rect l="l" t="t" r="r" b="b"/>
            <a:pathLst>
              <a:path w="487045" h="300989">
                <a:moveTo>
                  <a:pt x="0" y="300380"/>
                </a:moveTo>
                <a:lnTo>
                  <a:pt x="486462" y="300380"/>
                </a:lnTo>
                <a:lnTo>
                  <a:pt x="486462" y="0"/>
                </a:lnTo>
                <a:lnTo>
                  <a:pt x="0" y="0"/>
                </a:lnTo>
                <a:lnTo>
                  <a:pt x="0" y="300380"/>
                </a:lnTo>
                <a:close/>
              </a:path>
            </a:pathLst>
          </a:custGeom>
          <a:solidFill>
            <a:srgbClr val="858585"/>
          </a:solidFill>
        </p:spPr>
        <p:txBody>
          <a:bodyPr wrap="square" lIns="0" tIns="0" rIns="0" bIns="0" rtlCol="0"/>
          <a:lstStyle/>
          <a:p>
            <a:endParaRPr/>
          </a:p>
        </p:txBody>
      </p:sp>
      <p:sp>
        <p:nvSpPr>
          <p:cNvPr id="237" name="object 237"/>
          <p:cNvSpPr/>
          <p:nvPr/>
        </p:nvSpPr>
        <p:spPr>
          <a:xfrm>
            <a:off x="9084575" y="4175261"/>
            <a:ext cx="487045" cy="307340"/>
          </a:xfrm>
          <a:custGeom>
            <a:avLst/>
            <a:gdLst/>
            <a:ahLst/>
            <a:cxnLst/>
            <a:rect l="l" t="t" r="r" b="b"/>
            <a:pathLst>
              <a:path w="487045" h="307339">
                <a:moveTo>
                  <a:pt x="0" y="307061"/>
                </a:moveTo>
                <a:lnTo>
                  <a:pt x="486462" y="307061"/>
                </a:lnTo>
                <a:lnTo>
                  <a:pt x="486462" y="0"/>
                </a:lnTo>
                <a:lnTo>
                  <a:pt x="0" y="0"/>
                </a:lnTo>
                <a:lnTo>
                  <a:pt x="0" y="307061"/>
                </a:lnTo>
                <a:close/>
              </a:path>
            </a:pathLst>
          </a:custGeom>
          <a:solidFill>
            <a:srgbClr val="B4B4B4"/>
          </a:solidFill>
        </p:spPr>
        <p:txBody>
          <a:bodyPr wrap="square" lIns="0" tIns="0" rIns="0" bIns="0" rtlCol="0"/>
          <a:lstStyle/>
          <a:p>
            <a:endParaRPr/>
          </a:p>
        </p:txBody>
      </p:sp>
      <p:sp>
        <p:nvSpPr>
          <p:cNvPr id="238" name="object 238"/>
          <p:cNvSpPr/>
          <p:nvPr/>
        </p:nvSpPr>
        <p:spPr>
          <a:xfrm>
            <a:off x="9084575" y="3614403"/>
            <a:ext cx="487045" cy="260985"/>
          </a:xfrm>
          <a:custGeom>
            <a:avLst/>
            <a:gdLst/>
            <a:ahLst/>
            <a:cxnLst/>
            <a:rect l="l" t="t" r="r" b="b"/>
            <a:pathLst>
              <a:path w="487045" h="260985">
                <a:moveTo>
                  <a:pt x="0" y="260477"/>
                </a:moveTo>
                <a:lnTo>
                  <a:pt x="486462" y="260477"/>
                </a:lnTo>
                <a:lnTo>
                  <a:pt x="486462" y="0"/>
                </a:lnTo>
                <a:lnTo>
                  <a:pt x="0" y="0"/>
                </a:lnTo>
                <a:lnTo>
                  <a:pt x="0" y="260477"/>
                </a:lnTo>
                <a:close/>
              </a:path>
            </a:pathLst>
          </a:custGeom>
          <a:solidFill>
            <a:srgbClr val="2C465A"/>
          </a:solidFill>
        </p:spPr>
        <p:txBody>
          <a:bodyPr wrap="square" lIns="0" tIns="0" rIns="0" bIns="0" rtlCol="0"/>
          <a:lstStyle/>
          <a:p>
            <a:endParaRPr/>
          </a:p>
        </p:txBody>
      </p:sp>
      <p:sp>
        <p:nvSpPr>
          <p:cNvPr id="239" name="object 239"/>
          <p:cNvSpPr/>
          <p:nvPr/>
        </p:nvSpPr>
        <p:spPr>
          <a:xfrm>
            <a:off x="9084575" y="3504822"/>
            <a:ext cx="487045" cy="109855"/>
          </a:xfrm>
          <a:custGeom>
            <a:avLst/>
            <a:gdLst/>
            <a:ahLst/>
            <a:cxnLst/>
            <a:rect l="l" t="t" r="r" b="b"/>
            <a:pathLst>
              <a:path w="487045" h="109854">
                <a:moveTo>
                  <a:pt x="0" y="109580"/>
                </a:moveTo>
                <a:lnTo>
                  <a:pt x="486462" y="109580"/>
                </a:lnTo>
                <a:lnTo>
                  <a:pt x="486462" y="0"/>
                </a:lnTo>
                <a:lnTo>
                  <a:pt x="0" y="0"/>
                </a:lnTo>
                <a:lnTo>
                  <a:pt x="0" y="109580"/>
                </a:lnTo>
                <a:close/>
              </a:path>
            </a:pathLst>
          </a:custGeom>
          <a:solidFill>
            <a:srgbClr val="46637A"/>
          </a:solidFill>
        </p:spPr>
        <p:txBody>
          <a:bodyPr wrap="square" lIns="0" tIns="0" rIns="0" bIns="0" rtlCol="0"/>
          <a:lstStyle/>
          <a:p>
            <a:endParaRPr/>
          </a:p>
        </p:txBody>
      </p:sp>
      <p:sp>
        <p:nvSpPr>
          <p:cNvPr id="240" name="object 240"/>
          <p:cNvSpPr/>
          <p:nvPr/>
        </p:nvSpPr>
        <p:spPr>
          <a:xfrm>
            <a:off x="9084575" y="3454543"/>
            <a:ext cx="487045" cy="50800"/>
          </a:xfrm>
          <a:custGeom>
            <a:avLst/>
            <a:gdLst/>
            <a:ahLst/>
            <a:cxnLst/>
            <a:rect l="l" t="t" r="r" b="b"/>
            <a:pathLst>
              <a:path w="487045" h="50800">
                <a:moveTo>
                  <a:pt x="0" y="50259"/>
                </a:moveTo>
                <a:lnTo>
                  <a:pt x="486462" y="50259"/>
                </a:lnTo>
                <a:lnTo>
                  <a:pt x="486462" y="0"/>
                </a:lnTo>
                <a:lnTo>
                  <a:pt x="0" y="0"/>
                </a:lnTo>
                <a:lnTo>
                  <a:pt x="0" y="50259"/>
                </a:lnTo>
                <a:close/>
              </a:path>
            </a:pathLst>
          </a:custGeom>
          <a:solidFill>
            <a:srgbClr val="7891AA"/>
          </a:solidFill>
        </p:spPr>
        <p:txBody>
          <a:bodyPr wrap="square" lIns="0" tIns="0" rIns="0" bIns="0" rtlCol="0"/>
          <a:lstStyle/>
          <a:p>
            <a:endParaRPr/>
          </a:p>
        </p:txBody>
      </p:sp>
      <p:sp>
        <p:nvSpPr>
          <p:cNvPr id="241" name="object 241"/>
          <p:cNvSpPr/>
          <p:nvPr/>
        </p:nvSpPr>
        <p:spPr>
          <a:xfrm>
            <a:off x="9084575" y="3366092"/>
            <a:ext cx="487045" cy="43815"/>
          </a:xfrm>
          <a:custGeom>
            <a:avLst/>
            <a:gdLst/>
            <a:ahLst/>
            <a:cxnLst/>
            <a:rect l="l" t="t" r="r" b="b"/>
            <a:pathLst>
              <a:path w="487045" h="43814">
                <a:moveTo>
                  <a:pt x="0" y="43637"/>
                </a:moveTo>
                <a:lnTo>
                  <a:pt x="486462" y="43637"/>
                </a:lnTo>
                <a:lnTo>
                  <a:pt x="486462" y="0"/>
                </a:lnTo>
                <a:lnTo>
                  <a:pt x="0" y="0"/>
                </a:lnTo>
                <a:lnTo>
                  <a:pt x="0" y="43637"/>
                </a:lnTo>
                <a:close/>
              </a:path>
            </a:pathLst>
          </a:custGeom>
          <a:solidFill>
            <a:srgbClr val="A2BBD2"/>
          </a:solidFill>
        </p:spPr>
        <p:txBody>
          <a:bodyPr wrap="square" lIns="0" tIns="0" rIns="0" bIns="0" rtlCol="0"/>
          <a:lstStyle/>
          <a:p>
            <a:endParaRPr/>
          </a:p>
        </p:txBody>
      </p:sp>
      <p:sp>
        <p:nvSpPr>
          <p:cNvPr id="242" name="object 242"/>
          <p:cNvSpPr/>
          <p:nvPr/>
        </p:nvSpPr>
        <p:spPr>
          <a:xfrm>
            <a:off x="9084575" y="3409661"/>
            <a:ext cx="487045" cy="45085"/>
          </a:xfrm>
          <a:custGeom>
            <a:avLst/>
            <a:gdLst/>
            <a:ahLst/>
            <a:cxnLst/>
            <a:rect l="l" t="t" r="r" b="b"/>
            <a:pathLst>
              <a:path w="487045" h="45085">
                <a:moveTo>
                  <a:pt x="0" y="44772"/>
                </a:moveTo>
                <a:lnTo>
                  <a:pt x="486462" y="44772"/>
                </a:lnTo>
                <a:lnTo>
                  <a:pt x="486462" y="0"/>
                </a:lnTo>
                <a:lnTo>
                  <a:pt x="0" y="0"/>
                </a:lnTo>
                <a:lnTo>
                  <a:pt x="0" y="44772"/>
                </a:lnTo>
                <a:close/>
              </a:path>
            </a:pathLst>
          </a:custGeom>
          <a:solidFill>
            <a:srgbClr val="0F4B3D"/>
          </a:solidFill>
        </p:spPr>
        <p:txBody>
          <a:bodyPr wrap="square" lIns="0" tIns="0" rIns="0" bIns="0" rtlCol="0"/>
          <a:lstStyle/>
          <a:p>
            <a:endParaRPr/>
          </a:p>
        </p:txBody>
      </p:sp>
      <p:sp>
        <p:nvSpPr>
          <p:cNvPr id="243" name="object 243"/>
          <p:cNvSpPr/>
          <p:nvPr/>
        </p:nvSpPr>
        <p:spPr>
          <a:xfrm>
            <a:off x="9814321" y="5166836"/>
            <a:ext cx="487045" cy="590550"/>
          </a:xfrm>
          <a:custGeom>
            <a:avLst/>
            <a:gdLst/>
            <a:ahLst/>
            <a:cxnLst/>
            <a:rect l="l" t="t" r="r" b="b"/>
            <a:pathLst>
              <a:path w="487045" h="590550">
                <a:moveTo>
                  <a:pt x="0" y="590169"/>
                </a:moveTo>
                <a:lnTo>
                  <a:pt x="486463" y="590169"/>
                </a:lnTo>
                <a:lnTo>
                  <a:pt x="486462" y="0"/>
                </a:lnTo>
                <a:lnTo>
                  <a:pt x="0" y="0"/>
                </a:lnTo>
                <a:lnTo>
                  <a:pt x="0" y="590169"/>
                </a:lnTo>
                <a:close/>
              </a:path>
            </a:pathLst>
          </a:custGeom>
          <a:solidFill>
            <a:srgbClr val="333333"/>
          </a:solidFill>
        </p:spPr>
        <p:txBody>
          <a:bodyPr wrap="square" lIns="0" tIns="0" rIns="0" bIns="0" rtlCol="0"/>
          <a:lstStyle/>
          <a:p>
            <a:endParaRPr/>
          </a:p>
        </p:txBody>
      </p:sp>
      <p:sp>
        <p:nvSpPr>
          <p:cNvPr id="244" name="object 244"/>
          <p:cNvSpPr/>
          <p:nvPr/>
        </p:nvSpPr>
        <p:spPr>
          <a:xfrm>
            <a:off x="9814321" y="4723420"/>
            <a:ext cx="487045" cy="443865"/>
          </a:xfrm>
          <a:custGeom>
            <a:avLst/>
            <a:gdLst/>
            <a:ahLst/>
            <a:cxnLst/>
            <a:rect l="l" t="t" r="r" b="b"/>
            <a:pathLst>
              <a:path w="487045" h="443864">
                <a:moveTo>
                  <a:pt x="0" y="443408"/>
                </a:moveTo>
                <a:lnTo>
                  <a:pt x="486463" y="443408"/>
                </a:lnTo>
                <a:lnTo>
                  <a:pt x="486462" y="0"/>
                </a:lnTo>
                <a:lnTo>
                  <a:pt x="0" y="0"/>
                </a:lnTo>
                <a:lnTo>
                  <a:pt x="0" y="443408"/>
                </a:lnTo>
                <a:close/>
              </a:path>
            </a:pathLst>
          </a:custGeom>
          <a:solidFill>
            <a:srgbClr val="5C5C5C"/>
          </a:solidFill>
        </p:spPr>
        <p:txBody>
          <a:bodyPr wrap="square" lIns="0" tIns="0" rIns="0" bIns="0" rtlCol="0"/>
          <a:lstStyle/>
          <a:p>
            <a:endParaRPr/>
          </a:p>
        </p:txBody>
      </p:sp>
      <p:sp>
        <p:nvSpPr>
          <p:cNvPr id="245" name="object 245"/>
          <p:cNvSpPr/>
          <p:nvPr/>
        </p:nvSpPr>
        <p:spPr>
          <a:xfrm>
            <a:off x="9814321" y="4420575"/>
            <a:ext cx="487045" cy="302895"/>
          </a:xfrm>
          <a:custGeom>
            <a:avLst/>
            <a:gdLst/>
            <a:ahLst/>
            <a:cxnLst/>
            <a:rect l="l" t="t" r="r" b="b"/>
            <a:pathLst>
              <a:path w="487045" h="302895">
                <a:moveTo>
                  <a:pt x="0" y="302870"/>
                </a:moveTo>
                <a:lnTo>
                  <a:pt x="486462" y="302870"/>
                </a:lnTo>
                <a:lnTo>
                  <a:pt x="486462" y="0"/>
                </a:lnTo>
                <a:lnTo>
                  <a:pt x="0" y="0"/>
                </a:lnTo>
                <a:lnTo>
                  <a:pt x="0" y="302870"/>
                </a:lnTo>
                <a:close/>
              </a:path>
            </a:pathLst>
          </a:custGeom>
          <a:solidFill>
            <a:srgbClr val="858585"/>
          </a:solidFill>
        </p:spPr>
        <p:txBody>
          <a:bodyPr wrap="square" lIns="0" tIns="0" rIns="0" bIns="0" rtlCol="0"/>
          <a:lstStyle/>
          <a:p>
            <a:endParaRPr/>
          </a:p>
        </p:txBody>
      </p:sp>
      <p:sp>
        <p:nvSpPr>
          <p:cNvPr id="246" name="object 246"/>
          <p:cNvSpPr/>
          <p:nvPr/>
        </p:nvSpPr>
        <p:spPr>
          <a:xfrm>
            <a:off x="9814321" y="4166577"/>
            <a:ext cx="487045" cy="254000"/>
          </a:xfrm>
          <a:custGeom>
            <a:avLst/>
            <a:gdLst/>
            <a:ahLst/>
            <a:cxnLst/>
            <a:rect l="l" t="t" r="r" b="b"/>
            <a:pathLst>
              <a:path w="487045" h="254000">
                <a:moveTo>
                  <a:pt x="0" y="253997"/>
                </a:moveTo>
                <a:lnTo>
                  <a:pt x="486462" y="253997"/>
                </a:lnTo>
                <a:lnTo>
                  <a:pt x="486462" y="0"/>
                </a:lnTo>
                <a:lnTo>
                  <a:pt x="0" y="0"/>
                </a:lnTo>
                <a:lnTo>
                  <a:pt x="0" y="253997"/>
                </a:lnTo>
                <a:close/>
              </a:path>
            </a:pathLst>
          </a:custGeom>
          <a:solidFill>
            <a:srgbClr val="B4B4B4"/>
          </a:solidFill>
        </p:spPr>
        <p:txBody>
          <a:bodyPr wrap="square" lIns="0" tIns="0" rIns="0" bIns="0" rtlCol="0"/>
          <a:lstStyle/>
          <a:p>
            <a:endParaRPr/>
          </a:p>
        </p:txBody>
      </p:sp>
      <p:sp>
        <p:nvSpPr>
          <p:cNvPr id="247" name="object 247"/>
          <p:cNvSpPr/>
          <p:nvPr/>
        </p:nvSpPr>
        <p:spPr>
          <a:xfrm>
            <a:off x="9814321" y="3964492"/>
            <a:ext cx="487045" cy="202565"/>
          </a:xfrm>
          <a:custGeom>
            <a:avLst/>
            <a:gdLst/>
            <a:ahLst/>
            <a:cxnLst/>
            <a:rect l="l" t="t" r="r" b="b"/>
            <a:pathLst>
              <a:path w="487045" h="202564">
                <a:moveTo>
                  <a:pt x="0" y="202082"/>
                </a:moveTo>
                <a:lnTo>
                  <a:pt x="486462" y="202082"/>
                </a:lnTo>
                <a:lnTo>
                  <a:pt x="486462" y="0"/>
                </a:lnTo>
                <a:lnTo>
                  <a:pt x="0" y="0"/>
                </a:lnTo>
                <a:lnTo>
                  <a:pt x="0" y="202082"/>
                </a:lnTo>
                <a:close/>
              </a:path>
            </a:pathLst>
          </a:custGeom>
          <a:solidFill>
            <a:srgbClr val="2C465A"/>
          </a:solidFill>
        </p:spPr>
        <p:txBody>
          <a:bodyPr wrap="square" lIns="0" tIns="0" rIns="0" bIns="0" rtlCol="0"/>
          <a:lstStyle/>
          <a:p>
            <a:endParaRPr/>
          </a:p>
        </p:txBody>
      </p:sp>
      <p:sp>
        <p:nvSpPr>
          <p:cNvPr id="248" name="object 248"/>
          <p:cNvSpPr/>
          <p:nvPr/>
        </p:nvSpPr>
        <p:spPr>
          <a:xfrm>
            <a:off x="9814321" y="3875726"/>
            <a:ext cx="487045" cy="88900"/>
          </a:xfrm>
          <a:custGeom>
            <a:avLst/>
            <a:gdLst/>
            <a:ahLst/>
            <a:cxnLst/>
            <a:rect l="l" t="t" r="r" b="b"/>
            <a:pathLst>
              <a:path w="487045" h="88900">
                <a:moveTo>
                  <a:pt x="0" y="88765"/>
                </a:moveTo>
                <a:lnTo>
                  <a:pt x="486462" y="88765"/>
                </a:lnTo>
                <a:lnTo>
                  <a:pt x="486462" y="0"/>
                </a:lnTo>
                <a:lnTo>
                  <a:pt x="0" y="0"/>
                </a:lnTo>
                <a:lnTo>
                  <a:pt x="0" y="88765"/>
                </a:lnTo>
                <a:close/>
              </a:path>
            </a:pathLst>
          </a:custGeom>
          <a:solidFill>
            <a:srgbClr val="46637A"/>
          </a:solidFill>
        </p:spPr>
        <p:txBody>
          <a:bodyPr wrap="square" lIns="0" tIns="0" rIns="0" bIns="0" rtlCol="0"/>
          <a:lstStyle/>
          <a:p>
            <a:endParaRPr/>
          </a:p>
        </p:txBody>
      </p:sp>
      <p:sp>
        <p:nvSpPr>
          <p:cNvPr id="249" name="object 249"/>
          <p:cNvSpPr/>
          <p:nvPr/>
        </p:nvSpPr>
        <p:spPr>
          <a:xfrm>
            <a:off x="9814321" y="3834962"/>
            <a:ext cx="487045" cy="41275"/>
          </a:xfrm>
          <a:custGeom>
            <a:avLst/>
            <a:gdLst/>
            <a:ahLst/>
            <a:cxnLst/>
            <a:rect l="l" t="t" r="r" b="b"/>
            <a:pathLst>
              <a:path w="487045" h="41275">
                <a:moveTo>
                  <a:pt x="0" y="40756"/>
                </a:moveTo>
                <a:lnTo>
                  <a:pt x="486462" y="40756"/>
                </a:lnTo>
                <a:lnTo>
                  <a:pt x="486462" y="0"/>
                </a:lnTo>
                <a:lnTo>
                  <a:pt x="0" y="0"/>
                </a:lnTo>
                <a:lnTo>
                  <a:pt x="0" y="40756"/>
                </a:lnTo>
                <a:close/>
              </a:path>
            </a:pathLst>
          </a:custGeom>
          <a:solidFill>
            <a:srgbClr val="7891AA"/>
          </a:solidFill>
        </p:spPr>
        <p:txBody>
          <a:bodyPr wrap="square" lIns="0" tIns="0" rIns="0" bIns="0" rtlCol="0"/>
          <a:lstStyle/>
          <a:p>
            <a:endParaRPr/>
          </a:p>
        </p:txBody>
      </p:sp>
      <p:sp>
        <p:nvSpPr>
          <p:cNvPr id="250" name="object 250"/>
          <p:cNvSpPr/>
          <p:nvPr/>
        </p:nvSpPr>
        <p:spPr>
          <a:xfrm>
            <a:off x="9814321" y="3798856"/>
            <a:ext cx="487045" cy="36195"/>
          </a:xfrm>
          <a:custGeom>
            <a:avLst/>
            <a:gdLst/>
            <a:ahLst/>
            <a:cxnLst/>
            <a:rect l="l" t="t" r="r" b="b"/>
            <a:pathLst>
              <a:path w="487045" h="36195">
                <a:moveTo>
                  <a:pt x="0" y="36121"/>
                </a:moveTo>
                <a:lnTo>
                  <a:pt x="486462" y="36121"/>
                </a:lnTo>
                <a:lnTo>
                  <a:pt x="486462" y="0"/>
                </a:lnTo>
                <a:lnTo>
                  <a:pt x="0" y="0"/>
                </a:lnTo>
                <a:lnTo>
                  <a:pt x="0" y="36121"/>
                </a:lnTo>
                <a:close/>
              </a:path>
            </a:pathLst>
          </a:custGeom>
          <a:solidFill>
            <a:srgbClr val="A2BBD2"/>
          </a:solidFill>
        </p:spPr>
        <p:txBody>
          <a:bodyPr wrap="square" lIns="0" tIns="0" rIns="0" bIns="0" rtlCol="0"/>
          <a:lstStyle/>
          <a:p>
            <a:endParaRPr/>
          </a:p>
        </p:txBody>
      </p:sp>
      <p:sp>
        <p:nvSpPr>
          <p:cNvPr id="251" name="object 251"/>
          <p:cNvSpPr/>
          <p:nvPr/>
        </p:nvSpPr>
        <p:spPr>
          <a:xfrm>
            <a:off x="9814321" y="3766506"/>
            <a:ext cx="487045" cy="32384"/>
          </a:xfrm>
          <a:custGeom>
            <a:avLst/>
            <a:gdLst/>
            <a:ahLst/>
            <a:cxnLst/>
            <a:rect l="l" t="t" r="r" b="b"/>
            <a:pathLst>
              <a:path w="487045" h="32385">
                <a:moveTo>
                  <a:pt x="0" y="32352"/>
                </a:moveTo>
                <a:lnTo>
                  <a:pt x="486462" y="32352"/>
                </a:lnTo>
                <a:lnTo>
                  <a:pt x="486462" y="0"/>
                </a:lnTo>
                <a:lnTo>
                  <a:pt x="0" y="0"/>
                </a:lnTo>
                <a:lnTo>
                  <a:pt x="0" y="32352"/>
                </a:lnTo>
                <a:close/>
              </a:path>
            </a:pathLst>
          </a:custGeom>
          <a:solidFill>
            <a:srgbClr val="0F4B3D"/>
          </a:solidFill>
        </p:spPr>
        <p:txBody>
          <a:bodyPr wrap="square" lIns="0" tIns="0" rIns="0" bIns="0" rtlCol="0"/>
          <a:lstStyle/>
          <a:p>
            <a:endParaRPr/>
          </a:p>
        </p:txBody>
      </p:sp>
      <p:sp>
        <p:nvSpPr>
          <p:cNvPr id="252" name="object 252"/>
          <p:cNvSpPr/>
          <p:nvPr/>
        </p:nvSpPr>
        <p:spPr>
          <a:xfrm>
            <a:off x="9084575" y="3504802"/>
            <a:ext cx="486409" cy="0"/>
          </a:xfrm>
          <a:custGeom>
            <a:avLst/>
            <a:gdLst/>
            <a:ahLst/>
            <a:cxnLst/>
            <a:rect l="l" t="t" r="r" b="b"/>
            <a:pathLst>
              <a:path w="486409">
                <a:moveTo>
                  <a:pt x="0" y="0"/>
                </a:moveTo>
                <a:lnTo>
                  <a:pt x="486412" y="0"/>
                </a:lnTo>
              </a:path>
            </a:pathLst>
          </a:custGeom>
          <a:ln w="9525">
            <a:solidFill>
              <a:srgbClr val="FFFFFF"/>
            </a:solidFill>
          </a:ln>
        </p:spPr>
        <p:txBody>
          <a:bodyPr wrap="square" lIns="0" tIns="0" rIns="0" bIns="0" rtlCol="0"/>
          <a:lstStyle/>
          <a:p>
            <a:endParaRPr/>
          </a:p>
        </p:txBody>
      </p:sp>
      <p:sp>
        <p:nvSpPr>
          <p:cNvPr id="253" name="object 253"/>
          <p:cNvSpPr/>
          <p:nvPr/>
        </p:nvSpPr>
        <p:spPr>
          <a:xfrm>
            <a:off x="9570987" y="3454434"/>
            <a:ext cx="0" cy="50800"/>
          </a:xfrm>
          <a:custGeom>
            <a:avLst/>
            <a:gdLst/>
            <a:ahLst/>
            <a:cxnLst/>
            <a:rect l="l" t="t" r="r" b="b"/>
            <a:pathLst>
              <a:path h="50800">
                <a:moveTo>
                  <a:pt x="0" y="0"/>
                </a:moveTo>
                <a:lnTo>
                  <a:pt x="0" y="50368"/>
                </a:lnTo>
              </a:path>
            </a:pathLst>
          </a:custGeom>
          <a:ln w="9525">
            <a:solidFill>
              <a:srgbClr val="FFFFFF"/>
            </a:solidFill>
          </a:ln>
        </p:spPr>
        <p:txBody>
          <a:bodyPr wrap="square" lIns="0" tIns="0" rIns="0" bIns="0" rtlCol="0"/>
          <a:lstStyle/>
          <a:p>
            <a:endParaRPr/>
          </a:p>
        </p:txBody>
      </p:sp>
      <p:sp>
        <p:nvSpPr>
          <p:cNvPr id="254" name="object 254"/>
          <p:cNvSpPr/>
          <p:nvPr/>
        </p:nvSpPr>
        <p:spPr>
          <a:xfrm>
            <a:off x="9084575" y="3614403"/>
            <a:ext cx="486409" cy="0"/>
          </a:xfrm>
          <a:custGeom>
            <a:avLst/>
            <a:gdLst/>
            <a:ahLst/>
            <a:cxnLst/>
            <a:rect l="l" t="t" r="r" b="b"/>
            <a:pathLst>
              <a:path w="486409">
                <a:moveTo>
                  <a:pt x="0" y="0"/>
                </a:moveTo>
                <a:lnTo>
                  <a:pt x="486412" y="0"/>
                </a:lnTo>
              </a:path>
            </a:pathLst>
          </a:custGeom>
          <a:ln w="9525">
            <a:solidFill>
              <a:srgbClr val="FFFFFF"/>
            </a:solidFill>
          </a:ln>
        </p:spPr>
        <p:txBody>
          <a:bodyPr wrap="square" lIns="0" tIns="0" rIns="0" bIns="0" rtlCol="0"/>
          <a:lstStyle/>
          <a:p>
            <a:endParaRPr/>
          </a:p>
        </p:txBody>
      </p:sp>
      <p:sp>
        <p:nvSpPr>
          <p:cNvPr id="255" name="object 255"/>
          <p:cNvSpPr/>
          <p:nvPr/>
        </p:nvSpPr>
        <p:spPr>
          <a:xfrm>
            <a:off x="9570987" y="3504802"/>
            <a:ext cx="0" cy="109855"/>
          </a:xfrm>
          <a:custGeom>
            <a:avLst/>
            <a:gdLst/>
            <a:ahLst/>
            <a:cxnLst/>
            <a:rect l="l" t="t" r="r" b="b"/>
            <a:pathLst>
              <a:path h="109854">
                <a:moveTo>
                  <a:pt x="0" y="0"/>
                </a:moveTo>
                <a:lnTo>
                  <a:pt x="0" y="109601"/>
                </a:lnTo>
              </a:path>
            </a:pathLst>
          </a:custGeom>
          <a:ln w="9525">
            <a:solidFill>
              <a:srgbClr val="FFFFFF"/>
            </a:solidFill>
          </a:ln>
        </p:spPr>
        <p:txBody>
          <a:bodyPr wrap="square" lIns="0" tIns="0" rIns="0" bIns="0" rtlCol="0"/>
          <a:lstStyle/>
          <a:p>
            <a:endParaRPr/>
          </a:p>
        </p:txBody>
      </p:sp>
      <p:sp>
        <p:nvSpPr>
          <p:cNvPr id="256" name="object 256"/>
          <p:cNvSpPr/>
          <p:nvPr/>
        </p:nvSpPr>
        <p:spPr>
          <a:xfrm>
            <a:off x="9084575" y="3504802"/>
            <a:ext cx="0" cy="109855"/>
          </a:xfrm>
          <a:custGeom>
            <a:avLst/>
            <a:gdLst/>
            <a:ahLst/>
            <a:cxnLst/>
            <a:rect l="l" t="t" r="r" b="b"/>
            <a:pathLst>
              <a:path h="109854">
                <a:moveTo>
                  <a:pt x="0" y="0"/>
                </a:moveTo>
                <a:lnTo>
                  <a:pt x="0" y="109601"/>
                </a:lnTo>
              </a:path>
            </a:pathLst>
          </a:custGeom>
          <a:ln w="9525">
            <a:solidFill>
              <a:srgbClr val="FFFFFF"/>
            </a:solidFill>
          </a:ln>
        </p:spPr>
        <p:txBody>
          <a:bodyPr wrap="square" lIns="0" tIns="0" rIns="0" bIns="0" rtlCol="0"/>
          <a:lstStyle/>
          <a:p>
            <a:endParaRPr/>
          </a:p>
        </p:txBody>
      </p:sp>
      <p:sp>
        <p:nvSpPr>
          <p:cNvPr id="257" name="object 257"/>
          <p:cNvSpPr/>
          <p:nvPr/>
        </p:nvSpPr>
        <p:spPr>
          <a:xfrm>
            <a:off x="9084575" y="3454434"/>
            <a:ext cx="0" cy="50800"/>
          </a:xfrm>
          <a:custGeom>
            <a:avLst/>
            <a:gdLst/>
            <a:ahLst/>
            <a:cxnLst/>
            <a:rect l="l" t="t" r="r" b="b"/>
            <a:pathLst>
              <a:path h="50800">
                <a:moveTo>
                  <a:pt x="0" y="0"/>
                </a:moveTo>
                <a:lnTo>
                  <a:pt x="0" y="50368"/>
                </a:lnTo>
              </a:path>
            </a:pathLst>
          </a:custGeom>
          <a:ln w="9525">
            <a:solidFill>
              <a:srgbClr val="FFFFFF"/>
            </a:solidFill>
          </a:ln>
        </p:spPr>
        <p:txBody>
          <a:bodyPr wrap="square" lIns="0" tIns="0" rIns="0" bIns="0" rtlCol="0"/>
          <a:lstStyle/>
          <a:p>
            <a:endParaRPr/>
          </a:p>
        </p:txBody>
      </p:sp>
      <p:sp>
        <p:nvSpPr>
          <p:cNvPr id="258" name="object 258"/>
          <p:cNvSpPr/>
          <p:nvPr/>
        </p:nvSpPr>
        <p:spPr>
          <a:xfrm>
            <a:off x="9084575" y="3409730"/>
            <a:ext cx="0" cy="45085"/>
          </a:xfrm>
          <a:custGeom>
            <a:avLst/>
            <a:gdLst/>
            <a:ahLst/>
            <a:cxnLst/>
            <a:rect l="l" t="t" r="r" b="b"/>
            <a:pathLst>
              <a:path h="45085">
                <a:moveTo>
                  <a:pt x="0" y="0"/>
                </a:moveTo>
                <a:lnTo>
                  <a:pt x="0" y="44704"/>
                </a:lnTo>
              </a:path>
            </a:pathLst>
          </a:custGeom>
          <a:ln w="9525">
            <a:solidFill>
              <a:srgbClr val="FFFFFF"/>
            </a:solidFill>
          </a:ln>
        </p:spPr>
        <p:txBody>
          <a:bodyPr wrap="square" lIns="0" tIns="0" rIns="0" bIns="0" rtlCol="0"/>
          <a:lstStyle/>
          <a:p>
            <a:endParaRPr/>
          </a:p>
        </p:txBody>
      </p:sp>
      <p:sp>
        <p:nvSpPr>
          <p:cNvPr id="259" name="object 259"/>
          <p:cNvSpPr/>
          <p:nvPr/>
        </p:nvSpPr>
        <p:spPr>
          <a:xfrm>
            <a:off x="9084575" y="3454434"/>
            <a:ext cx="486409" cy="0"/>
          </a:xfrm>
          <a:custGeom>
            <a:avLst/>
            <a:gdLst/>
            <a:ahLst/>
            <a:cxnLst/>
            <a:rect l="l" t="t" r="r" b="b"/>
            <a:pathLst>
              <a:path w="486409">
                <a:moveTo>
                  <a:pt x="0" y="0"/>
                </a:moveTo>
                <a:lnTo>
                  <a:pt x="486412" y="0"/>
                </a:lnTo>
              </a:path>
            </a:pathLst>
          </a:custGeom>
          <a:ln w="9525">
            <a:solidFill>
              <a:srgbClr val="FFFFFF"/>
            </a:solidFill>
          </a:ln>
        </p:spPr>
        <p:txBody>
          <a:bodyPr wrap="square" lIns="0" tIns="0" rIns="0" bIns="0" rtlCol="0"/>
          <a:lstStyle/>
          <a:p>
            <a:endParaRPr/>
          </a:p>
        </p:txBody>
      </p:sp>
      <p:sp>
        <p:nvSpPr>
          <p:cNvPr id="260" name="object 260"/>
          <p:cNvSpPr/>
          <p:nvPr/>
        </p:nvSpPr>
        <p:spPr>
          <a:xfrm>
            <a:off x="9570987" y="3409730"/>
            <a:ext cx="0" cy="45085"/>
          </a:xfrm>
          <a:custGeom>
            <a:avLst/>
            <a:gdLst/>
            <a:ahLst/>
            <a:cxnLst/>
            <a:rect l="l" t="t" r="r" b="b"/>
            <a:pathLst>
              <a:path h="45085">
                <a:moveTo>
                  <a:pt x="0" y="0"/>
                </a:moveTo>
                <a:lnTo>
                  <a:pt x="0" y="44704"/>
                </a:lnTo>
              </a:path>
            </a:pathLst>
          </a:custGeom>
          <a:ln w="9525">
            <a:solidFill>
              <a:srgbClr val="FFFFFF"/>
            </a:solidFill>
          </a:ln>
        </p:spPr>
        <p:txBody>
          <a:bodyPr wrap="square" lIns="0" tIns="0" rIns="0" bIns="0" rtlCol="0"/>
          <a:lstStyle/>
          <a:p>
            <a:endParaRPr/>
          </a:p>
        </p:txBody>
      </p:sp>
      <p:sp>
        <p:nvSpPr>
          <p:cNvPr id="261" name="object 261"/>
          <p:cNvSpPr/>
          <p:nvPr/>
        </p:nvSpPr>
        <p:spPr>
          <a:xfrm>
            <a:off x="9084575" y="3504802"/>
            <a:ext cx="486409" cy="0"/>
          </a:xfrm>
          <a:custGeom>
            <a:avLst/>
            <a:gdLst/>
            <a:ahLst/>
            <a:cxnLst/>
            <a:rect l="l" t="t" r="r" b="b"/>
            <a:pathLst>
              <a:path w="486409">
                <a:moveTo>
                  <a:pt x="0" y="0"/>
                </a:moveTo>
                <a:lnTo>
                  <a:pt x="486412" y="0"/>
                </a:lnTo>
              </a:path>
            </a:pathLst>
          </a:custGeom>
          <a:ln w="9525">
            <a:solidFill>
              <a:srgbClr val="FFFFFF"/>
            </a:solidFill>
          </a:ln>
        </p:spPr>
        <p:txBody>
          <a:bodyPr wrap="square" lIns="0" tIns="0" rIns="0" bIns="0" rtlCol="0"/>
          <a:lstStyle/>
          <a:p>
            <a:endParaRPr/>
          </a:p>
        </p:txBody>
      </p:sp>
      <p:sp>
        <p:nvSpPr>
          <p:cNvPr id="262" name="object 262"/>
          <p:cNvSpPr/>
          <p:nvPr/>
        </p:nvSpPr>
        <p:spPr>
          <a:xfrm>
            <a:off x="9084575" y="3454434"/>
            <a:ext cx="486409" cy="0"/>
          </a:xfrm>
          <a:custGeom>
            <a:avLst/>
            <a:gdLst/>
            <a:ahLst/>
            <a:cxnLst/>
            <a:rect l="l" t="t" r="r" b="b"/>
            <a:pathLst>
              <a:path w="486409">
                <a:moveTo>
                  <a:pt x="0" y="0"/>
                </a:moveTo>
                <a:lnTo>
                  <a:pt x="486412" y="0"/>
                </a:lnTo>
              </a:path>
            </a:pathLst>
          </a:custGeom>
          <a:ln w="9525">
            <a:solidFill>
              <a:srgbClr val="FFFFFF"/>
            </a:solidFill>
          </a:ln>
        </p:spPr>
        <p:txBody>
          <a:bodyPr wrap="square" lIns="0" tIns="0" rIns="0" bIns="0" rtlCol="0"/>
          <a:lstStyle/>
          <a:p>
            <a:endParaRPr/>
          </a:p>
        </p:txBody>
      </p:sp>
      <p:sp>
        <p:nvSpPr>
          <p:cNvPr id="263" name="object 263"/>
          <p:cNvSpPr/>
          <p:nvPr/>
        </p:nvSpPr>
        <p:spPr>
          <a:xfrm>
            <a:off x="9570987" y="3874880"/>
            <a:ext cx="0" cy="300990"/>
          </a:xfrm>
          <a:custGeom>
            <a:avLst/>
            <a:gdLst/>
            <a:ahLst/>
            <a:cxnLst/>
            <a:rect l="l" t="t" r="r" b="b"/>
            <a:pathLst>
              <a:path h="300989">
                <a:moveTo>
                  <a:pt x="0" y="0"/>
                </a:moveTo>
                <a:lnTo>
                  <a:pt x="0" y="300380"/>
                </a:lnTo>
              </a:path>
            </a:pathLst>
          </a:custGeom>
          <a:ln w="9525">
            <a:solidFill>
              <a:srgbClr val="FFFFFF"/>
            </a:solidFill>
          </a:ln>
        </p:spPr>
        <p:txBody>
          <a:bodyPr wrap="square" lIns="0" tIns="0" rIns="0" bIns="0" rtlCol="0"/>
          <a:lstStyle/>
          <a:p>
            <a:endParaRPr/>
          </a:p>
        </p:txBody>
      </p:sp>
      <p:sp>
        <p:nvSpPr>
          <p:cNvPr id="264" name="object 264"/>
          <p:cNvSpPr/>
          <p:nvPr/>
        </p:nvSpPr>
        <p:spPr>
          <a:xfrm>
            <a:off x="9084575" y="3874880"/>
            <a:ext cx="0" cy="300990"/>
          </a:xfrm>
          <a:custGeom>
            <a:avLst/>
            <a:gdLst/>
            <a:ahLst/>
            <a:cxnLst/>
            <a:rect l="l" t="t" r="r" b="b"/>
            <a:pathLst>
              <a:path h="300989">
                <a:moveTo>
                  <a:pt x="0" y="0"/>
                </a:moveTo>
                <a:lnTo>
                  <a:pt x="0" y="300380"/>
                </a:lnTo>
              </a:path>
            </a:pathLst>
          </a:custGeom>
          <a:ln w="9525">
            <a:solidFill>
              <a:srgbClr val="FFFFFF"/>
            </a:solidFill>
          </a:ln>
        </p:spPr>
        <p:txBody>
          <a:bodyPr wrap="square" lIns="0" tIns="0" rIns="0" bIns="0" rtlCol="0"/>
          <a:lstStyle/>
          <a:p>
            <a:endParaRPr/>
          </a:p>
        </p:txBody>
      </p:sp>
      <p:sp>
        <p:nvSpPr>
          <p:cNvPr id="265" name="object 265"/>
          <p:cNvSpPr/>
          <p:nvPr/>
        </p:nvSpPr>
        <p:spPr>
          <a:xfrm>
            <a:off x="9084575" y="4175261"/>
            <a:ext cx="486409" cy="0"/>
          </a:xfrm>
          <a:custGeom>
            <a:avLst/>
            <a:gdLst/>
            <a:ahLst/>
            <a:cxnLst/>
            <a:rect l="l" t="t" r="r" b="b"/>
            <a:pathLst>
              <a:path w="486409">
                <a:moveTo>
                  <a:pt x="0" y="0"/>
                </a:moveTo>
                <a:lnTo>
                  <a:pt x="486412" y="0"/>
                </a:lnTo>
              </a:path>
            </a:pathLst>
          </a:custGeom>
          <a:ln w="9525">
            <a:solidFill>
              <a:srgbClr val="FFFFFF"/>
            </a:solidFill>
          </a:ln>
        </p:spPr>
        <p:txBody>
          <a:bodyPr wrap="square" lIns="0" tIns="0" rIns="0" bIns="0" rtlCol="0"/>
          <a:lstStyle/>
          <a:p>
            <a:endParaRPr/>
          </a:p>
        </p:txBody>
      </p:sp>
      <p:sp>
        <p:nvSpPr>
          <p:cNvPr id="266" name="object 266"/>
          <p:cNvSpPr/>
          <p:nvPr/>
        </p:nvSpPr>
        <p:spPr>
          <a:xfrm>
            <a:off x="9084575" y="4175261"/>
            <a:ext cx="0" cy="307340"/>
          </a:xfrm>
          <a:custGeom>
            <a:avLst/>
            <a:gdLst/>
            <a:ahLst/>
            <a:cxnLst/>
            <a:rect l="l" t="t" r="r" b="b"/>
            <a:pathLst>
              <a:path h="307339">
                <a:moveTo>
                  <a:pt x="0" y="0"/>
                </a:moveTo>
                <a:lnTo>
                  <a:pt x="0" y="307061"/>
                </a:lnTo>
              </a:path>
            </a:pathLst>
          </a:custGeom>
          <a:ln w="9525">
            <a:solidFill>
              <a:srgbClr val="FFFFFF"/>
            </a:solidFill>
          </a:ln>
        </p:spPr>
        <p:txBody>
          <a:bodyPr wrap="square" lIns="0" tIns="0" rIns="0" bIns="0" rtlCol="0"/>
          <a:lstStyle/>
          <a:p>
            <a:endParaRPr/>
          </a:p>
        </p:txBody>
      </p:sp>
      <p:sp>
        <p:nvSpPr>
          <p:cNvPr id="267" name="object 267"/>
          <p:cNvSpPr/>
          <p:nvPr/>
        </p:nvSpPr>
        <p:spPr>
          <a:xfrm>
            <a:off x="9084575" y="4482322"/>
            <a:ext cx="486409" cy="0"/>
          </a:xfrm>
          <a:custGeom>
            <a:avLst/>
            <a:gdLst/>
            <a:ahLst/>
            <a:cxnLst/>
            <a:rect l="l" t="t" r="r" b="b"/>
            <a:pathLst>
              <a:path w="486409">
                <a:moveTo>
                  <a:pt x="0" y="0"/>
                </a:moveTo>
                <a:lnTo>
                  <a:pt x="486412" y="0"/>
                </a:lnTo>
              </a:path>
            </a:pathLst>
          </a:custGeom>
          <a:ln w="9525">
            <a:solidFill>
              <a:srgbClr val="FFFFFF"/>
            </a:solidFill>
          </a:ln>
        </p:spPr>
        <p:txBody>
          <a:bodyPr wrap="square" lIns="0" tIns="0" rIns="0" bIns="0" rtlCol="0"/>
          <a:lstStyle/>
          <a:p>
            <a:endParaRPr/>
          </a:p>
        </p:txBody>
      </p:sp>
      <p:sp>
        <p:nvSpPr>
          <p:cNvPr id="268" name="object 268"/>
          <p:cNvSpPr/>
          <p:nvPr/>
        </p:nvSpPr>
        <p:spPr>
          <a:xfrm>
            <a:off x="9084575" y="4175261"/>
            <a:ext cx="486409" cy="0"/>
          </a:xfrm>
          <a:custGeom>
            <a:avLst/>
            <a:gdLst/>
            <a:ahLst/>
            <a:cxnLst/>
            <a:rect l="l" t="t" r="r" b="b"/>
            <a:pathLst>
              <a:path w="486409">
                <a:moveTo>
                  <a:pt x="0" y="0"/>
                </a:moveTo>
                <a:lnTo>
                  <a:pt x="486412" y="0"/>
                </a:lnTo>
              </a:path>
            </a:pathLst>
          </a:custGeom>
          <a:ln w="9525">
            <a:solidFill>
              <a:srgbClr val="FFFFFF"/>
            </a:solidFill>
          </a:ln>
        </p:spPr>
        <p:txBody>
          <a:bodyPr wrap="square" lIns="0" tIns="0" rIns="0" bIns="0" rtlCol="0"/>
          <a:lstStyle/>
          <a:p>
            <a:endParaRPr/>
          </a:p>
        </p:txBody>
      </p:sp>
      <p:sp>
        <p:nvSpPr>
          <p:cNvPr id="269" name="object 269"/>
          <p:cNvSpPr/>
          <p:nvPr/>
        </p:nvSpPr>
        <p:spPr>
          <a:xfrm>
            <a:off x="9084575" y="3874880"/>
            <a:ext cx="486409" cy="0"/>
          </a:xfrm>
          <a:custGeom>
            <a:avLst/>
            <a:gdLst/>
            <a:ahLst/>
            <a:cxnLst/>
            <a:rect l="l" t="t" r="r" b="b"/>
            <a:pathLst>
              <a:path w="486409">
                <a:moveTo>
                  <a:pt x="0" y="0"/>
                </a:moveTo>
                <a:lnTo>
                  <a:pt x="486412" y="0"/>
                </a:lnTo>
              </a:path>
            </a:pathLst>
          </a:custGeom>
          <a:ln w="9525">
            <a:solidFill>
              <a:srgbClr val="FFFFFF"/>
            </a:solidFill>
          </a:ln>
        </p:spPr>
        <p:txBody>
          <a:bodyPr wrap="square" lIns="0" tIns="0" rIns="0" bIns="0" rtlCol="0"/>
          <a:lstStyle/>
          <a:p>
            <a:endParaRPr/>
          </a:p>
        </p:txBody>
      </p:sp>
      <p:sp>
        <p:nvSpPr>
          <p:cNvPr id="270" name="object 270"/>
          <p:cNvSpPr/>
          <p:nvPr/>
        </p:nvSpPr>
        <p:spPr>
          <a:xfrm>
            <a:off x="9084575" y="3614403"/>
            <a:ext cx="486409" cy="0"/>
          </a:xfrm>
          <a:custGeom>
            <a:avLst/>
            <a:gdLst/>
            <a:ahLst/>
            <a:cxnLst/>
            <a:rect l="l" t="t" r="r" b="b"/>
            <a:pathLst>
              <a:path w="486409">
                <a:moveTo>
                  <a:pt x="0" y="0"/>
                </a:moveTo>
                <a:lnTo>
                  <a:pt x="486412" y="0"/>
                </a:lnTo>
              </a:path>
            </a:pathLst>
          </a:custGeom>
          <a:ln w="9525">
            <a:solidFill>
              <a:srgbClr val="FFFFFF"/>
            </a:solidFill>
          </a:ln>
        </p:spPr>
        <p:txBody>
          <a:bodyPr wrap="square" lIns="0" tIns="0" rIns="0" bIns="0" rtlCol="0"/>
          <a:lstStyle/>
          <a:p>
            <a:endParaRPr/>
          </a:p>
        </p:txBody>
      </p:sp>
      <p:sp>
        <p:nvSpPr>
          <p:cNvPr id="271" name="object 271"/>
          <p:cNvSpPr/>
          <p:nvPr/>
        </p:nvSpPr>
        <p:spPr>
          <a:xfrm>
            <a:off x="9084575" y="3614403"/>
            <a:ext cx="0" cy="260985"/>
          </a:xfrm>
          <a:custGeom>
            <a:avLst/>
            <a:gdLst/>
            <a:ahLst/>
            <a:cxnLst/>
            <a:rect l="l" t="t" r="r" b="b"/>
            <a:pathLst>
              <a:path h="260985">
                <a:moveTo>
                  <a:pt x="0" y="0"/>
                </a:moveTo>
                <a:lnTo>
                  <a:pt x="0" y="260477"/>
                </a:lnTo>
              </a:path>
            </a:pathLst>
          </a:custGeom>
          <a:ln w="9525">
            <a:solidFill>
              <a:srgbClr val="FFFFFF"/>
            </a:solidFill>
          </a:ln>
        </p:spPr>
        <p:txBody>
          <a:bodyPr wrap="square" lIns="0" tIns="0" rIns="0" bIns="0" rtlCol="0"/>
          <a:lstStyle/>
          <a:p>
            <a:endParaRPr/>
          </a:p>
        </p:txBody>
      </p:sp>
      <p:sp>
        <p:nvSpPr>
          <p:cNvPr id="272" name="object 272"/>
          <p:cNvSpPr/>
          <p:nvPr/>
        </p:nvSpPr>
        <p:spPr>
          <a:xfrm>
            <a:off x="9084575" y="3874880"/>
            <a:ext cx="486409" cy="0"/>
          </a:xfrm>
          <a:custGeom>
            <a:avLst/>
            <a:gdLst/>
            <a:ahLst/>
            <a:cxnLst/>
            <a:rect l="l" t="t" r="r" b="b"/>
            <a:pathLst>
              <a:path w="486409">
                <a:moveTo>
                  <a:pt x="0" y="0"/>
                </a:moveTo>
                <a:lnTo>
                  <a:pt x="486412" y="0"/>
                </a:lnTo>
              </a:path>
            </a:pathLst>
          </a:custGeom>
          <a:ln w="9525">
            <a:solidFill>
              <a:srgbClr val="FFFFFF"/>
            </a:solidFill>
          </a:ln>
        </p:spPr>
        <p:txBody>
          <a:bodyPr wrap="square" lIns="0" tIns="0" rIns="0" bIns="0" rtlCol="0"/>
          <a:lstStyle/>
          <a:p>
            <a:endParaRPr/>
          </a:p>
        </p:txBody>
      </p:sp>
      <p:sp>
        <p:nvSpPr>
          <p:cNvPr id="273" name="object 273"/>
          <p:cNvSpPr/>
          <p:nvPr/>
        </p:nvSpPr>
        <p:spPr>
          <a:xfrm>
            <a:off x="9570987" y="3614403"/>
            <a:ext cx="0" cy="260985"/>
          </a:xfrm>
          <a:custGeom>
            <a:avLst/>
            <a:gdLst/>
            <a:ahLst/>
            <a:cxnLst/>
            <a:rect l="l" t="t" r="r" b="b"/>
            <a:pathLst>
              <a:path h="260985">
                <a:moveTo>
                  <a:pt x="0" y="0"/>
                </a:moveTo>
                <a:lnTo>
                  <a:pt x="0" y="260477"/>
                </a:lnTo>
              </a:path>
            </a:pathLst>
          </a:custGeom>
          <a:ln w="9525">
            <a:solidFill>
              <a:srgbClr val="FFFFFF"/>
            </a:solidFill>
          </a:ln>
        </p:spPr>
        <p:txBody>
          <a:bodyPr wrap="square" lIns="0" tIns="0" rIns="0" bIns="0" rtlCol="0"/>
          <a:lstStyle/>
          <a:p>
            <a:endParaRPr/>
          </a:p>
        </p:txBody>
      </p:sp>
      <p:sp>
        <p:nvSpPr>
          <p:cNvPr id="274" name="object 274"/>
          <p:cNvSpPr/>
          <p:nvPr/>
        </p:nvSpPr>
        <p:spPr>
          <a:xfrm>
            <a:off x="9084575" y="3409730"/>
            <a:ext cx="486409" cy="0"/>
          </a:xfrm>
          <a:custGeom>
            <a:avLst/>
            <a:gdLst/>
            <a:ahLst/>
            <a:cxnLst/>
            <a:rect l="l" t="t" r="r" b="b"/>
            <a:pathLst>
              <a:path w="486409">
                <a:moveTo>
                  <a:pt x="0" y="0"/>
                </a:moveTo>
                <a:lnTo>
                  <a:pt x="486412" y="0"/>
                </a:lnTo>
              </a:path>
            </a:pathLst>
          </a:custGeom>
          <a:ln w="9525">
            <a:solidFill>
              <a:srgbClr val="FFFFFF"/>
            </a:solidFill>
          </a:ln>
        </p:spPr>
        <p:txBody>
          <a:bodyPr wrap="square" lIns="0" tIns="0" rIns="0" bIns="0" rtlCol="0"/>
          <a:lstStyle/>
          <a:p>
            <a:endParaRPr/>
          </a:p>
        </p:txBody>
      </p:sp>
      <p:sp>
        <p:nvSpPr>
          <p:cNvPr id="275" name="object 275"/>
          <p:cNvSpPr/>
          <p:nvPr/>
        </p:nvSpPr>
        <p:spPr>
          <a:xfrm>
            <a:off x="8354881" y="4477318"/>
            <a:ext cx="487045" cy="0"/>
          </a:xfrm>
          <a:custGeom>
            <a:avLst/>
            <a:gdLst/>
            <a:ahLst/>
            <a:cxnLst/>
            <a:rect l="l" t="t" r="r" b="b"/>
            <a:pathLst>
              <a:path w="487045">
                <a:moveTo>
                  <a:pt x="0" y="0"/>
                </a:moveTo>
                <a:lnTo>
                  <a:pt x="486462" y="0"/>
                </a:lnTo>
              </a:path>
            </a:pathLst>
          </a:custGeom>
          <a:ln w="9525">
            <a:solidFill>
              <a:srgbClr val="FFFFFF"/>
            </a:solidFill>
          </a:ln>
        </p:spPr>
        <p:txBody>
          <a:bodyPr wrap="square" lIns="0" tIns="0" rIns="0" bIns="0" rtlCol="0"/>
          <a:lstStyle/>
          <a:p>
            <a:endParaRPr/>
          </a:p>
        </p:txBody>
      </p:sp>
      <p:sp>
        <p:nvSpPr>
          <p:cNvPr id="276" name="object 276"/>
          <p:cNvSpPr/>
          <p:nvPr/>
        </p:nvSpPr>
        <p:spPr>
          <a:xfrm>
            <a:off x="8354881" y="4163323"/>
            <a:ext cx="487045" cy="0"/>
          </a:xfrm>
          <a:custGeom>
            <a:avLst/>
            <a:gdLst/>
            <a:ahLst/>
            <a:cxnLst/>
            <a:rect l="l" t="t" r="r" b="b"/>
            <a:pathLst>
              <a:path w="487045">
                <a:moveTo>
                  <a:pt x="0" y="0"/>
                </a:moveTo>
                <a:lnTo>
                  <a:pt x="486462" y="0"/>
                </a:lnTo>
              </a:path>
            </a:pathLst>
          </a:custGeom>
          <a:ln w="9525">
            <a:solidFill>
              <a:srgbClr val="FFFFFF"/>
            </a:solidFill>
          </a:ln>
        </p:spPr>
        <p:txBody>
          <a:bodyPr wrap="square" lIns="0" tIns="0" rIns="0" bIns="0" rtlCol="0"/>
          <a:lstStyle/>
          <a:p>
            <a:endParaRPr/>
          </a:p>
        </p:txBody>
      </p:sp>
      <p:sp>
        <p:nvSpPr>
          <p:cNvPr id="277" name="object 277"/>
          <p:cNvSpPr/>
          <p:nvPr/>
        </p:nvSpPr>
        <p:spPr>
          <a:xfrm>
            <a:off x="8354881" y="4163323"/>
            <a:ext cx="0" cy="314325"/>
          </a:xfrm>
          <a:custGeom>
            <a:avLst/>
            <a:gdLst/>
            <a:ahLst/>
            <a:cxnLst/>
            <a:rect l="l" t="t" r="r" b="b"/>
            <a:pathLst>
              <a:path h="314325">
                <a:moveTo>
                  <a:pt x="0" y="0"/>
                </a:moveTo>
                <a:lnTo>
                  <a:pt x="0" y="313995"/>
                </a:lnTo>
              </a:path>
            </a:pathLst>
          </a:custGeom>
          <a:ln w="9525">
            <a:solidFill>
              <a:srgbClr val="FFFFFF"/>
            </a:solidFill>
          </a:ln>
        </p:spPr>
        <p:txBody>
          <a:bodyPr wrap="square" lIns="0" tIns="0" rIns="0" bIns="0" rtlCol="0"/>
          <a:lstStyle/>
          <a:p>
            <a:endParaRPr/>
          </a:p>
        </p:txBody>
      </p:sp>
      <p:sp>
        <p:nvSpPr>
          <p:cNvPr id="278" name="object 278"/>
          <p:cNvSpPr/>
          <p:nvPr/>
        </p:nvSpPr>
        <p:spPr>
          <a:xfrm>
            <a:off x="8354881" y="4477318"/>
            <a:ext cx="487045" cy="0"/>
          </a:xfrm>
          <a:custGeom>
            <a:avLst/>
            <a:gdLst/>
            <a:ahLst/>
            <a:cxnLst/>
            <a:rect l="l" t="t" r="r" b="b"/>
            <a:pathLst>
              <a:path w="487045">
                <a:moveTo>
                  <a:pt x="0" y="0"/>
                </a:moveTo>
                <a:lnTo>
                  <a:pt x="486462" y="0"/>
                </a:lnTo>
              </a:path>
            </a:pathLst>
          </a:custGeom>
          <a:ln w="9525">
            <a:solidFill>
              <a:srgbClr val="FFFFFF"/>
            </a:solidFill>
          </a:ln>
        </p:spPr>
        <p:txBody>
          <a:bodyPr wrap="square" lIns="0" tIns="0" rIns="0" bIns="0" rtlCol="0"/>
          <a:lstStyle/>
          <a:p>
            <a:endParaRPr/>
          </a:p>
        </p:txBody>
      </p:sp>
      <p:sp>
        <p:nvSpPr>
          <p:cNvPr id="279" name="object 279"/>
          <p:cNvSpPr/>
          <p:nvPr/>
        </p:nvSpPr>
        <p:spPr>
          <a:xfrm>
            <a:off x="8841344" y="4163323"/>
            <a:ext cx="0" cy="314325"/>
          </a:xfrm>
          <a:custGeom>
            <a:avLst/>
            <a:gdLst/>
            <a:ahLst/>
            <a:cxnLst/>
            <a:rect l="l" t="t" r="r" b="b"/>
            <a:pathLst>
              <a:path h="314325">
                <a:moveTo>
                  <a:pt x="0" y="0"/>
                </a:moveTo>
                <a:lnTo>
                  <a:pt x="0" y="313995"/>
                </a:lnTo>
              </a:path>
            </a:pathLst>
          </a:custGeom>
          <a:ln w="9525">
            <a:solidFill>
              <a:srgbClr val="FFFFFF"/>
            </a:solidFill>
          </a:ln>
        </p:spPr>
        <p:txBody>
          <a:bodyPr wrap="square" lIns="0" tIns="0" rIns="0" bIns="0" rtlCol="0"/>
          <a:lstStyle/>
          <a:p>
            <a:endParaRPr/>
          </a:p>
        </p:txBody>
      </p:sp>
      <p:sp>
        <p:nvSpPr>
          <p:cNvPr id="280" name="object 280"/>
          <p:cNvSpPr/>
          <p:nvPr/>
        </p:nvSpPr>
        <p:spPr>
          <a:xfrm>
            <a:off x="8841344" y="3863933"/>
            <a:ext cx="0" cy="299720"/>
          </a:xfrm>
          <a:custGeom>
            <a:avLst/>
            <a:gdLst/>
            <a:ahLst/>
            <a:cxnLst/>
            <a:rect l="l" t="t" r="r" b="b"/>
            <a:pathLst>
              <a:path h="299720">
                <a:moveTo>
                  <a:pt x="0" y="0"/>
                </a:moveTo>
                <a:lnTo>
                  <a:pt x="0" y="299390"/>
                </a:lnTo>
              </a:path>
            </a:pathLst>
          </a:custGeom>
          <a:ln w="9525">
            <a:solidFill>
              <a:srgbClr val="FFFFFF"/>
            </a:solidFill>
          </a:ln>
        </p:spPr>
        <p:txBody>
          <a:bodyPr wrap="square" lIns="0" tIns="0" rIns="0" bIns="0" rtlCol="0"/>
          <a:lstStyle/>
          <a:p>
            <a:endParaRPr/>
          </a:p>
        </p:txBody>
      </p:sp>
      <p:sp>
        <p:nvSpPr>
          <p:cNvPr id="281" name="object 281"/>
          <p:cNvSpPr/>
          <p:nvPr/>
        </p:nvSpPr>
        <p:spPr>
          <a:xfrm>
            <a:off x="8841344" y="3593093"/>
            <a:ext cx="0" cy="271145"/>
          </a:xfrm>
          <a:custGeom>
            <a:avLst/>
            <a:gdLst/>
            <a:ahLst/>
            <a:cxnLst/>
            <a:rect l="l" t="t" r="r" b="b"/>
            <a:pathLst>
              <a:path h="271145">
                <a:moveTo>
                  <a:pt x="0" y="0"/>
                </a:moveTo>
                <a:lnTo>
                  <a:pt x="0" y="270840"/>
                </a:lnTo>
              </a:path>
            </a:pathLst>
          </a:custGeom>
          <a:ln w="9525">
            <a:solidFill>
              <a:srgbClr val="FFFFFF"/>
            </a:solidFill>
          </a:ln>
        </p:spPr>
        <p:txBody>
          <a:bodyPr wrap="square" lIns="0" tIns="0" rIns="0" bIns="0" rtlCol="0"/>
          <a:lstStyle/>
          <a:p>
            <a:endParaRPr/>
          </a:p>
        </p:txBody>
      </p:sp>
      <p:sp>
        <p:nvSpPr>
          <p:cNvPr id="282" name="object 282"/>
          <p:cNvSpPr/>
          <p:nvPr/>
        </p:nvSpPr>
        <p:spPr>
          <a:xfrm>
            <a:off x="8354881" y="3593093"/>
            <a:ext cx="0" cy="271145"/>
          </a:xfrm>
          <a:custGeom>
            <a:avLst/>
            <a:gdLst/>
            <a:ahLst/>
            <a:cxnLst/>
            <a:rect l="l" t="t" r="r" b="b"/>
            <a:pathLst>
              <a:path h="271145">
                <a:moveTo>
                  <a:pt x="0" y="0"/>
                </a:moveTo>
                <a:lnTo>
                  <a:pt x="0" y="270840"/>
                </a:lnTo>
              </a:path>
            </a:pathLst>
          </a:custGeom>
          <a:ln w="9525">
            <a:solidFill>
              <a:srgbClr val="FFFFFF"/>
            </a:solidFill>
          </a:ln>
        </p:spPr>
        <p:txBody>
          <a:bodyPr wrap="square" lIns="0" tIns="0" rIns="0" bIns="0" rtlCol="0"/>
          <a:lstStyle/>
          <a:p>
            <a:endParaRPr/>
          </a:p>
        </p:txBody>
      </p:sp>
      <p:sp>
        <p:nvSpPr>
          <p:cNvPr id="283" name="object 283"/>
          <p:cNvSpPr/>
          <p:nvPr/>
        </p:nvSpPr>
        <p:spPr>
          <a:xfrm>
            <a:off x="8354881" y="3863933"/>
            <a:ext cx="487045" cy="0"/>
          </a:xfrm>
          <a:custGeom>
            <a:avLst/>
            <a:gdLst/>
            <a:ahLst/>
            <a:cxnLst/>
            <a:rect l="l" t="t" r="r" b="b"/>
            <a:pathLst>
              <a:path w="487045">
                <a:moveTo>
                  <a:pt x="0" y="0"/>
                </a:moveTo>
                <a:lnTo>
                  <a:pt x="486462" y="0"/>
                </a:lnTo>
              </a:path>
            </a:pathLst>
          </a:custGeom>
          <a:ln w="9525">
            <a:solidFill>
              <a:srgbClr val="FFFFFF"/>
            </a:solidFill>
          </a:ln>
        </p:spPr>
        <p:txBody>
          <a:bodyPr wrap="square" lIns="0" tIns="0" rIns="0" bIns="0" rtlCol="0"/>
          <a:lstStyle/>
          <a:p>
            <a:endParaRPr/>
          </a:p>
        </p:txBody>
      </p:sp>
      <p:sp>
        <p:nvSpPr>
          <p:cNvPr id="284" name="object 284"/>
          <p:cNvSpPr/>
          <p:nvPr/>
        </p:nvSpPr>
        <p:spPr>
          <a:xfrm>
            <a:off x="8354881" y="3863933"/>
            <a:ext cx="0" cy="299720"/>
          </a:xfrm>
          <a:custGeom>
            <a:avLst/>
            <a:gdLst/>
            <a:ahLst/>
            <a:cxnLst/>
            <a:rect l="l" t="t" r="r" b="b"/>
            <a:pathLst>
              <a:path h="299720">
                <a:moveTo>
                  <a:pt x="0" y="0"/>
                </a:moveTo>
                <a:lnTo>
                  <a:pt x="0" y="299390"/>
                </a:lnTo>
              </a:path>
            </a:pathLst>
          </a:custGeom>
          <a:ln w="9525">
            <a:solidFill>
              <a:srgbClr val="FFFFFF"/>
            </a:solidFill>
          </a:ln>
        </p:spPr>
        <p:txBody>
          <a:bodyPr wrap="square" lIns="0" tIns="0" rIns="0" bIns="0" rtlCol="0"/>
          <a:lstStyle/>
          <a:p>
            <a:endParaRPr/>
          </a:p>
        </p:txBody>
      </p:sp>
      <p:sp>
        <p:nvSpPr>
          <p:cNvPr id="285" name="object 285"/>
          <p:cNvSpPr/>
          <p:nvPr/>
        </p:nvSpPr>
        <p:spPr>
          <a:xfrm>
            <a:off x="8354881" y="4163323"/>
            <a:ext cx="487045" cy="0"/>
          </a:xfrm>
          <a:custGeom>
            <a:avLst/>
            <a:gdLst/>
            <a:ahLst/>
            <a:cxnLst/>
            <a:rect l="l" t="t" r="r" b="b"/>
            <a:pathLst>
              <a:path w="487045">
                <a:moveTo>
                  <a:pt x="0" y="0"/>
                </a:moveTo>
                <a:lnTo>
                  <a:pt x="486462" y="0"/>
                </a:lnTo>
              </a:path>
            </a:pathLst>
          </a:custGeom>
          <a:ln w="9525">
            <a:solidFill>
              <a:srgbClr val="FFFFFF"/>
            </a:solidFill>
          </a:ln>
        </p:spPr>
        <p:txBody>
          <a:bodyPr wrap="square" lIns="0" tIns="0" rIns="0" bIns="0" rtlCol="0"/>
          <a:lstStyle/>
          <a:p>
            <a:endParaRPr/>
          </a:p>
        </p:txBody>
      </p:sp>
      <p:sp>
        <p:nvSpPr>
          <p:cNvPr id="286" name="object 286"/>
          <p:cNvSpPr/>
          <p:nvPr/>
        </p:nvSpPr>
        <p:spPr>
          <a:xfrm>
            <a:off x="9084575" y="3366041"/>
            <a:ext cx="486409" cy="0"/>
          </a:xfrm>
          <a:custGeom>
            <a:avLst/>
            <a:gdLst/>
            <a:ahLst/>
            <a:cxnLst/>
            <a:rect l="l" t="t" r="r" b="b"/>
            <a:pathLst>
              <a:path w="486409">
                <a:moveTo>
                  <a:pt x="0" y="0"/>
                </a:moveTo>
                <a:lnTo>
                  <a:pt x="486412" y="0"/>
                </a:lnTo>
              </a:path>
            </a:pathLst>
          </a:custGeom>
          <a:ln w="9525">
            <a:solidFill>
              <a:srgbClr val="FFFFFF"/>
            </a:solidFill>
          </a:ln>
        </p:spPr>
        <p:txBody>
          <a:bodyPr wrap="square" lIns="0" tIns="0" rIns="0" bIns="0" rtlCol="0"/>
          <a:lstStyle/>
          <a:p>
            <a:endParaRPr/>
          </a:p>
        </p:txBody>
      </p:sp>
      <p:sp>
        <p:nvSpPr>
          <p:cNvPr id="287" name="object 287"/>
          <p:cNvSpPr/>
          <p:nvPr/>
        </p:nvSpPr>
        <p:spPr>
          <a:xfrm>
            <a:off x="8841344" y="4967565"/>
            <a:ext cx="0" cy="789940"/>
          </a:xfrm>
          <a:custGeom>
            <a:avLst/>
            <a:gdLst/>
            <a:ahLst/>
            <a:cxnLst/>
            <a:rect l="l" t="t" r="r" b="b"/>
            <a:pathLst>
              <a:path h="789939">
                <a:moveTo>
                  <a:pt x="0" y="0"/>
                </a:moveTo>
                <a:lnTo>
                  <a:pt x="0" y="789440"/>
                </a:lnTo>
              </a:path>
            </a:pathLst>
          </a:custGeom>
          <a:ln w="9525">
            <a:solidFill>
              <a:srgbClr val="FFFFFF"/>
            </a:solidFill>
          </a:ln>
        </p:spPr>
        <p:txBody>
          <a:bodyPr wrap="square" lIns="0" tIns="0" rIns="0" bIns="0" rtlCol="0"/>
          <a:lstStyle/>
          <a:p>
            <a:endParaRPr/>
          </a:p>
        </p:txBody>
      </p:sp>
      <p:sp>
        <p:nvSpPr>
          <p:cNvPr id="288" name="object 288"/>
          <p:cNvSpPr/>
          <p:nvPr/>
        </p:nvSpPr>
        <p:spPr>
          <a:xfrm>
            <a:off x="9084575" y="3409730"/>
            <a:ext cx="486409" cy="0"/>
          </a:xfrm>
          <a:custGeom>
            <a:avLst/>
            <a:gdLst/>
            <a:ahLst/>
            <a:cxnLst/>
            <a:rect l="l" t="t" r="r" b="b"/>
            <a:pathLst>
              <a:path w="486409">
                <a:moveTo>
                  <a:pt x="0" y="0"/>
                </a:moveTo>
                <a:lnTo>
                  <a:pt x="486412" y="0"/>
                </a:lnTo>
              </a:path>
            </a:pathLst>
          </a:custGeom>
          <a:ln w="9525">
            <a:solidFill>
              <a:srgbClr val="FFFFFF"/>
            </a:solidFill>
          </a:ln>
        </p:spPr>
        <p:txBody>
          <a:bodyPr wrap="square" lIns="0" tIns="0" rIns="0" bIns="0" rtlCol="0"/>
          <a:lstStyle/>
          <a:p>
            <a:endParaRPr/>
          </a:p>
        </p:txBody>
      </p:sp>
      <p:sp>
        <p:nvSpPr>
          <p:cNvPr id="289" name="object 289"/>
          <p:cNvSpPr/>
          <p:nvPr/>
        </p:nvSpPr>
        <p:spPr>
          <a:xfrm>
            <a:off x="9570987" y="3366041"/>
            <a:ext cx="0" cy="43815"/>
          </a:xfrm>
          <a:custGeom>
            <a:avLst/>
            <a:gdLst/>
            <a:ahLst/>
            <a:cxnLst/>
            <a:rect l="l" t="t" r="r" b="b"/>
            <a:pathLst>
              <a:path h="43814">
                <a:moveTo>
                  <a:pt x="0" y="0"/>
                </a:moveTo>
                <a:lnTo>
                  <a:pt x="0" y="43688"/>
                </a:lnTo>
              </a:path>
            </a:pathLst>
          </a:custGeom>
          <a:ln w="9525">
            <a:solidFill>
              <a:srgbClr val="FFFFFF"/>
            </a:solidFill>
          </a:ln>
        </p:spPr>
        <p:txBody>
          <a:bodyPr wrap="square" lIns="0" tIns="0" rIns="0" bIns="0" rtlCol="0"/>
          <a:lstStyle/>
          <a:p>
            <a:endParaRPr/>
          </a:p>
        </p:txBody>
      </p:sp>
      <p:sp>
        <p:nvSpPr>
          <p:cNvPr id="290" name="object 290"/>
          <p:cNvSpPr/>
          <p:nvPr/>
        </p:nvSpPr>
        <p:spPr>
          <a:xfrm>
            <a:off x="9084575" y="3366041"/>
            <a:ext cx="0" cy="43815"/>
          </a:xfrm>
          <a:custGeom>
            <a:avLst/>
            <a:gdLst/>
            <a:ahLst/>
            <a:cxnLst/>
            <a:rect l="l" t="t" r="r" b="b"/>
            <a:pathLst>
              <a:path h="43814">
                <a:moveTo>
                  <a:pt x="0" y="0"/>
                </a:moveTo>
                <a:lnTo>
                  <a:pt x="0" y="43688"/>
                </a:lnTo>
              </a:path>
            </a:pathLst>
          </a:custGeom>
          <a:ln w="9525">
            <a:solidFill>
              <a:srgbClr val="FFFFFF"/>
            </a:solidFill>
          </a:ln>
        </p:spPr>
        <p:txBody>
          <a:bodyPr wrap="square" lIns="0" tIns="0" rIns="0" bIns="0" rtlCol="0"/>
          <a:lstStyle/>
          <a:p>
            <a:endParaRPr/>
          </a:p>
        </p:txBody>
      </p:sp>
      <p:sp>
        <p:nvSpPr>
          <p:cNvPr id="291" name="object 291"/>
          <p:cNvSpPr/>
          <p:nvPr/>
        </p:nvSpPr>
        <p:spPr>
          <a:xfrm>
            <a:off x="8354881" y="4967565"/>
            <a:ext cx="0" cy="789940"/>
          </a:xfrm>
          <a:custGeom>
            <a:avLst/>
            <a:gdLst/>
            <a:ahLst/>
            <a:cxnLst/>
            <a:rect l="l" t="t" r="r" b="b"/>
            <a:pathLst>
              <a:path h="789939">
                <a:moveTo>
                  <a:pt x="0" y="0"/>
                </a:moveTo>
                <a:lnTo>
                  <a:pt x="0" y="789440"/>
                </a:lnTo>
              </a:path>
            </a:pathLst>
          </a:custGeom>
          <a:ln w="9525">
            <a:solidFill>
              <a:srgbClr val="FFFFFF"/>
            </a:solidFill>
          </a:ln>
        </p:spPr>
        <p:txBody>
          <a:bodyPr wrap="square" lIns="0" tIns="0" rIns="0" bIns="0" rtlCol="0"/>
          <a:lstStyle/>
          <a:p>
            <a:endParaRPr/>
          </a:p>
        </p:txBody>
      </p:sp>
      <p:sp>
        <p:nvSpPr>
          <p:cNvPr id="292" name="object 292"/>
          <p:cNvSpPr/>
          <p:nvPr/>
        </p:nvSpPr>
        <p:spPr>
          <a:xfrm>
            <a:off x="8354881" y="4477318"/>
            <a:ext cx="0" cy="490855"/>
          </a:xfrm>
          <a:custGeom>
            <a:avLst/>
            <a:gdLst/>
            <a:ahLst/>
            <a:cxnLst/>
            <a:rect l="l" t="t" r="r" b="b"/>
            <a:pathLst>
              <a:path h="490854">
                <a:moveTo>
                  <a:pt x="0" y="0"/>
                </a:moveTo>
                <a:lnTo>
                  <a:pt x="0" y="490246"/>
                </a:lnTo>
              </a:path>
            </a:pathLst>
          </a:custGeom>
          <a:ln w="9525">
            <a:solidFill>
              <a:srgbClr val="FFFFFF"/>
            </a:solidFill>
          </a:ln>
        </p:spPr>
        <p:txBody>
          <a:bodyPr wrap="square" lIns="0" tIns="0" rIns="0" bIns="0" rtlCol="0"/>
          <a:lstStyle/>
          <a:p>
            <a:endParaRPr/>
          </a:p>
        </p:txBody>
      </p:sp>
      <p:sp>
        <p:nvSpPr>
          <p:cNvPr id="293" name="object 293"/>
          <p:cNvSpPr/>
          <p:nvPr/>
        </p:nvSpPr>
        <p:spPr>
          <a:xfrm>
            <a:off x="8354881" y="4967565"/>
            <a:ext cx="487045" cy="0"/>
          </a:xfrm>
          <a:custGeom>
            <a:avLst/>
            <a:gdLst/>
            <a:ahLst/>
            <a:cxnLst/>
            <a:rect l="l" t="t" r="r" b="b"/>
            <a:pathLst>
              <a:path w="487045">
                <a:moveTo>
                  <a:pt x="0" y="0"/>
                </a:moveTo>
                <a:lnTo>
                  <a:pt x="486462" y="0"/>
                </a:lnTo>
              </a:path>
            </a:pathLst>
          </a:custGeom>
          <a:ln w="9525">
            <a:solidFill>
              <a:srgbClr val="FFFFFF"/>
            </a:solidFill>
          </a:ln>
        </p:spPr>
        <p:txBody>
          <a:bodyPr wrap="square" lIns="0" tIns="0" rIns="0" bIns="0" rtlCol="0"/>
          <a:lstStyle/>
          <a:p>
            <a:endParaRPr/>
          </a:p>
        </p:txBody>
      </p:sp>
      <p:sp>
        <p:nvSpPr>
          <p:cNvPr id="294" name="object 294"/>
          <p:cNvSpPr/>
          <p:nvPr/>
        </p:nvSpPr>
        <p:spPr>
          <a:xfrm>
            <a:off x="8841344" y="4477318"/>
            <a:ext cx="0" cy="490855"/>
          </a:xfrm>
          <a:custGeom>
            <a:avLst/>
            <a:gdLst/>
            <a:ahLst/>
            <a:cxnLst/>
            <a:rect l="l" t="t" r="r" b="b"/>
            <a:pathLst>
              <a:path h="490854">
                <a:moveTo>
                  <a:pt x="0" y="0"/>
                </a:moveTo>
                <a:lnTo>
                  <a:pt x="0" y="490246"/>
                </a:lnTo>
              </a:path>
            </a:pathLst>
          </a:custGeom>
          <a:ln w="9525">
            <a:solidFill>
              <a:srgbClr val="FFFFFF"/>
            </a:solidFill>
          </a:ln>
        </p:spPr>
        <p:txBody>
          <a:bodyPr wrap="square" lIns="0" tIns="0" rIns="0" bIns="0" rtlCol="0"/>
          <a:lstStyle/>
          <a:p>
            <a:endParaRPr/>
          </a:p>
        </p:txBody>
      </p:sp>
      <p:sp>
        <p:nvSpPr>
          <p:cNvPr id="295" name="object 295"/>
          <p:cNvSpPr/>
          <p:nvPr/>
        </p:nvSpPr>
        <p:spPr>
          <a:xfrm>
            <a:off x="8354881" y="5757005"/>
            <a:ext cx="487045" cy="0"/>
          </a:xfrm>
          <a:custGeom>
            <a:avLst/>
            <a:gdLst/>
            <a:ahLst/>
            <a:cxnLst/>
            <a:rect l="l" t="t" r="r" b="b"/>
            <a:pathLst>
              <a:path w="487045">
                <a:moveTo>
                  <a:pt x="0" y="0"/>
                </a:moveTo>
                <a:lnTo>
                  <a:pt x="486462" y="0"/>
                </a:lnTo>
              </a:path>
            </a:pathLst>
          </a:custGeom>
          <a:ln w="9525">
            <a:solidFill>
              <a:srgbClr val="FFFFFF"/>
            </a:solidFill>
          </a:ln>
        </p:spPr>
        <p:txBody>
          <a:bodyPr wrap="square" lIns="0" tIns="0" rIns="0" bIns="0" rtlCol="0"/>
          <a:lstStyle/>
          <a:p>
            <a:endParaRPr/>
          </a:p>
        </p:txBody>
      </p:sp>
      <p:sp>
        <p:nvSpPr>
          <p:cNvPr id="296" name="object 296"/>
          <p:cNvSpPr/>
          <p:nvPr/>
        </p:nvSpPr>
        <p:spPr>
          <a:xfrm>
            <a:off x="8354881" y="4967565"/>
            <a:ext cx="487045" cy="0"/>
          </a:xfrm>
          <a:custGeom>
            <a:avLst/>
            <a:gdLst/>
            <a:ahLst/>
            <a:cxnLst/>
            <a:rect l="l" t="t" r="r" b="b"/>
            <a:pathLst>
              <a:path w="487045">
                <a:moveTo>
                  <a:pt x="0" y="0"/>
                </a:moveTo>
                <a:lnTo>
                  <a:pt x="486462" y="0"/>
                </a:lnTo>
              </a:path>
            </a:pathLst>
          </a:custGeom>
          <a:ln w="9525">
            <a:solidFill>
              <a:srgbClr val="FFFFFF"/>
            </a:solidFill>
          </a:ln>
        </p:spPr>
        <p:txBody>
          <a:bodyPr wrap="square" lIns="0" tIns="0" rIns="0" bIns="0" rtlCol="0"/>
          <a:lstStyle/>
          <a:p>
            <a:endParaRPr/>
          </a:p>
        </p:txBody>
      </p:sp>
      <p:sp>
        <p:nvSpPr>
          <p:cNvPr id="297" name="object 297"/>
          <p:cNvSpPr/>
          <p:nvPr/>
        </p:nvSpPr>
        <p:spPr>
          <a:xfrm>
            <a:off x="9814321" y="4420575"/>
            <a:ext cx="486409" cy="0"/>
          </a:xfrm>
          <a:custGeom>
            <a:avLst/>
            <a:gdLst/>
            <a:ahLst/>
            <a:cxnLst/>
            <a:rect l="l" t="t" r="r" b="b"/>
            <a:pathLst>
              <a:path w="486409">
                <a:moveTo>
                  <a:pt x="0" y="0"/>
                </a:moveTo>
                <a:lnTo>
                  <a:pt x="486412" y="0"/>
                </a:lnTo>
              </a:path>
            </a:pathLst>
          </a:custGeom>
          <a:ln w="9525">
            <a:solidFill>
              <a:srgbClr val="FFFFFF"/>
            </a:solidFill>
          </a:ln>
        </p:spPr>
        <p:txBody>
          <a:bodyPr wrap="square" lIns="0" tIns="0" rIns="0" bIns="0" rtlCol="0"/>
          <a:lstStyle/>
          <a:p>
            <a:endParaRPr/>
          </a:p>
        </p:txBody>
      </p:sp>
      <p:sp>
        <p:nvSpPr>
          <p:cNvPr id="298" name="object 298"/>
          <p:cNvSpPr/>
          <p:nvPr/>
        </p:nvSpPr>
        <p:spPr>
          <a:xfrm>
            <a:off x="9814321" y="4166575"/>
            <a:ext cx="486409" cy="0"/>
          </a:xfrm>
          <a:custGeom>
            <a:avLst/>
            <a:gdLst/>
            <a:ahLst/>
            <a:cxnLst/>
            <a:rect l="l" t="t" r="r" b="b"/>
            <a:pathLst>
              <a:path w="486409">
                <a:moveTo>
                  <a:pt x="0" y="0"/>
                </a:moveTo>
                <a:lnTo>
                  <a:pt x="486412" y="0"/>
                </a:lnTo>
              </a:path>
            </a:pathLst>
          </a:custGeom>
          <a:ln w="9525">
            <a:solidFill>
              <a:srgbClr val="FFFFFF"/>
            </a:solidFill>
          </a:ln>
        </p:spPr>
        <p:txBody>
          <a:bodyPr wrap="square" lIns="0" tIns="0" rIns="0" bIns="0" rtlCol="0"/>
          <a:lstStyle/>
          <a:p>
            <a:endParaRPr/>
          </a:p>
        </p:txBody>
      </p:sp>
      <p:sp>
        <p:nvSpPr>
          <p:cNvPr id="299" name="object 299"/>
          <p:cNvSpPr/>
          <p:nvPr/>
        </p:nvSpPr>
        <p:spPr>
          <a:xfrm>
            <a:off x="9814321" y="4166575"/>
            <a:ext cx="0" cy="254000"/>
          </a:xfrm>
          <a:custGeom>
            <a:avLst/>
            <a:gdLst/>
            <a:ahLst/>
            <a:cxnLst/>
            <a:rect l="l" t="t" r="r" b="b"/>
            <a:pathLst>
              <a:path h="254000">
                <a:moveTo>
                  <a:pt x="0" y="0"/>
                </a:moveTo>
                <a:lnTo>
                  <a:pt x="0" y="254000"/>
                </a:lnTo>
              </a:path>
            </a:pathLst>
          </a:custGeom>
          <a:ln w="9525">
            <a:solidFill>
              <a:srgbClr val="FFFFFF"/>
            </a:solidFill>
          </a:ln>
        </p:spPr>
        <p:txBody>
          <a:bodyPr wrap="square" lIns="0" tIns="0" rIns="0" bIns="0" rtlCol="0"/>
          <a:lstStyle/>
          <a:p>
            <a:endParaRPr/>
          </a:p>
        </p:txBody>
      </p:sp>
      <p:sp>
        <p:nvSpPr>
          <p:cNvPr id="300" name="object 300"/>
          <p:cNvSpPr/>
          <p:nvPr/>
        </p:nvSpPr>
        <p:spPr>
          <a:xfrm>
            <a:off x="9814321" y="4420575"/>
            <a:ext cx="486409" cy="0"/>
          </a:xfrm>
          <a:custGeom>
            <a:avLst/>
            <a:gdLst/>
            <a:ahLst/>
            <a:cxnLst/>
            <a:rect l="l" t="t" r="r" b="b"/>
            <a:pathLst>
              <a:path w="486409">
                <a:moveTo>
                  <a:pt x="0" y="0"/>
                </a:moveTo>
                <a:lnTo>
                  <a:pt x="486412" y="0"/>
                </a:lnTo>
              </a:path>
            </a:pathLst>
          </a:custGeom>
          <a:ln w="9525">
            <a:solidFill>
              <a:srgbClr val="FFFFFF"/>
            </a:solidFill>
          </a:ln>
        </p:spPr>
        <p:txBody>
          <a:bodyPr wrap="square" lIns="0" tIns="0" rIns="0" bIns="0" rtlCol="0"/>
          <a:lstStyle/>
          <a:p>
            <a:endParaRPr/>
          </a:p>
        </p:txBody>
      </p:sp>
      <p:sp>
        <p:nvSpPr>
          <p:cNvPr id="301" name="object 301"/>
          <p:cNvSpPr/>
          <p:nvPr/>
        </p:nvSpPr>
        <p:spPr>
          <a:xfrm>
            <a:off x="10300733" y="4166575"/>
            <a:ext cx="0" cy="254000"/>
          </a:xfrm>
          <a:custGeom>
            <a:avLst/>
            <a:gdLst/>
            <a:ahLst/>
            <a:cxnLst/>
            <a:rect l="l" t="t" r="r" b="b"/>
            <a:pathLst>
              <a:path h="254000">
                <a:moveTo>
                  <a:pt x="0" y="0"/>
                </a:moveTo>
                <a:lnTo>
                  <a:pt x="0" y="254000"/>
                </a:lnTo>
              </a:path>
            </a:pathLst>
          </a:custGeom>
          <a:ln w="9525">
            <a:solidFill>
              <a:srgbClr val="FFFFFF"/>
            </a:solidFill>
          </a:ln>
        </p:spPr>
        <p:txBody>
          <a:bodyPr wrap="square" lIns="0" tIns="0" rIns="0" bIns="0" rtlCol="0"/>
          <a:lstStyle/>
          <a:p>
            <a:endParaRPr/>
          </a:p>
        </p:txBody>
      </p:sp>
      <p:sp>
        <p:nvSpPr>
          <p:cNvPr id="302" name="object 302"/>
          <p:cNvSpPr/>
          <p:nvPr/>
        </p:nvSpPr>
        <p:spPr>
          <a:xfrm>
            <a:off x="10300733" y="3964492"/>
            <a:ext cx="0" cy="202565"/>
          </a:xfrm>
          <a:custGeom>
            <a:avLst/>
            <a:gdLst/>
            <a:ahLst/>
            <a:cxnLst/>
            <a:rect l="l" t="t" r="r" b="b"/>
            <a:pathLst>
              <a:path h="202564">
                <a:moveTo>
                  <a:pt x="0" y="0"/>
                </a:moveTo>
                <a:lnTo>
                  <a:pt x="0" y="202082"/>
                </a:lnTo>
              </a:path>
            </a:pathLst>
          </a:custGeom>
          <a:ln w="9525">
            <a:solidFill>
              <a:srgbClr val="FFFFFF"/>
            </a:solidFill>
          </a:ln>
        </p:spPr>
        <p:txBody>
          <a:bodyPr wrap="square" lIns="0" tIns="0" rIns="0" bIns="0" rtlCol="0"/>
          <a:lstStyle/>
          <a:p>
            <a:endParaRPr/>
          </a:p>
        </p:txBody>
      </p:sp>
      <p:sp>
        <p:nvSpPr>
          <p:cNvPr id="303" name="object 303"/>
          <p:cNvSpPr/>
          <p:nvPr/>
        </p:nvSpPr>
        <p:spPr>
          <a:xfrm>
            <a:off x="10300733" y="3875719"/>
            <a:ext cx="0" cy="88900"/>
          </a:xfrm>
          <a:custGeom>
            <a:avLst/>
            <a:gdLst/>
            <a:ahLst/>
            <a:cxnLst/>
            <a:rect l="l" t="t" r="r" b="b"/>
            <a:pathLst>
              <a:path h="88900">
                <a:moveTo>
                  <a:pt x="0" y="0"/>
                </a:moveTo>
                <a:lnTo>
                  <a:pt x="0" y="88773"/>
                </a:lnTo>
              </a:path>
            </a:pathLst>
          </a:custGeom>
          <a:ln w="9525">
            <a:solidFill>
              <a:srgbClr val="FFFFFF"/>
            </a:solidFill>
          </a:ln>
        </p:spPr>
        <p:txBody>
          <a:bodyPr wrap="square" lIns="0" tIns="0" rIns="0" bIns="0" rtlCol="0"/>
          <a:lstStyle/>
          <a:p>
            <a:endParaRPr/>
          </a:p>
        </p:txBody>
      </p:sp>
      <p:sp>
        <p:nvSpPr>
          <p:cNvPr id="304" name="object 304"/>
          <p:cNvSpPr/>
          <p:nvPr/>
        </p:nvSpPr>
        <p:spPr>
          <a:xfrm>
            <a:off x="9814321" y="3875719"/>
            <a:ext cx="0" cy="88900"/>
          </a:xfrm>
          <a:custGeom>
            <a:avLst/>
            <a:gdLst/>
            <a:ahLst/>
            <a:cxnLst/>
            <a:rect l="l" t="t" r="r" b="b"/>
            <a:pathLst>
              <a:path h="88900">
                <a:moveTo>
                  <a:pt x="0" y="0"/>
                </a:moveTo>
                <a:lnTo>
                  <a:pt x="0" y="88773"/>
                </a:lnTo>
              </a:path>
            </a:pathLst>
          </a:custGeom>
          <a:ln w="9525">
            <a:solidFill>
              <a:srgbClr val="FFFFFF"/>
            </a:solidFill>
          </a:ln>
        </p:spPr>
        <p:txBody>
          <a:bodyPr wrap="square" lIns="0" tIns="0" rIns="0" bIns="0" rtlCol="0"/>
          <a:lstStyle/>
          <a:p>
            <a:endParaRPr/>
          </a:p>
        </p:txBody>
      </p:sp>
      <p:sp>
        <p:nvSpPr>
          <p:cNvPr id="305" name="object 305"/>
          <p:cNvSpPr/>
          <p:nvPr/>
        </p:nvSpPr>
        <p:spPr>
          <a:xfrm>
            <a:off x="9814321" y="3964492"/>
            <a:ext cx="486409" cy="0"/>
          </a:xfrm>
          <a:custGeom>
            <a:avLst/>
            <a:gdLst/>
            <a:ahLst/>
            <a:cxnLst/>
            <a:rect l="l" t="t" r="r" b="b"/>
            <a:pathLst>
              <a:path w="486409">
                <a:moveTo>
                  <a:pt x="0" y="0"/>
                </a:moveTo>
                <a:lnTo>
                  <a:pt x="486412" y="0"/>
                </a:lnTo>
              </a:path>
            </a:pathLst>
          </a:custGeom>
          <a:ln w="9525">
            <a:solidFill>
              <a:srgbClr val="FFFFFF"/>
            </a:solidFill>
          </a:ln>
        </p:spPr>
        <p:txBody>
          <a:bodyPr wrap="square" lIns="0" tIns="0" rIns="0" bIns="0" rtlCol="0"/>
          <a:lstStyle/>
          <a:p>
            <a:endParaRPr/>
          </a:p>
        </p:txBody>
      </p:sp>
      <p:sp>
        <p:nvSpPr>
          <p:cNvPr id="306" name="object 306"/>
          <p:cNvSpPr/>
          <p:nvPr/>
        </p:nvSpPr>
        <p:spPr>
          <a:xfrm>
            <a:off x="9814321" y="3964492"/>
            <a:ext cx="0" cy="202565"/>
          </a:xfrm>
          <a:custGeom>
            <a:avLst/>
            <a:gdLst/>
            <a:ahLst/>
            <a:cxnLst/>
            <a:rect l="l" t="t" r="r" b="b"/>
            <a:pathLst>
              <a:path h="202564">
                <a:moveTo>
                  <a:pt x="0" y="0"/>
                </a:moveTo>
                <a:lnTo>
                  <a:pt x="0" y="202082"/>
                </a:lnTo>
              </a:path>
            </a:pathLst>
          </a:custGeom>
          <a:ln w="9525">
            <a:solidFill>
              <a:srgbClr val="FFFFFF"/>
            </a:solidFill>
          </a:ln>
        </p:spPr>
        <p:txBody>
          <a:bodyPr wrap="square" lIns="0" tIns="0" rIns="0" bIns="0" rtlCol="0"/>
          <a:lstStyle/>
          <a:p>
            <a:endParaRPr/>
          </a:p>
        </p:txBody>
      </p:sp>
      <p:sp>
        <p:nvSpPr>
          <p:cNvPr id="307" name="object 307"/>
          <p:cNvSpPr/>
          <p:nvPr/>
        </p:nvSpPr>
        <p:spPr>
          <a:xfrm>
            <a:off x="9814321" y="4166575"/>
            <a:ext cx="486409" cy="0"/>
          </a:xfrm>
          <a:custGeom>
            <a:avLst/>
            <a:gdLst/>
            <a:ahLst/>
            <a:cxnLst/>
            <a:rect l="l" t="t" r="r" b="b"/>
            <a:pathLst>
              <a:path w="486409">
                <a:moveTo>
                  <a:pt x="0" y="0"/>
                </a:moveTo>
                <a:lnTo>
                  <a:pt x="486412" y="0"/>
                </a:lnTo>
              </a:path>
            </a:pathLst>
          </a:custGeom>
          <a:ln w="9525">
            <a:solidFill>
              <a:srgbClr val="FFFFFF"/>
            </a:solidFill>
          </a:ln>
        </p:spPr>
        <p:txBody>
          <a:bodyPr wrap="square" lIns="0" tIns="0" rIns="0" bIns="0" rtlCol="0"/>
          <a:lstStyle/>
          <a:p>
            <a:endParaRPr/>
          </a:p>
        </p:txBody>
      </p:sp>
      <p:sp>
        <p:nvSpPr>
          <p:cNvPr id="308" name="object 308"/>
          <p:cNvSpPr/>
          <p:nvPr/>
        </p:nvSpPr>
        <p:spPr>
          <a:xfrm>
            <a:off x="9814321" y="5166828"/>
            <a:ext cx="486409" cy="0"/>
          </a:xfrm>
          <a:custGeom>
            <a:avLst/>
            <a:gdLst/>
            <a:ahLst/>
            <a:cxnLst/>
            <a:rect l="l" t="t" r="r" b="b"/>
            <a:pathLst>
              <a:path w="486409">
                <a:moveTo>
                  <a:pt x="0" y="0"/>
                </a:moveTo>
                <a:lnTo>
                  <a:pt x="486412" y="0"/>
                </a:lnTo>
              </a:path>
            </a:pathLst>
          </a:custGeom>
          <a:ln w="9525">
            <a:solidFill>
              <a:srgbClr val="FFFFFF"/>
            </a:solidFill>
          </a:ln>
        </p:spPr>
        <p:txBody>
          <a:bodyPr wrap="square" lIns="0" tIns="0" rIns="0" bIns="0" rtlCol="0"/>
          <a:lstStyle/>
          <a:p>
            <a:endParaRPr/>
          </a:p>
        </p:txBody>
      </p:sp>
      <p:sp>
        <p:nvSpPr>
          <p:cNvPr id="309" name="object 309"/>
          <p:cNvSpPr/>
          <p:nvPr/>
        </p:nvSpPr>
        <p:spPr>
          <a:xfrm>
            <a:off x="10300733" y="4723445"/>
            <a:ext cx="0" cy="443865"/>
          </a:xfrm>
          <a:custGeom>
            <a:avLst/>
            <a:gdLst/>
            <a:ahLst/>
            <a:cxnLst/>
            <a:rect l="l" t="t" r="r" b="b"/>
            <a:pathLst>
              <a:path h="443864">
                <a:moveTo>
                  <a:pt x="0" y="0"/>
                </a:moveTo>
                <a:lnTo>
                  <a:pt x="0" y="443383"/>
                </a:lnTo>
              </a:path>
            </a:pathLst>
          </a:custGeom>
          <a:ln w="9525">
            <a:solidFill>
              <a:srgbClr val="FFFFFF"/>
            </a:solidFill>
          </a:ln>
        </p:spPr>
        <p:txBody>
          <a:bodyPr wrap="square" lIns="0" tIns="0" rIns="0" bIns="0" rtlCol="0"/>
          <a:lstStyle/>
          <a:p>
            <a:endParaRPr/>
          </a:p>
        </p:txBody>
      </p:sp>
      <p:sp>
        <p:nvSpPr>
          <p:cNvPr id="310" name="object 310"/>
          <p:cNvSpPr/>
          <p:nvPr/>
        </p:nvSpPr>
        <p:spPr>
          <a:xfrm>
            <a:off x="9814321" y="5757005"/>
            <a:ext cx="486409" cy="0"/>
          </a:xfrm>
          <a:custGeom>
            <a:avLst/>
            <a:gdLst/>
            <a:ahLst/>
            <a:cxnLst/>
            <a:rect l="l" t="t" r="r" b="b"/>
            <a:pathLst>
              <a:path w="486409">
                <a:moveTo>
                  <a:pt x="0" y="0"/>
                </a:moveTo>
                <a:lnTo>
                  <a:pt x="486412" y="0"/>
                </a:lnTo>
              </a:path>
            </a:pathLst>
          </a:custGeom>
          <a:ln w="9525">
            <a:solidFill>
              <a:srgbClr val="FFFFFF"/>
            </a:solidFill>
          </a:ln>
        </p:spPr>
        <p:txBody>
          <a:bodyPr wrap="square" lIns="0" tIns="0" rIns="0" bIns="0" rtlCol="0"/>
          <a:lstStyle/>
          <a:p>
            <a:endParaRPr/>
          </a:p>
        </p:txBody>
      </p:sp>
      <p:sp>
        <p:nvSpPr>
          <p:cNvPr id="311" name="object 311"/>
          <p:cNvSpPr/>
          <p:nvPr/>
        </p:nvSpPr>
        <p:spPr>
          <a:xfrm>
            <a:off x="10300733" y="5166828"/>
            <a:ext cx="0" cy="590550"/>
          </a:xfrm>
          <a:custGeom>
            <a:avLst/>
            <a:gdLst/>
            <a:ahLst/>
            <a:cxnLst/>
            <a:rect l="l" t="t" r="r" b="b"/>
            <a:pathLst>
              <a:path h="590550">
                <a:moveTo>
                  <a:pt x="0" y="0"/>
                </a:moveTo>
                <a:lnTo>
                  <a:pt x="0" y="590177"/>
                </a:lnTo>
              </a:path>
            </a:pathLst>
          </a:custGeom>
          <a:ln w="9525">
            <a:solidFill>
              <a:srgbClr val="FFFFFF"/>
            </a:solidFill>
          </a:ln>
        </p:spPr>
        <p:txBody>
          <a:bodyPr wrap="square" lIns="0" tIns="0" rIns="0" bIns="0" rtlCol="0"/>
          <a:lstStyle/>
          <a:p>
            <a:endParaRPr/>
          </a:p>
        </p:txBody>
      </p:sp>
      <p:sp>
        <p:nvSpPr>
          <p:cNvPr id="312" name="object 312"/>
          <p:cNvSpPr/>
          <p:nvPr/>
        </p:nvSpPr>
        <p:spPr>
          <a:xfrm>
            <a:off x="9814321" y="5166828"/>
            <a:ext cx="0" cy="590550"/>
          </a:xfrm>
          <a:custGeom>
            <a:avLst/>
            <a:gdLst/>
            <a:ahLst/>
            <a:cxnLst/>
            <a:rect l="l" t="t" r="r" b="b"/>
            <a:pathLst>
              <a:path h="590550">
                <a:moveTo>
                  <a:pt x="0" y="0"/>
                </a:moveTo>
                <a:lnTo>
                  <a:pt x="0" y="590177"/>
                </a:lnTo>
              </a:path>
            </a:pathLst>
          </a:custGeom>
          <a:ln w="9525">
            <a:solidFill>
              <a:srgbClr val="FFFFFF"/>
            </a:solidFill>
          </a:ln>
        </p:spPr>
        <p:txBody>
          <a:bodyPr wrap="square" lIns="0" tIns="0" rIns="0" bIns="0" rtlCol="0"/>
          <a:lstStyle/>
          <a:p>
            <a:endParaRPr/>
          </a:p>
        </p:txBody>
      </p:sp>
      <p:sp>
        <p:nvSpPr>
          <p:cNvPr id="313" name="object 313"/>
          <p:cNvSpPr/>
          <p:nvPr/>
        </p:nvSpPr>
        <p:spPr>
          <a:xfrm>
            <a:off x="9814321" y="4723445"/>
            <a:ext cx="0" cy="443865"/>
          </a:xfrm>
          <a:custGeom>
            <a:avLst/>
            <a:gdLst/>
            <a:ahLst/>
            <a:cxnLst/>
            <a:rect l="l" t="t" r="r" b="b"/>
            <a:pathLst>
              <a:path h="443864">
                <a:moveTo>
                  <a:pt x="0" y="0"/>
                </a:moveTo>
                <a:lnTo>
                  <a:pt x="0" y="443383"/>
                </a:lnTo>
              </a:path>
            </a:pathLst>
          </a:custGeom>
          <a:ln w="9525">
            <a:solidFill>
              <a:srgbClr val="FFFFFF"/>
            </a:solidFill>
          </a:ln>
        </p:spPr>
        <p:txBody>
          <a:bodyPr wrap="square" lIns="0" tIns="0" rIns="0" bIns="0" rtlCol="0"/>
          <a:lstStyle/>
          <a:p>
            <a:endParaRPr/>
          </a:p>
        </p:txBody>
      </p:sp>
      <p:sp>
        <p:nvSpPr>
          <p:cNvPr id="314" name="object 314"/>
          <p:cNvSpPr/>
          <p:nvPr/>
        </p:nvSpPr>
        <p:spPr>
          <a:xfrm>
            <a:off x="9814321" y="4420575"/>
            <a:ext cx="0" cy="302895"/>
          </a:xfrm>
          <a:custGeom>
            <a:avLst/>
            <a:gdLst/>
            <a:ahLst/>
            <a:cxnLst/>
            <a:rect l="l" t="t" r="r" b="b"/>
            <a:pathLst>
              <a:path h="302895">
                <a:moveTo>
                  <a:pt x="0" y="0"/>
                </a:moveTo>
                <a:lnTo>
                  <a:pt x="0" y="302870"/>
                </a:lnTo>
              </a:path>
            </a:pathLst>
          </a:custGeom>
          <a:ln w="9525">
            <a:solidFill>
              <a:srgbClr val="FFFFFF"/>
            </a:solidFill>
          </a:ln>
        </p:spPr>
        <p:txBody>
          <a:bodyPr wrap="square" lIns="0" tIns="0" rIns="0" bIns="0" rtlCol="0"/>
          <a:lstStyle/>
          <a:p>
            <a:endParaRPr/>
          </a:p>
        </p:txBody>
      </p:sp>
      <p:sp>
        <p:nvSpPr>
          <p:cNvPr id="315" name="object 315"/>
          <p:cNvSpPr/>
          <p:nvPr/>
        </p:nvSpPr>
        <p:spPr>
          <a:xfrm>
            <a:off x="9814321" y="4723445"/>
            <a:ext cx="486409" cy="0"/>
          </a:xfrm>
          <a:custGeom>
            <a:avLst/>
            <a:gdLst/>
            <a:ahLst/>
            <a:cxnLst/>
            <a:rect l="l" t="t" r="r" b="b"/>
            <a:pathLst>
              <a:path w="486409">
                <a:moveTo>
                  <a:pt x="0" y="0"/>
                </a:moveTo>
                <a:lnTo>
                  <a:pt x="486412" y="0"/>
                </a:lnTo>
              </a:path>
            </a:pathLst>
          </a:custGeom>
          <a:ln w="9525">
            <a:solidFill>
              <a:srgbClr val="FFFFFF"/>
            </a:solidFill>
          </a:ln>
        </p:spPr>
        <p:txBody>
          <a:bodyPr wrap="square" lIns="0" tIns="0" rIns="0" bIns="0" rtlCol="0"/>
          <a:lstStyle/>
          <a:p>
            <a:endParaRPr/>
          </a:p>
        </p:txBody>
      </p:sp>
      <p:sp>
        <p:nvSpPr>
          <p:cNvPr id="316" name="object 316"/>
          <p:cNvSpPr/>
          <p:nvPr/>
        </p:nvSpPr>
        <p:spPr>
          <a:xfrm>
            <a:off x="10300733" y="4420575"/>
            <a:ext cx="0" cy="302895"/>
          </a:xfrm>
          <a:custGeom>
            <a:avLst/>
            <a:gdLst/>
            <a:ahLst/>
            <a:cxnLst/>
            <a:rect l="l" t="t" r="r" b="b"/>
            <a:pathLst>
              <a:path h="302895">
                <a:moveTo>
                  <a:pt x="0" y="0"/>
                </a:moveTo>
                <a:lnTo>
                  <a:pt x="0" y="302870"/>
                </a:lnTo>
              </a:path>
            </a:pathLst>
          </a:custGeom>
          <a:ln w="9525">
            <a:solidFill>
              <a:srgbClr val="FFFFFF"/>
            </a:solidFill>
          </a:ln>
        </p:spPr>
        <p:txBody>
          <a:bodyPr wrap="square" lIns="0" tIns="0" rIns="0" bIns="0" rtlCol="0"/>
          <a:lstStyle/>
          <a:p>
            <a:endParaRPr/>
          </a:p>
        </p:txBody>
      </p:sp>
      <p:sp>
        <p:nvSpPr>
          <p:cNvPr id="317" name="object 317"/>
          <p:cNvSpPr/>
          <p:nvPr/>
        </p:nvSpPr>
        <p:spPr>
          <a:xfrm>
            <a:off x="9814321" y="5166828"/>
            <a:ext cx="486409" cy="0"/>
          </a:xfrm>
          <a:custGeom>
            <a:avLst/>
            <a:gdLst/>
            <a:ahLst/>
            <a:cxnLst/>
            <a:rect l="l" t="t" r="r" b="b"/>
            <a:pathLst>
              <a:path w="486409">
                <a:moveTo>
                  <a:pt x="0" y="0"/>
                </a:moveTo>
                <a:lnTo>
                  <a:pt x="486412" y="0"/>
                </a:lnTo>
              </a:path>
            </a:pathLst>
          </a:custGeom>
          <a:ln w="9525">
            <a:solidFill>
              <a:srgbClr val="FFFFFF"/>
            </a:solidFill>
          </a:ln>
        </p:spPr>
        <p:txBody>
          <a:bodyPr wrap="square" lIns="0" tIns="0" rIns="0" bIns="0" rtlCol="0"/>
          <a:lstStyle/>
          <a:p>
            <a:endParaRPr/>
          </a:p>
        </p:txBody>
      </p:sp>
      <p:sp>
        <p:nvSpPr>
          <p:cNvPr id="318" name="object 318"/>
          <p:cNvSpPr/>
          <p:nvPr/>
        </p:nvSpPr>
        <p:spPr>
          <a:xfrm>
            <a:off x="9814321" y="4723445"/>
            <a:ext cx="486409" cy="0"/>
          </a:xfrm>
          <a:custGeom>
            <a:avLst/>
            <a:gdLst/>
            <a:ahLst/>
            <a:cxnLst/>
            <a:rect l="l" t="t" r="r" b="b"/>
            <a:pathLst>
              <a:path w="486409">
                <a:moveTo>
                  <a:pt x="0" y="0"/>
                </a:moveTo>
                <a:lnTo>
                  <a:pt x="486412" y="0"/>
                </a:lnTo>
              </a:path>
            </a:pathLst>
          </a:custGeom>
          <a:ln w="9525">
            <a:solidFill>
              <a:srgbClr val="FFFFFF"/>
            </a:solidFill>
          </a:ln>
        </p:spPr>
        <p:txBody>
          <a:bodyPr wrap="square" lIns="0" tIns="0" rIns="0" bIns="0" rtlCol="0"/>
          <a:lstStyle/>
          <a:p>
            <a:endParaRPr/>
          </a:p>
        </p:txBody>
      </p:sp>
      <p:sp>
        <p:nvSpPr>
          <p:cNvPr id="319" name="object 319"/>
          <p:cNvSpPr/>
          <p:nvPr/>
        </p:nvSpPr>
        <p:spPr>
          <a:xfrm>
            <a:off x="9814321" y="3964492"/>
            <a:ext cx="486409" cy="0"/>
          </a:xfrm>
          <a:custGeom>
            <a:avLst/>
            <a:gdLst/>
            <a:ahLst/>
            <a:cxnLst/>
            <a:rect l="l" t="t" r="r" b="b"/>
            <a:pathLst>
              <a:path w="486409">
                <a:moveTo>
                  <a:pt x="0" y="0"/>
                </a:moveTo>
                <a:lnTo>
                  <a:pt x="486412" y="0"/>
                </a:lnTo>
              </a:path>
            </a:pathLst>
          </a:custGeom>
          <a:ln w="9525">
            <a:solidFill>
              <a:srgbClr val="FFFFFF"/>
            </a:solidFill>
          </a:ln>
        </p:spPr>
        <p:txBody>
          <a:bodyPr wrap="square" lIns="0" tIns="0" rIns="0" bIns="0" rtlCol="0"/>
          <a:lstStyle/>
          <a:p>
            <a:endParaRPr/>
          </a:p>
        </p:txBody>
      </p:sp>
      <p:sp>
        <p:nvSpPr>
          <p:cNvPr id="320" name="object 320"/>
          <p:cNvSpPr/>
          <p:nvPr/>
        </p:nvSpPr>
        <p:spPr>
          <a:xfrm>
            <a:off x="9084575" y="5011532"/>
            <a:ext cx="0" cy="745490"/>
          </a:xfrm>
          <a:custGeom>
            <a:avLst/>
            <a:gdLst/>
            <a:ahLst/>
            <a:cxnLst/>
            <a:rect l="l" t="t" r="r" b="b"/>
            <a:pathLst>
              <a:path h="745489">
                <a:moveTo>
                  <a:pt x="0" y="0"/>
                </a:moveTo>
                <a:lnTo>
                  <a:pt x="0" y="745473"/>
                </a:lnTo>
              </a:path>
            </a:pathLst>
          </a:custGeom>
          <a:ln w="9525">
            <a:solidFill>
              <a:srgbClr val="FFFFFF"/>
            </a:solidFill>
          </a:ln>
        </p:spPr>
        <p:txBody>
          <a:bodyPr wrap="square" lIns="0" tIns="0" rIns="0" bIns="0" rtlCol="0"/>
          <a:lstStyle/>
          <a:p>
            <a:endParaRPr/>
          </a:p>
        </p:txBody>
      </p:sp>
      <p:sp>
        <p:nvSpPr>
          <p:cNvPr id="321" name="object 321"/>
          <p:cNvSpPr/>
          <p:nvPr/>
        </p:nvSpPr>
        <p:spPr>
          <a:xfrm>
            <a:off x="9084575" y="5757005"/>
            <a:ext cx="486409" cy="0"/>
          </a:xfrm>
          <a:custGeom>
            <a:avLst/>
            <a:gdLst/>
            <a:ahLst/>
            <a:cxnLst/>
            <a:rect l="l" t="t" r="r" b="b"/>
            <a:pathLst>
              <a:path w="486409">
                <a:moveTo>
                  <a:pt x="0" y="0"/>
                </a:moveTo>
                <a:lnTo>
                  <a:pt x="486412" y="0"/>
                </a:lnTo>
              </a:path>
            </a:pathLst>
          </a:custGeom>
          <a:ln w="9525">
            <a:solidFill>
              <a:srgbClr val="FFFFFF"/>
            </a:solidFill>
          </a:ln>
        </p:spPr>
        <p:txBody>
          <a:bodyPr wrap="square" lIns="0" tIns="0" rIns="0" bIns="0" rtlCol="0"/>
          <a:lstStyle/>
          <a:p>
            <a:endParaRPr/>
          </a:p>
        </p:txBody>
      </p:sp>
      <p:sp>
        <p:nvSpPr>
          <p:cNvPr id="322" name="object 322"/>
          <p:cNvSpPr/>
          <p:nvPr/>
        </p:nvSpPr>
        <p:spPr>
          <a:xfrm>
            <a:off x="9570987" y="5011532"/>
            <a:ext cx="0" cy="745490"/>
          </a:xfrm>
          <a:custGeom>
            <a:avLst/>
            <a:gdLst/>
            <a:ahLst/>
            <a:cxnLst/>
            <a:rect l="l" t="t" r="r" b="b"/>
            <a:pathLst>
              <a:path h="745489">
                <a:moveTo>
                  <a:pt x="0" y="0"/>
                </a:moveTo>
                <a:lnTo>
                  <a:pt x="0" y="745473"/>
                </a:lnTo>
              </a:path>
            </a:pathLst>
          </a:custGeom>
          <a:ln w="9525">
            <a:solidFill>
              <a:srgbClr val="FFFFFF"/>
            </a:solidFill>
          </a:ln>
        </p:spPr>
        <p:txBody>
          <a:bodyPr wrap="square" lIns="0" tIns="0" rIns="0" bIns="0" rtlCol="0"/>
          <a:lstStyle/>
          <a:p>
            <a:endParaRPr/>
          </a:p>
        </p:txBody>
      </p:sp>
      <p:sp>
        <p:nvSpPr>
          <p:cNvPr id="323" name="object 323"/>
          <p:cNvSpPr/>
          <p:nvPr/>
        </p:nvSpPr>
        <p:spPr>
          <a:xfrm>
            <a:off x="9814321" y="3798858"/>
            <a:ext cx="486409" cy="0"/>
          </a:xfrm>
          <a:custGeom>
            <a:avLst/>
            <a:gdLst/>
            <a:ahLst/>
            <a:cxnLst/>
            <a:rect l="l" t="t" r="r" b="b"/>
            <a:pathLst>
              <a:path w="486409">
                <a:moveTo>
                  <a:pt x="0" y="0"/>
                </a:moveTo>
                <a:lnTo>
                  <a:pt x="486412" y="0"/>
                </a:lnTo>
              </a:path>
            </a:pathLst>
          </a:custGeom>
          <a:ln w="9525">
            <a:solidFill>
              <a:srgbClr val="FFFFFF"/>
            </a:solidFill>
          </a:ln>
        </p:spPr>
        <p:txBody>
          <a:bodyPr wrap="square" lIns="0" tIns="0" rIns="0" bIns="0" rtlCol="0"/>
          <a:lstStyle/>
          <a:p>
            <a:endParaRPr/>
          </a:p>
        </p:txBody>
      </p:sp>
      <p:sp>
        <p:nvSpPr>
          <p:cNvPr id="324" name="object 324"/>
          <p:cNvSpPr/>
          <p:nvPr/>
        </p:nvSpPr>
        <p:spPr>
          <a:xfrm>
            <a:off x="9814321" y="3766499"/>
            <a:ext cx="486409" cy="0"/>
          </a:xfrm>
          <a:custGeom>
            <a:avLst/>
            <a:gdLst/>
            <a:ahLst/>
            <a:cxnLst/>
            <a:rect l="l" t="t" r="r" b="b"/>
            <a:pathLst>
              <a:path w="486409">
                <a:moveTo>
                  <a:pt x="0" y="0"/>
                </a:moveTo>
                <a:lnTo>
                  <a:pt x="486412" y="0"/>
                </a:lnTo>
              </a:path>
            </a:pathLst>
          </a:custGeom>
          <a:ln w="9525">
            <a:solidFill>
              <a:srgbClr val="FFFFFF"/>
            </a:solidFill>
          </a:ln>
        </p:spPr>
        <p:txBody>
          <a:bodyPr wrap="square" lIns="0" tIns="0" rIns="0" bIns="0" rtlCol="0"/>
          <a:lstStyle/>
          <a:p>
            <a:endParaRPr/>
          </a:p>
        </p:txBody>
      </p:sp>
      <p:sp>
        <p:nvSpPr>
          <p:cNvPr id="325" name="object 325"/>
          <p:cNvSpPr/>
          <p:nvPr/>
        </p:nvSpPr>
        <p:spPr>
          <a:xfrm>
            <a:off x="9084575" y="5011532"/>
            <a:ext cx="486409" cy="0"/>
          </a:xfrm>
          <a:custGeom>
            <a:avLst/>
            <a:gdLst/>
            <a:ahLst/>
            <a:cxnLst/>
            <a:rect l="l" t="t" r="r" b="b"/>
            <a:pathLst>
              <a:path w="486409">
                <a:moveTo>
                  <a:pt x="0" y="0"/>
                </a:moveTo>
                <a:lnTo>
                  <a:pt x="486412" y="0"/>
                </a:lnTo>
              </a:path>
            </a:pathLst>
          </a:custGeom>
          <a:ln w="9525">
            <a:solidFill>
              <a:srgbClr val="FFFFFF"/>
            </a:solidFill>
          </a:ln>
        </p:spPr>
        <p:txBody>
          <a:bodyPr wrap="square" lIns="0" tIns="0" rIns="0" bIns="0" rtlCol="0"/>
          <a:lstStyle/>
          <a:p>
            <a:endParaRPr/>
          </a:p>
        </p:txBody>
      </p:sp>
      <p:sp>
        <p:nvSpPr>
          <p:cNvPr id="326" name="object 326"/>
          <p:cNvSpPr/>
          <p:nvPr/>
        </p:nvSpPr>
        <p:spPr>
          <a:xfrm>
            <a:off x="9084575" y="4482322"/>
            <a:ext cx="486409" cy="0"/>
          </a:xfrm>
          <a:custGeom>
            <a:avLst/>
            <a:gdLst/>
            <a:ahLst/>
            <a:cxnLst/>
            <a:rect l="l" t="t" r="r" b="b"/>
            <a:pathLst>
              <a:path w="486409">
                <a:moveTo>
                  <a:pt x="0" y="0"/>
                </a:moveTo>
                <a:lnTo>
                  <a:pt x="486412" y="0"/>
                </a:lnTo>
              </a:path>
            </a:pathLst>
          </a:custGeom>
          <a:ln w="9525">
            <a:solidFill>
              <a:srgbClr val="FFFFFF"/>
            </a:solidFill>
          </a:ln>
        </p:spPr>
        <p:txBody>
          <a:bodyPr wrap="square" lIns="0" tIns="0" rIns="0" bIns="0" rtlCol="0"/>
          <a:lstStyle/>
          <a:p>
            <a:endParaRPr/>
          </a:p>
        </p:txBody>
      </p:sp>
      <p:sp>
        <p:nvSpPr>
          <p:cNvPr id="327" name="object 327"/>
          <p:cNvSpPr/>
          <p:nvPr/>
        </p:nvSpPr>
        <p:spPr>
          <a:xfrm>
            <a:off x="9570987" y="4175261"/>
            <a:ext cx="0" cy="307340"/>
          </a:xfrm>
          <a:custGeom>
            <a:avLst/>
            <a:gdLst/>
            <a:ahLst/>
            <a:cxnLst/>
            <a:rect l="l" t="t" r="r" b="b"/>
            <a:pathLst>
              <a:path h="307339">
                <a:moveTo>
                  <a:pt x="0" y="0"/>
                </a:moveTo>
                <a:lnTo>
                  <a:pt x="0" y="307061"/>
                </a:lnTo>
              </a:path>
            </a:pathLst>
          </a:custGeom>
          <a:ln w="9525">
            <a:solidFill>
              <a:srgbClr val="FFFFFF"/>
            </a:solidFill>
          </a:ln>
        </p:spPr>
        <p:txBody>
          <a:bodyPr wrap="square" lIns="0" tIns="0" rIns="0" bIns="0" rtlCol="0"/>
          <a:lstStyle/>
          <a:p>
            <a:endParaRPr/>
          </a:p>
        </p:txBody>
      </p:sp>
      <p:sp>
        <p:nvSpPr>
          <p:cNvPr id="328" name="object 328"/>
          <p:cNvSpPr/>
          <p:nvPr/>
        </p:nvSpPr>
        <p:spPr>
          <a:xfrm>
            <a:off x="9084575" y="5011532"/>
            <a:ext cx="486409" cy="0"/>
          </a:xfrm>
          <a:custGeom>
            <a:avLst/>
            <a:gdLst/>
            <a:ahLst/>
            <a:cxnLst/>
            <a:rect l="l" t="t" r="r" b="b"/>
            <a:pathLst>
              <a:path w="486409">
                <a:moveTo>
                  <a:pt x="0" y="0"/>
                </a:moveTo>
                <a:lnTo>
                  <a:pt x="486412" y="0"/>
                </a:lnTo>
              </a:path>
            </a:pathLst>
          </a:custGeom>
          <a:ln w="9525">
            <a:solidFill>
              <a:srgbClr val="FFFFFF"/>
            </a:solidFill>
          </a:ln>
        </p:spPr>
        <p:txBody>
          <a:bodyPr wrap="square" lIns="0" tIns="0" rIns="0" bIns="0" rtlCol="0"/>
          <a:lstStyle/>
          <a:p>
            <a:endParaRPr/>
          </a:p>
        </p:txBody>
      </p:sp>
      <p:sp>
        <p:nvSpPr>
          <p:cNvPr id="329" name="object 329"/>
          <p:cNvSpPr/>
          <p:nvPr/>
        </p:nvSpPr>
        <p:spPr>
          <a:xfrm>
            <a:off x="9570987" y="4482322"/>
            <a:ext cx="0" cy="529590"/>
          </a:xfrm>
          <a:custGeom>
            <a:avLst/>
            <a:gdLst/>
            <a:ahLst/>
            <a:cxnLst/>
            <a:rect l="l" t="t" r="r" b="b"/>
            <a:pathLst>
              <a:path h="529589">
                <a:moveTo>
                  <a:pt x="0" y="0"/>
                </a:moveTo>
                <a:lnTo>
                  <a:pt x="0" y="529209"/>
                </a:lnTo>
              </a:path>
            </a:pathLst>
          </a:custGeom>
          <a:ln w="9525">
            <a:solidFill>
              <a:srgbClr val="FFFFFF"/>
            </a:solidFill>
          </a:ln>
        </p:spPr>
        <p:txBody>
          <a:bodyPr wrap="square" lIns="0" tIns="0" rIns="0" bIns="0" rtlCol="0"/>
          <a:lstStyle/>
          <a:p>
            <a:endParaRPr/>
          </a:p>
        </p:txBody>
      </p:sp>
      <p:sp>
        <p:nvSpPr>
          <p:cNvPr id="330" name="object 330"/>
          <p:cNvSpPr/>
          <p:nvPr/>
        </p:nvSpPr>
        <p:spPr>
          <a:xfrm>
            <a:off x="9084575" y="4482322"/>
            <a:ext cx="0" cy="529590"/>
          </a:xfrm>
          <a:custGeom>
            <a:avLst/>
            <a:gdLst/>
            <a:ahLst/>
            <a:cxnLst/>
            <a:rect l="l" t="t" r="r" b="b"/>
            <a:pathLst>
              <a:path h="529589">
                <a:moveTo>
                  <a:pt x="0" y="0"/>
                </a:moveTo>
                <a:lnTo>
                  <a:pt x="0" y="529209"/>
                </a:lnTo>
              </a:path>
            </a:pathLst>
          </a:custGeom>
          <a:ln w="9525">
            <a:solidFill>
              <a:srgbClr val="FFFFFF"/>
            </a:solidFill>
          </a:ln>
        </p:spPr>
        <p:txBody>
          <a:bodyPr wrap="square" lIns="0" tIns="0" rIns="0" bIns="0" rtlCol="0"/>
          <a:lstStyle/>
          <a:p>
            <a:endParaRPr/>
          </a:p>
        </p:txBody>
      </p:sp>
      <p:sp>
        <p:nvSpPr>
          <p:cNvPr id="331" name="object 331"/>
          <p:cNvSpPr/>
          <p:nvPr/>
        </p:nvSpPr>
        <p:spPr>
          <a:xfrm>
            <a:off x="9814321" y="3875719"/>
            <a:ext cx="486409" cy="0"/>
          </a:xfrm>
          <a:custGeom>
            <a:avLst/>
            <a:gdLst/>
            <a:ahLst/>
            <a:cxnLst/>
            <a:rect l="l" t="t" r="r" b="b"/>
            <a:pathLst>
              <a:path w="486409">
                <a:moveTo>
                  <a:pt x="0" y="0"/>
                </a:moveTo>
                <a:lnTo>
                  <a:pt x="486412" y="0"/>
                </a:lnTo>
              </a:path>
            </a:pathLst>
          </a:custGeom>
          <a:ln w="9525">
            <a:solidFill>
              <a:srgbClr val="FFFFFF"/>
            </a:solidFill>
          </a:ln>
        </p:spPr>
        <p:txBody>
          <a:bodyPr wrap="square" lIns="0" tIns="0" rIns="0" bIns="0" rtlCol="0"/>
          <a:lstStyle/>
          <a:p>
            <a:endParaRPr/>
          </a:p>
        </p:txBody>
      </p:sp>
      <p:sp>
        <p:nvSpPr>
          <p:cNvPr id="332" name="object 332"/>
          <p:cNvSpPr/>
          <p:nvPr/>
        </p:nvSpPr>
        <p:spPr>
          <a:xfrm>
            <a:off x="9814321" y="3834977"/>
            <a:ext cx="486409" cy="0"/>
          </a:xfrm>
          <a:custGeom>
            <a:avLst/>
            <a:gdLst/>
            <a:ahLst/>
            <a:cxnLst/>
            <a:rect l="l" t="t" r="r" b="b"/>
            <a:pathLst>
              <a:path w="486409">
                <a:moveTo>
                  <a:pt x="0" y="0"/>
                </a:moveTo>
                <a:lnTo>
                  <a:pt x="486412" y="0"/>
                </a:lnTo>
              </a:path>
            </a:pathLst>
          </a:custGeom>
          <a:ln w="9525">
            <a:solidFill>
              <a:srgbClr val="FFFFFF"/>
            </a:solidFill>
          </a:ln>
        </p:spPr>
        <p:txBody>
          <a:bodyPr wrap="square" lIns="0" tIns="0" rIns="0" bIns="0" rtlCol="0"/>
          <a:lstStyle/>
          <a:p>
            <a:endParaRPr/>
          </a:p>
        </p:txBody>
      </p:sp>
      <p:sp>
        <p:nvSpPr>
          <p:cNvPr id="333" name="object 333"/>
          <p:cNvSpPr/>
          <p:nvPr/>
        </p:nvSpPr>
        <p:spPr>
          <a:xfrm>
            <a:off x="9814321" y="3834977"/>
            <a:ext cx="0" cy="41275"/>
          </a:xfrm>
          <a:custGeom>
            <a:avLst/>
            <a:gdLst/>
            <a:ahLst/>
            <a:cxnLst/>
            <a:rect l="l" t="t" r="r" b="b"/>
            <a:pathLst>
              <a:path h="41275">
                <a:moveTo>
                  <a:pt x="0" y="0"/>
                </a:moveTo>
                <a:lnTo>
                  <a:pt x="0" y="40741"/>
                </a:lnTo>
              </a:path>
            </a:pathLst>
          </a:custGeom>
          <a:ln w="9525">
            <a:solidFill>
              <a:srgbClr val="FFFFFF"/>
            </a:solidFill>
          </a:ln>
        </p:spPr>
        <p:txBody>
          <a:bodyPr wrap="square" lIns="0" tIns="0" rIns="0" bIns="0" rtlCol="0"/>
          <a:lstStyle/>
          <a:p>
            <a:endParaRPr/>
          </a:p>
        </p:txBody>
      </p:sp>
      <p:sp>
        <p:nvSpPr>
          <p:cNvPr id="334" name="object 334"/>
          <p:cNvSpPr/>
          <p:nvPr/>
        </p:nvSpPr>
        <p:spPr>
          <a:xfrm>
            <a:off x="9814321" y="3875719"/>
            <a:ext cx="486409" cy="0"/>
          </a:xfrm>
          <a:custGeom>
            <a:avLst/>
            <a:gdLst/>
            <a:ahLst/>
            <a:cxnLst/>
            <a:rect l="l" t="t" r="r" b="b"/>
            <a:pathLst>
              <a:path w="486409">
                <a:moveTo>
                  <a:pt x="0" y="0"/>
                </a:moveTo>
                <a:lnTo>
                  <a:pt x="486412" y="0"/>
                </a:lnTo>
              </a:path>
            </a:pathLst>
          </a:custGeom>
          <a:ln w="9525">
            <a:solidFill>
              <a:srgbClr val="FFFFFF"/>
            </a:solidFill>
          </a:ln>
        </p:spPr>
        <p:txBody>
          <a:bodyPr wrap="square" lIns="0" tIns="0" rIns="0" bIns="0" rtlCol="0"/>
          <a:lstStyle/>
          <a:p>
            <a:endParaRPr/>
          </a:p>
        </p:txBody>
      </p:sp>
      <p:sp>
        <p:nvSpPr>
          <p:cNvPr id="335" name="object 335"/>
          <p:cNvSpPr/>
          <p:nvPr/>
        </p:nvSpPr>
        <p:spPr>
          <a:xfrm>
            <a:off x="10300733" y="3834977"/>
            <a:ext cx="0" cy="41275"/>
          </a:xfrm>
          <a:custGeom>
            <a:avLst/>
            <a:gdLst/>
            <a:ahLst/>
            <a:cxnLst/>
            <a:rect l="l" t="t" r="r" b="b"/>
            <a:pathLst>
              <a:path h="41275">
                <a:moveTo>
                  <a:pt x="0" y="0"/>
                </a:moveTo>
                <a:lnTo>
                  <a:pt x="0" y="40741"/>
                </a:lnTo>
              </a:path>
            </a:pathLst>
          </a:custGeom>
          <a:ln w="9525">
            <a:solidFill>
              <a:srgbClr val="FFFFFF"/>
            </a:solidFill>
          </a:ln>
        </p:spPr>
        <p:txBody>
          <a:bodyPr wrap="square" lIns="0" tIns="0" rIns="0" bIns="0" rtlCol="0"/>
          <a:lstStyle/>
          <a:p>
            <a:endParaRPr/>
          </a:p>
        </p:txBody>
      </p:sp>
      <p:sp>
        <p:nvSpPr>
          <p:cNvPr id="336" name="object 336"/>
          <p:cNvSpPr/>
          <p:nvPr/>
        </p:nvSpPr>
        <p:spPr>
          <a:xfrm>
            <a:off x="10300733" y="3798858"/>
            <a:ext cx="0" cy="36195"/>
          </a:xfrm>
          <a:custGeom>
            <a:avLst/>
            <a:gdLst/>
            <a:ahLst/>
            <a:cxnLst/>
            <a:rect l="l" t="t" r="r" b="b"/>
            <a:pathLst>
              <a:path h="36195">
                <a:moveTo>
                  <a:pt x="0" y="0"/>
                </a:moveTo>
                <a:lnTo>
                  <a:pt x="0" y="36118"/>
                </a:lnTo>
              </a:path>
            </a:pathLst>
          </a:custGeom>
          <a:ln w="9525">
            <a:solidFill>
              <a:srgbClr val="FFFFFF"/>
            </a:solidFill>
          </a:ln>
        </p:spPr>
        <p:txBody>
          <a:bodyPr wrap="square" lIns="0" tIns="0" rIns="0" bIns="0" rtlCol="0"/>
          <a:lstStyle/>
          <a:p>
            <a:endParaRPr/>
          </a:p>
        </p:txBody>
      </p:sp>
      <p:sp>
        <p:nvSpPr>
          <p:cNvPr id="337" name="object 337"/>
          <p:cNvSpPr/>
          <p:nvPr/>
        </p:nvSpPr>
        <p:spPr>
          <a:xfrm>
            <a:off x="10300733" y="3766499"/>
            <a:ext cx="0" cy="32384"/>
          </a:xfrm>
          <a:custGeom>
            <a:avLst/>
            <a:gdLst/>
            <a:ahLst/>
            <a:cxnLst/>
            <a:rect l="l" t="t" r="r" b="b"/>
            <a:pathLst>
              <a:path h="32385">
                <a:moveTo>
                  <a:pt x="0" y="0"/>
                </a:moveTo>
                <a:lnTo>
                  <a:pt x="0" y="32359"/>
                </a:lnTo>
              </a:path>
            </a:pathLst>
          </a:custGeom>
          <a:ln w="9525">
            <a:solidFill>
              <a:srgbClr val="FFFFFF"/>
            </a:solidFill>
          </a:ln>
        </p:spPr>
        <p:txBody>
          <a:bodyPr wrap="square" lIns="0" tIns="0" rIns="0" bIns="0" rtlCol="0"/>
          <a:lstStyle/>
          <a:p>
            <a:endParaRPr/>
          </a:p>
        </p:txBody>
      </p:sp>
      <p:sp>
        <p:nvSpPr>
          <p:cNvPr id="338" name="object 338"/>
          <p:cNvSpPr/>
          <p:nvPr/>
        </p:nvSpPr>
        <p:spPr>
          <a:xfrm>
            <a:off x="9814321" y="3766499"/>
            <a:ext cx="0" cy="32384"/>
          </a:xfrm>
          <a:custGeom>
            <a:avLst/>
            <a:gdLst/>
            <a:ahLst/>
            <a:cxnLst/>
            <a:rect l="l" t="t" r="r" b="b"/>
            <a:pathLst>
              <a:path h="32385">
                <a:moveTo>
                  <a:pt x="0" y="0"/>
                </a:moveTo>
                <a:lnTo>
                  <a:pt x="0" y="32359"/>
                </a:lnTo>
              </a:path>
            </a:pathLst>
          </a:custGeom>
          <a:ln w="9525">
            <a:solidFill>
              <a:srgbClr val="FFFFFF"/>
            </a:solidFill>
          </a:ln>
        </p:spPr>
        <p:txBody>
          <a:bodyPr wrap="square" lIns="0" tIns="0" rIns="0" bIns="0" rtlCol="0"/>
          <a:lstStyle/>
          <a:p>
            <a:endParaRPr/>
          </a:p>
        </p:txBody>
      </p:sp>
      <p:sp>
        <p:nvSpPr>
          <p:cNvPr id="339" name="object 339"/>
          <p:cNvSpPr/>
          <p:nvPr/>
        </p:nvSpPr>
        <p:spPr>
          <a:xfrm>
            <a:off x="9814321" y="3798858"/>
            <a:ext cx="486409" cy="0"/>
          </a:xfrm>
          <a:custGeom>
            <a:avLst/>
            <a:gdLst/>
            <a:ahLst/>
            <a:cxnLst/>
            <a:rect l="l" t="t" r="r" b="b"/>
            <a:pathLst>
              <a:path w="486409">
                <a:moveTo>
                  <a:pt x="0" y="0"/>
                </a:moveTo>
                <a:lnTo>
                  <a:pt x="486412" y="0"/>
                </a:lnTo>
              </a:path>
            </a:pathLst>
          </a:custGeom>
          <a:ln w="9525">
            <a:solidFill>
              <a:srgbClr val="FFFFFF"/>
            </a:solidFill>
          </a:ln>
        </p:spPr>
        <p:txBody>
          <a:bodyPr wrap="square" lIns="0" tIns="0" rIns="0" bIns="0" rtlCol="0"/>
          <a:lstStyle/>
          <a:p>
            <a:endParaRPr/>
          </a:p>
        </p:txBody>
      </p:sp>
      <p:sp>
        <p:nvSpPr>
          <p:cNvPr id="340" name="object 340"/>
          <p:cNvSpPr/>
          <p:nvPr/>
        </p:nvSpPr>
        <p:spPr>
          <a:xfrm>
            <a:off x="9814321" y="3798858"/>
            <a:ext cx="0" cy="36195"/>
          </a:xfrm>
          <a:custGeom>
            <a:avLst/>
            <a:gdLst/>
            <a:ahLst/>
            <a:cxnLst/>
            <a:rect l="l" t="t" r="r" b="b"/>
            <a:pathLst>
              <a:path h="36195">
                <a:moveTo>
                  <a:pt x="0" y="0"/>
                </a:moveTo>
                <a:lnTo>
                  <a:pt x="0" y="36118"/>
                </a:lnTo>
              </a:path>
            </a:pathLst>
          </a:custGeom>
          <a:ln w="9525">
            <a:solidFill>
              <a:srgbClr val="FFFFFF"/>
            </a:solidFill>
          </a:ln>
        </p:spPr>
        <p:txBody>
          <a:bodyPr wrap="square" lIns="0" tIns="0" rIns="0" bIns="0" rtlCol="0"/>
          <a:lstStyle/>
          <a:p>
            <a:endParaRPr/>
          </a:p>
        </p:txBody>
      </p:sp>
      <p:sp>
        <p:nvSpPr>
          <p:cNvPr id="341" name="object 341"/>
          <p:cNvSpPr/>
          <p:nvPr/>
        </p:nvSpPr>
        <p:spPr>
          <a:xfrm>
            <a:off x="9814321" y="3834977"/>
            <a:ext cx="486409" cy="0"/>
          </a:xfrm>
          <a:custGeom>
            <a:avLst/>
            <a:gdLst/>
            <a:ahLst/>
            <a:cxnLst/>
            <a:rect l="l" t="t" r="r" b="b"/>
            <a:pathLst>
              <a:path w="486409">
                <a:moveTo>
                  <a:pt x="0" y="0"/>
                </a:moveTo>
                <a:lnTo>
                  <a:pt x="486412" y="0"/>
                </a:lnTo>
              </a:path>
            </a:pathLst>
          </a:custGeom>
          <a:ln w="9525">
            <a:solidFill>
              <a:srgbClr val="FFFFFF"/>
            </a:solidFill>
          </a:ln>
        </p:spPr>
        <p:txBody>
          <a:bodyPr wrap="square" lIns="0" tIns="0" rIns="0" bIns="0" rtlCol="0"/>
          <a:lstStyle/>
          <a:p>
            <a:endParaRPr/>
          </a:p>
        </p:txBody>
      </p:sp>
      <p:sp>
        <p:nvSpPr>
          <p:cNvPr id="342" name="object 342"/>
          <p:cNvSpPr/>
          <p:nvPr/>
        </p:nvSpPr>
        <p:spPr>
          <a:xfrm>
            <a:off x="6895492" y="4290374"/>
            <a:ext cx="0" cy="511809"/>
          </a:xfrm>
          <a:custGeom>
            <a:avLst/>
            <a:gdLst/>
            <a:ahLst/>
            <a:cxnLst/>
            <a:rect l="l" t="t" r="r" b="b"/>
            <a:pathLst>
              <a:path h="511810">
                <a:moveTo>
                  <a:pt x="0" y="0"/>
                </a:moveTo>
                <a:lnTo>
                  <a:pt x="0" y="511785"/>
                </a:lnTo>
              </a:path>
            </a:pathLst>
          </a:custGeom>
          <a:ln w="9525">
            <a:solidFill>
              <a:srgbClr val="FFFFFF"/>
            </a:solidFill>
          </a:ln>
        </p:spPr>
        <p:txBody>
          <a:bodyPr wrap="square" lIns="0" tIns="0" rIns="0" bIns="0" rtlCol="0"/>
          <a:lstStyle/>
          <a:p>
            <a:endParaRPr/>
          </a:p>
        </p:txBody>
      </p:sp>
      <p:sp>
        <p:nvSpPr>
          <p:cNvPr id="343" name="object 343"/>
          <p:cNvSpPr/>
          <p:nvPr/>
        </p:nvSpPr>
        <p:spPr>
          <a:xfrm>
            <a:off x="6895492" y="4802160"/>
            <a:ext cx="487045" cy="0"/>
          </a:xfrm>
          <a:custGeom>
            <a:avLst/>
            <a:gdLst/>
            <a:ahLst/>
            <a:cxnLst/>
            <a:rect l="l" t="t" r="r" b="b"/>
            <a:pathLst>
              <a:path w="487045">
                <a:moveTo>
                  <a:pt x="0" y="0"/>
                </a:moveTo>
                <a:lnTo>
                  <a:pt x="486462" y="0"/>
                </a:lnTo>
              </a:path>
            </a:pathLst>
          </a:custGeom>
          <a:ln w="9525">
            <a:solidFill>
              <a:srgbClr val="FFFFFF"/>
            </a:solidFill>
          </a:ln>
        </p:spPr>
        <p:txBody>
          <a:bodyPr wrap="square" lIns="0" tIns="0" rIns="0" bIns="0" rtlCol="0"/>
          <a:lstStyle/>
          <a:p>
            <a:endParaRPr/>
          </a:p>
        </p:txBody>
      </p:sp>
      <p:sp>
        <p:nvSpPr>
          <p:cNvPr id="344" name="object 344"/>
          <p:cNvSpPr/>
          <p:nvPr/>
        </p:nvSpPr>
        <p:spPr>
          <a:xfrm>
            <a:off x="7381955" y="4290374"/>
            <a:ext cx="0" cy="511809"/>
          </a:xfrm>
          <a:custGeom>
            <a:avLst/>
            <a:gdLst/>
            <a:ahLst/>
            <a:cxnLst/>
            <a:rect l="l" t="t" r="r" b="b"/>
            <a:pathLst>
              <a:path h="511810">
                <a:moveTo>
                  <a:pt x="0" y="0"/>
                </a:moveTo>
                <a:lnTo>
                  <a:pt x="0" y="511785"/>
                </a:lnTo>
              </a:path>
            </a:pathLst>
          </a:custGeom>
          <a:ln w="9525">
            <a:solidFill>
              <a:srgbClr val="FFFFFF"/>
            </a:solidFill>
          </a:ln>
        </p:spPr>
        <p:txBody>
          <a:bodyPr wrap="square" lIns="0" tIns="0" rIns="0" bIns="0" rtlCol="0"/>
          <a:lstStyle/>
          <a:p>
            <a:endParaRPr/>
          </a:p>
        </p:txBody>
      </p:sp>
      <p:sp>
        <p:nvSpPr>
          <p:cNvPr id="345" name="object 345"/>
          <p:cNvSpPr/>
          <p:nvPr/>
        </p:nvSpPr>
        <p:spPr>
          <a:xfrm>
            <a:off x="6895493" y="5757005"/>
            <a:ext cx="487045" cy="0"/>
          </a:xfrm>
          <a:custGeom>
            <a:avLst/>
            <a:gdLst/>
            <a:ahLst/>
            <a:cxnLst/>
            <a:rect l="l" t="t" r="r" b="b"/>
            <a:pathLst>
              <a:path w="487045">
                <a:moveTo>
                  <a:pt x="0" y="0"/>
                </a:moveTo>
                <a:lnTo>
                  <a:pt x="486462" y="0"/>
                </a:lnTo>
              </a:path>
            </a:pathLst>
          </a:custGeom>
          <a:ln w="9525">
            <a:solidFill>
              <a:srgbClr val="FFFFFF"/>
            </a:solidFill>
          </a:ln>
        </p:spPr>
        <p:txBody>
          <a:bodyPr wrap="square" lIns="0" tIns="0" rIns="0" bIns="0" rtlCol="0"/>
          <a:lstStyle/>
          <a:p>
            <a:endParaRPr/>
          </a:p>
        </p:txBody>
      </p:sp>
      <p:sp>
        <p:nvSpPr>
          <p:cNvPr id="346" name="object 346"/>
          <p:cNvSpPr/>
          <p:nvPr/>
        </p:nvSpPr>
        <p:spPr>
          <a:xfrm>
            <a:off x="6895492" y="4802160"/>
            <a:ext cx="487045" cy="0"/>
          </a:xfrm>
          <a:custGeom>
            <a:avLst/>
            <a:gdLst/>
            <a:ahLst/>
            <a:cxnLst/>
            <a:rect l="l" t="t" r="r" b="b"/>
            <a:pathLst>
              <a:path w="487045">
                <a:moveTo>
                  <a:pt x="0" y="0"/>
                </a:moveTo>
                <a:lnTo>
                  <a:pt x="486462" y="0"/>
                </a:lnTo>
              </a:path>
            </a:pathLst>
          </a:custGeom>
          <a:ln w="9525">
            <a:solidFill>
              <a:srgbClr val="FFFFFF"/>
            </a:solidFill>
          </a:ln>
        </p:spPr>
        <p:txBody>
          <a:bodyPr wrap="square" lIns="0" tIns="0" rIns="0" bIns="0" rtlCol="0"/>
          <a:lstStyle/>
          <a:p>
            <a:endParaRPr/>
          </a:p>
        </p:txBody>
      </p:sp>
      <p:sp>
        <p:nvSpPr>
          <p:cNvPr id="347" name="object 347"/>
          <p:cNvSpPr/>
          <p:nvPr/>
        </p:nvSpPr>
        <p:spPr>
          <a:xfrm>
            <a:off x="6895492" y="4290374"/>
            <a:ext cx="487045" cy="0"/>
          </a:xfrm>
          <a:custGeom>
            <a:avLst/>
            <a:gdLst/>
            <a:ahLst/>
            <a:cxnLst/>
            <a:rect l="l" t="t" r="r" b="b"/>
            <a:pathLst>
              <a:path w="487045">
                <a:moveTo>
                  <a:pt x="0" y="0"/>
                </a:moveTo>
                <a:lnTo>
                  <a:pt x="486462" y="0"/>
                </a:lnTo>
              </a:path>
            </a:pathLst>
          </a:custGeom>
          <a:ln w="9525">
            <a:solidFill>
              <a:srgbClr val="FFFFFF"/>
            </a:solidFill>
          </a:ln>
        </p:spPr>
        <p:txBody>
          <a:bodyPr wrap="square" lIns="0" tIns="0" rIns="0" bIns="0" rtlCol="0"/>
          <a:lstStyle/>
          <a:p>
            <a:endParaRPr/>
          </a:p>
        </p:txBody>
      </p:sp>
      <p:sp>
        <p:nvSpPr>
          <p:cNvPr id="348" name="object 348"/>
          <p:cNvSpPr/>
          <p:nvPr/>
        </p:nvSpPr>
        <p:spPr>
          <a:xfrm>
            <a:off x="6895492" y="3881815"/>
            <a:ext cx="487045" cy="0"/>
          </a:xfrm>
          <a:custGeom>
            <a:avLst/>
            <a:gdLst/>
            <a:ahLst/>
            <a:cxnLst/>
            <a:rect l="l" t="t" r="r" b="b"/>
            <a:pathLst>
              <a:path w="487045">
                <a:moveTo>
                  <a:pt x="0" y="0"/>
                </a:moveTo>
                <a:lnTo>
                  <a:pt x="486462" y="0"/>
                </a:lnTo>
              </a:path>
            </a:pathLst>
          </a:custGeom>
          <a:ln w="9525">
            <a:solidFill>
              <a:srgbClr val="FFFFFF"/>
            </a:solidFill>
          </a:ln>
        </p:spPr>
        <p:txBody>
          <a:bodyPr wrap="square" lIns="0" tIns="0" rIns="0" bIns="0" rtlCol="0"/>
          <a:lstStyle/>
          <a:p>
            <a:endParaRPr/>
          </a:p>
        </p:txBody>
      </p:sp>
      <p:sp>
        <p:nvSpPr>
          <p:cNvPr id="349" name="object 349"/>
          <p:cNvSpPr/>
          <p:nvPr/>
        </p:nvSpPr>
        <p:spPr>
          <a:xfrm>
            <a:off x="7381955" y="3582932"/>
            <a:ext cx="0" cy="299085"/>
          </a:xfrm>
          <a:custGeom>
            <a:avLst/>
            <a:gdLst/>
            <a:ahLst/>
            <a:cxnLst/>
            <a:rect l="l" t="t" r="r" b="b"/>
            <a:pathLst>
              <a:path h="299085">
                <a:moveTo>
                  <a:pt x="0" y="0"/>
                </a:moveTo>
                <a:lnTo>
                  <a:pt x="0" y="298882"/>
                </a:lnTo>
              </a:path>
            </a:pathLst>
          </a:custGeom>
          <a:ln w="9525">
            <a:solidFill>
              <a:srgbClr val="FFFFFF"/>
            </a:solidFill>
          </a:ln>
        </p:spPr>
        <p:txBody>
          <a:bodyPr wrap="square" lIns="0" tIns="0" rIns="0" bIns="0" rtlCol="0"/>
          <a:lstStyle/>
          <a:p>
            <a:endParaRPr/>
          </a:p>
        </p:txBody>
      </p:sp>
      <p:sp>
        <p:nvSpPr>
          <p:cNvPr id="350" name="object 350"/>
          <p:cNvSpPr/>
          <p:nvPr/>
        </p:nvSpPr>
        <p:spPr>
          <a:xfrm>
            <a:off x="6895492" y="4290374"/>
            <a:ext cx="487045" cy="0"/>
          </a:xfrm>
          <a:custGeom>
            <a:avLst/>
            <a:gdLst/>
            <a:ahLst/>
            <a:cxnLst/>
            <a:rect l="l" t="t" r="r" b="b"/>
            <a:pathLst>
              <a:path w="487045">
                <a:moveTo>
                  <a:pt x="0" y="0"/>
                </a:moveTo>
                <a:lnTo>
                  <a:pt x="486462" y="0"/>
                </a:lnTo>
              </a:path>
            </a:pathLst>
          </a:custGeom>
          <a:ln w="9525">
            <a:solidFill>
              <a:srgbClr val="FFFFFF"/>
            </a:solidFill>
          </a:ln>
        </p:spPr>
        <p:txBody>
          <a:bodyPr wrap="square" lIns="0" tIns="0" rIns="0" bIns="0" rtlCol="0"/>
          <a:lstStyle/>
          <a:p>
            <a:endParaRPr/>
          </a:p>
        </p:txBody>
      </p:sp>
      <p:sp>
        <p:nvSpPr>
          <p:cNvPr id="351" name="object 351"/>
          <p:cNvSpPr/>
          <p:nvPr/>
        </p:nvSpPr>
        <p:spPr>
          <a:xfrm>
            <a:off x="7381955" y="3881815"/>
            <a:ext cx="0" cy="408940"/>
          </a:xfrm>
          <a:custGeom>
            <a:avLst/>
            <a:gdLst/>
            <a:ahLst/>
            <a:cxnLst/>
            <a:rect l="l" t="t" r="r" b="b"/>
            <a:pathLst>
              <a:path h="408939">
                <a:moveTo>
                  <a:pt x="0" y="0"/>
                </a:moveTo>
                <a:lnTo>
                  <a:pt x="0" y="408559"/>
                </a:lnTo>
              </a:path>
            </a:pathLst>
          </a:custGeom>
          <a:ln w="9525">
            <a:solidFill>
              <a:srgbClr val="FFFFFF"/>
            </a:solidFill>
          </a:ln>
        </p:spPr>
        <p:txBody>
          <a:bodyPr wrap="square" lIns="0" tIns="0" rIns="0" bIns="0" rtlCol="0"/>
          <a:lstStyle/>
          <a:p>
            <a:endParaRPr/>
          </a:p>
        </p:txBody>
      </p:sp>
      <p:sp>
        <p:nvSpPr>
          <p:cNvPr id="352" name="object 352"/>
          <p:cNvSpPr/>
          <p:nvPr/>
        </p:nvSpPr>
        <p:spPr>
          <a:xfrm>
            <a:off x="6895492" y="3881815"/>
            <a:ext cx="0" cy="408940"/>
          </a:xfrm>
          <a:custGeom>
            <a:avLst/>
            <a:gdLst/>
            <a:ahLst/>
            <a:cxnLst/>
            <a:rect l="l" t="t" r="r" b="b"/>
            <a:pathLst>
              <a:path h="408939">
                <a:moveTo>
                  <a:pt x="0" y="0"/>
                </a:moveTo>
                <a:lnTo>
                  <a:pt x="0" y="408559"/>
                </a:lnTo>
              </a:path>
            </a:pathLst>
          </a:custGeom>
          <a:ln w="9525">
            <a:solidFill>
              <a:srgbClr val="FFFFFF"/>
            </a:solidFill>
          </a:ln>
        </p:spPr>
        <p:txBody>
          <a:bodyPr wrap="square" lIns="0" tIns="0" rIns="0" bIns="0" rtlCol="0"/>
          <a:lstStyle/>
          <a:p>
            <a:endParaRPr/>
          </a:p>
        </p:txBody>
      </p:sp>
      <p:sp>
        <p:nvSpPr>
          <p:cNvPr id="353" name="object 353"/>
          <p:cNvSpPr/>
          <p:nvPr/>
        </p:nvSpPr>
        <p:spPr>
          <a:xfrm>
            <a:off x="7625186" y="3263933"/>
            <a:ext cx="487045" cy="0"/>
          </a:xfrm>
          <a:custGeom>
            <a:avLst/>
            <a:gdLst/>
            <a:ahLst/>
            <a:cxnLst/>
            <a:rect l="l" t="t" r="r" b="b"/>
            <a:pathLst>
              <a:path w="487045">
                <a:moveTo>
                  <a:pt x="0" y="0"/>
                </a:moveTo>
                <a:lnTo>
                  <a:pt x="486462" y="0"/>
                </a:lnTo>
              </a:path>
            </a:pathLst>
          </a:custGeom>
          <a:ln w="9525">
            <a:solidFill>
              <a:srgbClr val="FFFFFF"/>
            </a:solidFill>
          </a:ln>
        </p:spPr>
        <p:txBody>
          <a:bodyPr wrap="square" lIns="0" tIns="0" rIns="0" bIns="0" rtlCol="0"/>
          <a:lstStyle/>
          <a:p>
            <a:endParaRPr/>
          </a:p>
        </p:txBody>
      </p:sp>
      <p:sp>
        <p:nvSpPr>
          <p:cNvPr id="354" name="object 354"/>
          <p:cNvSpPr/>
          <p:nvPr/>
        </p:nvSpPr>
        <p:spPr>
          <a:xfrm>
            <a:off x="7625186" y="3217705"/>
            <a:ext cx="487045" cy="0"/>
          </a:xfrm>
          <a:custGeom>
            <a:avLst/>
            <a:gdLst/>
            <a:ahLst/>
            <a:cxnLst/>
            <a:rect l="l" t="t" r="r" b="b"/>
            <a:pathLst>
              <a:path w="487045">
                <a:moveTo>
                  <a:pt x="0" y="0"/>
                </a:moveTo>
                <a:lnTo>
                  <a:pt x="486462" y="0"/>
                </a:lnTo>
              </a:path>
            </a:pathLst>
          </a:custGeom>
          <a:ln w="9525">
            <a:solidFill>
              <a:srgbClr val="FFFFFF"/>
            </a:solidFill>
          </a:ln>
        </p:spPr>
        <p:txBody>
          <a:bodyPr wrap="square" lIns="0" tIns="0" rIns="0" bIns="0" rtlCol="0"/>
          <a:lstStyle/>
          <a:p>
            <a:endParaRPr/>
          </a:p>
        </p:txBody>
      </p:sp>
      <p:sp>
        <p:nvSpPr>
          <p:cNvPr id="355" name="object 355"/>
          <p:cNvSpPr/>
          <p:nvPr/>
        </p:nvSpPr>
        <p:spPr>
          <a:xfrm>
            <a:off x="7625186" y="3217705"/>
            <a:ext cx="0" cy="46355"/>
          </a:xfrm>
          <a:custGeom>
            <a:avLst/>
            <a:gdLst/>
            <a:ahLst/>
            <a:cxnLst/>
            <a:rect l="l" t="t" r="r" b="b"/>
            <a:pathLst>
              <a:path h="46354">
                <a:moveTo>
                  <a:pt x="0" y="0"/>
                </a:moveTo>
                <a:lnTo>
                  <a:pt x="0" y="46228"/>
                </a:lnTo>
              </a:path>
            </a:pathLst>
          </a:custGeom>
          <a:ln w="9525">
            <a:solidFill>
              <a:srgbClr val="FFFFFF"/>
            </a:solidFill>
          </a:ln>
        </p:spPr>
        <p:txBody>
          <a:bodyPr wrap="square" lIns="0" tIns="0" rIns="0" bIns="0" rtlCol="0"/>
          <a:lstStyle/>
          <a:p>
            <a:endParaRPr/>
          </a:p>
        </p:txBody>
      </p:sp>
      <p:sp>
        <p:nvSpPr>
          <p:cNvPr id="356" name="object 356"/>
          <p:cNvSpPr/>
          <p:nvPr/>
        </p:nvSpPr>
        <p:spPr>
          <a:xfrm>
            <a:off x="7625186" y="3263933"/>
            <a:ext cx="487045" cy="0"/>
          </a:xfrm>
          <a:custGeom>
            <a:avLst/>
            <a:gdLst/>
            <a:ahLst/>
            <a:cxnLst/>
            <a:rect l="l" t="t" r="r" b="b"/>
            <a:pathLst>
              <a:path w="487045">
                <a:moveTo>
                  <a:pt x="0" y="0"/>
                </a:moveTo>
                <a:lnTo>
                  <a:pt x="486462" y="0"/>
                </a:lnTo>
              </a:path>
            </a:pathLst>
          </a:custGeom>
          <a:ln w="9525">
            <a:solidFill>
              <a:srgbClr val="FFFFFF"/>
            </a:solidFill>
          </a:ln>
        </p:spPr>
        <p:txBody>
          <a:bodyPr wrap="square" lIns="0" tIns="0" rIns="0" bIns="0" rtlCol="0"/>
          <a:lstStyle/>
          <a:p>
            <a:endParaRPr/>
          </a:p>
        </p:txBody>
      </p:sp>
      <p:sp>
        <p:nvSpPr>
          <p:cNvPr id="357" name="object 357"/>
          <p:cNvSpPr/>
          <p:nvPr/>
        </p:nvSpPr>
        <p:spPr>
          <a:xfrm>
            <a:off x="8111649" y="3217705"/>
            <a:ext cx="0" cy="46355"/>
          </a:xfrm>
          <a:custGeom>
            <a:avLst/>
            <a:gdLst/>
            <a:ahLst/>
            <a:cxnLst/>
            <a:rect l="l" t="t" r="r" b="b"/>
            <a:pathLst>
              <a:path h="46354">
                <a:moveTo>
                  <a:pt x="0" y="0"/>
                </a:moveTo>
                <a:lnTo>
                  <a:pt x="0" y="46228"/>
                </a:lnTo>
              </a:path>
            </a:pathLst>
          </a:custGeom>
          <a:ln w="9525">
            <a:solidFill>
              <a:srgbClr val="FFFFFF"/>
            </a:solidFill>
          </a:ln>
        </p:spPr>
        <p:txBody>
          <a:bodyPr wrap="square" lIns="0" tIns="0" rIns="0" bIns="0" rtlCol="0"/>
          <a:lstStyle/>
          <a:p>
            <a:endParaRPr/>
          </a:p>
        </p:txBody>
      </p:sp>
      <p:sp>
        <p:nvSpPr>
          <p:cNvPr id="358" name="object 358"/>
          <p:cNvSpPr/>
          <p:nvPr/>
        </p:nvSpPr>
        <p:spPr>
          <a:xfrm>
            <a:off x="8111649" y="3184177"/>
            <a:ext cx="0" cy="33655"/>
          </a:xfrm>
          <a:custGeom>
            <a:avLst/>
            <a:gdLst/>
            <a:ahLst/>
            <a:cxnLst/>
            <a:rect l="l" t="t" r="r" b="b"/>
            <a:pathLst>
              <a:path h="33655">
                <a:moveTo>
                  <a:pt x="0" y="0"/>
                </a:moveTo>
                <a:lnTo>
                  <a:pt x="0" y="33528"/>
                </a:lnTo>
              </a:path>
            </a:pathLst>
          </a:custGeom>
          <a:ln w="9525">
            <a:solidFill>
              <a:srgbClr val="FFFFFF"/>
            </a:solidFill>
          </a:ln>
        </p:spPr>
        <p:txBody>
          <a:bodyPr wrap="square" lIns="0" tIns="0" rIns="0" bIns="0" rtlCol="0"/>
          <a:lstStyle/>
          <a:p>
            <a:endParaRPr/>
          </a:p>
        </p:txBody>
      </p:sp>
      <p:sp>
        <p:nvSpPr>
          <p:cNvPr id="359" name="object 359"/>
          <p:cNvSpPr/>
          <p:nvPr/>
        </p:nvSpPr>
        <p:spPr>
          <a:xfrm>
            <a:off x="7381955" y="4802160"/>
            <a:ext cx="0" cy="955040"/>
          </a:xfrm>
          <a:custGeom>
            <a:avLst/>
            <a:gdLst/>
            <a:ahLst/>
            <a:cxnLst/>
            <a:rect l="l" t="t" r="r" b="b"/>
            <a:pathLst>
              <a:path h="955039">
                <a:moveTo>
                  <a:pt x="0" y="0"/>
                </a:moveTo>
                <a:lnTo>
                  <a:pt x="0" y="954845"/>
                </a:lnTo>
              </a:path>
            </a:pathLst>
          </a:custGeom>
          <a:ln w="9525">
            <a:solidFill>
              <a:srgbClr val="FFFFFF"/>
            </a:solidFill>
          </a:ln>
        </p:spPr>
        <p:txBody>
          <a:bodyPr wrap="square" lIns="0" tIns="0" rIns="0" bIns="0" rtlCol="0"/>
          <a:lstStyle/>
          <a:p>
            <a:endParaRPr/>
          </a:p>
        </p:txBody>
      </p:sp>
      <p:sp>
        <p:nvSpPr>
          <p:cNvPr id="360" name="object 360"/>
          <p:cNvSpPr/>
          <p:nvPr/>
        </p:nvSpPr>
        <p:spPr>
          <a:xfrm>
            <a:off x="6895492" y="4802160"/>
            <a:ext cx="0" cy="955040"/>
          </a:xfrm>
          <a:custGeom>
            <a:avLst/>
            <a:gdLst/>
            <a:ahLst/>
            <a:cxnLst/>
            <a:rect l="l" t="t" r="r" b="b"/>
            <a:pathLst>
              <a:path h="955039">
                <a:moveTo>
                  <a:pt x="0" y="0"/>
                </a:moveTo>
                <a:lnTo>
                  <a:pt x="0" y="954845"/>
                </a:lnTo>
              </a:path>
            </a:pathLst>
          </a:custGeom>
          <a:ln w="9525">
            <a:solidFill>
              <a:srgbClr val="FFFFFF"/>
            </a:solidFill>
          </a:ln>
        </p:spPr>
        <p:txBody>
          <a:bodyPr wrap="square" lIns="0" tIns="0" rIns="0" bIns="0" rtlCol="0"/>
          <a:lstStyle/>
          <a:p>
            <a:endParaRPr/>
          </a:p>
        </p:txBody>
      </p:sp>
      <p:sp>
        <p:nvSpPr>
          <p:cNvPr id="361" name="object 361"/>
          <p:cNvSpPr/>
          <p:nvPr/>
        </p:nvSpPr>
        <p:spPr>
          <a:xfrm>
            <a:off x="7625186" y="3184177"/>
            <a:ext cx="487045" cy="0"/>
          </a:xfrm>
          <a:custGeom>
            <a:avLst/>
            <a:gdLst/>
            <a:ahLst/>
            <a:cxnLst/>
            <a:rect l="l" t="t" r="r" b="b"/>
            <a:pathLst>
              <a:path w="487045">
                <a:moveTo>
                  <a:pt x="0" y="0"/>
                </a:moveTo>
                <a:lnTo>
                  <a:pt x="486462" y="0"/>
                </a:lnTo>
              </a:path>
            </a:pathLst>
          </a:custGeom>
          <a:ln w="9525">
            <a:solidFill>
              <a:srgbClr val="FFFFFF"/>
            </a:solidFill>
          </a:ln>
        </p:spPr>
        <p:txBody>
          <a:bodyPr wrap="square" lIns="0" tIns="0" rIns="0" bIns="0" rtlCol="0"/>
          <a:lstStyle/>
          <a:p>
            <a:endParaRPr/>
          </a:p>
        </p:txBody>
      </p:sp>
      <p:sp>
        <p:nvSpPr>
          <p:cNvPr id="362" name="object 362"/>
          <p:cNvSpPr/>
          <p:nvPr/>
        </p:nvSpPr>
        <p:spPr>
          <a:xfrm>
            <a:off x="7625186" y="3184177"/>
            <a:ext cx="0" cy="33655"/>
          </a:xfrm>
          <a:custGeom>
            <a:avLst/>
            <a:gdLst/>
            <a:ahLst/>
            <a:cxnLst/>
            <a:rect l="l" t="t" r="r" b="b"/>
            <a:pathLst>
              <a:path h="33655">
                <a:moveTo>
                  <a:pt x="0" y="0"/>
                </a:moveTo>
                <a:lnTo>
                  <a:pt x="0" y="33528"/>
                </a:lnTo>
              </a:path>
            </a:pathLst>
          </a:custGeom>
          <a:ln w="9525">
            <a:solidFill>
              <a:srgbClr val="FFFFFF"/>
            </a:solidFill>
          </a:ln>
        </p:spPr>
        <p:txBody>
          <a:bodyPr wrap="square" lIns="0" tIns="0" rIns="0" bIns="0" rtlCol="0"/>
          <a:lstStyle/>
          <a:p>
            <a:endParaRPr/>
          </a:p>
        </p:txBody>
      </p:sp>
      <p:sp>
        <p:nvSpPr>
          <p:cNvPr id="363" name="object 363"/>
          <p:cNvSpPr/>
          <p:nvPr/>
        </p:nvSpPr>
        <p:spPr>
          <a:xfrm>
            <a:off x="7625186" y="3217705"/>
            <a:ext cx="487045" cy="0"/>
          </a:xfrm>
          <a:custGeom>
            <a:avLst/>
            <a:gdLst/>
            <a:ahLst/>
            <a:cxnLst/>
            <a:rect l="l" t="t" r="r" b="b"/>
            <a:pathLst>
              <a:path w="487045">
                <a:moveTo>
                  <a:pt x="0" y="0"/>
                </a:moveTo>
                <a:lnTo>
                  <a:pt x="486462" y="0"/>
                </a:lnTo>
              </a:path>
            </a:pathLst>
          </a:custGeom>
          <a:ln w="9525">
            <a:solidFill>
              <a:srgbClr val="FFFFFF"/>
            </a:solidFill>
          </a:ln>
        </p:spPr>
        <p:txBody>
          <a:bodyPr wrap="square" lIns="0" tIns="0" rIns="0" bIns="0" rtlCol="0"/>
          <a:lstStyle/>
          <a:p>
            <a:endParaRPr/>
          </a:p>
        </p:txBody>
      </p:sp>
      <p:sp>
        <p:nvSpPr>
          <p:cNvPr id="364" name="object 364"/>
          <p:cNvSpPr/>
          <p:nvPr/>
        </p:nvSpPr>
        <p:spPr>
          <a:xfrm>
            <a:off x="6895492" y="3582932"/>
            <a:ext cx="0" cy="299085"/>
          </a:xfrm>
          <a:custGeom>
            <a:avLst/>
            <a:gdLst/>
            <a:ahLst/>
            <a:cxnLst/>
            <a:rect l="l" t="t" r="r" b="b"/>
            <a:pathLst>
              <a:path h="299085">
                <a:moveTo>
                  <a:pt x="0" y="0"/>
                </a:moveTo>
                <a:lnTo>
                  <a:pt x="0" y="298882"/>
                </a:lnTo>
              </a:path>
            </a:pathLst>
          </a:custGeom>
          <a:ln w="9525">
            <a:solidFill>
              <a:srgbClr val="FFFFFF"/>
            </a:solidFill>
          </a:ln>
        </p:spPr>
        <p:txBody>
          <a:bodyPr wrap="square" lIns="0" tIns="0" rIns="0" bIns="0" rtlCol="0"/>
          <a:lstStyle/>
          <a:p>
            <a:endParaRPr/>
          </a:p>
        </p:txBody>
      </p:sp>
      <p:sp>
        <p:nvSpPr>
          <p:cNvPr id="365" name="object 365"/>
          <p:cNvSpPr/>
          <p:nvPr/>
        </p:nvSpPr>
        <p:spPr>
          <a:xfrm>
            <a:off x="7381954" y="3067845"/>
            <a:ext cx="0" cy="46990"/>
          </a:xfrm>
          <a:custGeom>
            <a:avLst/>
            <a:gdLst/>
            <a:ahLst/>
            <a:cxnLst/>
            <a:rect l="l" t="t" r="r" b="b"/>
            <a:pathLst>
              <a:path h="46989">
                <a:moveTo>
                  <a:pt x="0" y="0"/>
                </a:moveTo>
                <a:lnTo>
                  <a:pt x="0" y="46482"/>
                </a:lnTo>
              </a:path>
            </a:pathLst>
          </a:custGeom>
          <a:ln w="9525">
            <a:solidFill>
              <a:srgbClr val="FFFFFF"/>
            </a:solidFill>
          </a:ln>
        </p:spPr>
        <p:txBody>
          <a:bodyPr wrap="square" lIns="0" tIns="0" rIns="0" bIns="0" rtlCol="0"/>
          <a:lstStyle/>
          <a:p>
            <a:endParaRPr/>
          </a:p>
        </p:txBody>
      </p:sp>
      <p:sp>
        <p:nvSpPr>
          <p:cNvPr id="366" name="object 366"/>
          <p:cNvSpPr/>
          <p:nvPr/>
        </p:nvSpPr>
        <p:spPr>
          <a:xfrm>
            <a:off x="6895492" y="3067845"/>
            <a:ext cx="0" cy="46990"/>
          </a:xfrm>
          <a:custGeom>
            <a:avLst/>
            <a:gdLst/>
            <a:ahLst/>
            <a:cxnLst/>
            <a:rect l="l" t="t" r="r" b="b"/>
            <a:pathLst>
              <a:path h="46989">
                <a:moveTo>
                  <a:pt x="0" y="0"/>
                </a:moveTo>
                <a:lnTo>
                  <a:pt x="0" y="46482"/>
                </a:lnTo>
              </a:path>
            </a:pathLst>
          </a:custGeom>
          <a:ln w="9525">
            <a:solidFill>
              <a:srgbClr val="FFFFFF"/>
            </a:solidFill>
          </a:ln>
        </p:spPr>
        <p:txBody>
          <a:bodyPr wrap="square" lIns="0" tIns="0" rIns="0" bIns="0" rtlCol="0"/>
          <a:lstStyle/>
          <a:p>
            <a:endParaRPr/>
          </a:p>
        </p:txBody>
      </p:sp>
      <p:sp>
        <p:nvSpPr>
          <p:cNvPr id="367" name="object 367"/>
          <p:cNvSpPr/>
          <p:nvPr/>
        </p:nvSpPr>
        <p:spPr>
          <a:xfrm>
            <a:off x="6895492" y="3114327"/>
            <a:ext cx="487045" cy="0"/>
          </a:xfrm>
          <a:custGeom>
            <a:avLst/>
            <a:gdLst/>
            <a:ahLst/>
            <a:cxnLst/>
            <a:rect l="l" t="t" r="r" b="b"/>
            <a:pathLst>
              <a:path w="487045">
                <a:moveTo>
                  <a:pt x="0" y="0"/>
                </a:moveTo>
                <a:lnTo>
                  <a:pt x="486462" y="0"/>
                </a:lnTo>
              </a:path>
            </a:pathLst>
          </a:custGeom>
          <a:ln w="9525">
            <a:solidFill>
              <a:srgbClr val="FFFFFF"/>
            </a:solidFill>
          </a:ln>
        </p:spPr>
        <p:txBody>
          <a:bodyPr wrap="square" lIns="0" tIns="0" rIns="0" bIns="0" rtlCol="0"/>
          <a:lstStyle/>
          <a:p>
            <a:endParaRPr/>
          </a:p>
        </p:txBody>
      </p:sp>
      <p:sp>
        <p:nvSpPr>
          <p:cNvPr id="368" name="object 368"/>
          <p:cNvSpPr/>
          <p:nvPr/>
        </p:nvSpPr>
        <p:spPr>
          <a:xfrm>
            <a:off x="6895492" y="3114327"/>
            <a:ext cx="0" cy="73660"/>
          </a:xfrm>
          <a:custGeom>
            <a:avLst/>
            <a:gdLst/>
            <a:ahLst/>
            <a:cxnLst/>
            <a:rect l="l" t="t" r="r" b="b"/>
            <a:pathLst>
              <a:path h="73660">
                <a:moveTo>
                  <a:pt x="0" y="0"/>
                </a:moveTo>
                <a:lnTo>
                  <a:pt x="0" y="73406"/>
                </a:lnTo>
              </a:path>
            </a:pathLst>
          </a:custGeom>
          <a:ln w="9525">
            <a:solidFill>
              <a:srgbClr val="FFFFFF"/>
            </a:solidFill>
          </a:ln>
        </p:spPr>
        <p:txBody>
          <a:bodyPr wrap="square" lIns="0" tIns="0" rIns="0" bIns="0" rtlCol="0"/>
          <a:lstStyle/>
          <a:p>
            <a:endParaRPr/>
          </a:p>
        </p:txBody>
      </p:sp>
      <p:sp>
        <p:nvSpPr>
          <p:cNvPr id="369" name="object 369"/>
          <p:cNvSpPr/>
          <p:nvPr/>
        </p:nvSpPr>
        <p:spPr>
          <a:xfrm>
            <a:off x="6895492" y="3187733"/>
            <a:ext cx="487045" cy="0"/>
          </a:xfrm>
          <a:custGeom>
            <a:avLst/>
            <a:gdLst/>
            <a:ahLst/>
            <a:cxnLst/>
            <a:rect l="l" t="t" r="r" b="b"/>
            <a:pathLst>
              <a:path w="487045">
                <a:moveTo>
                  <a:pt x="0" y="0"/>
                </a:moveTo>
                <a:lnTo>
                  <a:pt x="486462" y="0"/>
                </a:lnTo>
              </a:path>
            </a:pathLst>
          </a:custGeom>
          <a:ln w="9525">
            <a:solidFill>
              <a:srgbClr val="FFFFFF"/>
            </a:solidFill>
          </a:ln>
        </p:spPr>
        <p:txBody>
          <a:bodyPr wrap="square" lIns="0" tIns="0" rIns="0" bIns="0" rtlCol="0"/>
          <a:lstStyle/>
          <a:p>
            <a:endParaRPr/>
          </a:p>
        </p:txBody>
      </p:sp>
      <p:sp>
        <p:nvSpPr>
          <p:cNvPr id="370" name="object 370"/>
          <p:cNvSpPr/>
          <p:nvPr/>
        </p:nvSpPr>
        <p:spPr>
          <a:xfrm>
            <a:off x="6895492" y="3114327"/>
            <a:ext cx="487045" cy="0"/>
          </a:xfrm>
          <a:custGeom>
            <a:avLst/>
            <a:gdLst/>
            <a:ahLst/>
            <a:cxnLst/>
            <a:rect l="l" t="t" r="r" b="b"/>
            <a:pathLst>
              <a:path w="487045">
                <a:moveTo>
                  <a:pt x="0" y="0"/>
                </a:moveTo>
                <a:lnTo>
                  <a:pt x="486462" y="0"/>
                </a:lnTo>
              </a:path>
            </a:pathLst>
          </a:custGeom>
          <a:ln w="9525">
            <a:solidFill>
              <a:srgbClr val="FFFFFF"/>
            </a:solidFill>
          </a:ln>
        </p:spPr>
        <p:txBody>
          <a:bodyPr wrap="square" lIns="0" tIns="0" rIns="0" bIns="0" rtlCol="0"/>
          <a:lstStyle/>
          <a:p>
            <a:endParaRPr/>
          </a:p>
        </p:txBody>
      </p:sp>
      <p:sp>
        <p:nvSpPr>
          <p:cNvPr id="371" name="object 371"/>
          <p:cNvSpPr/>
          <p:nvPr/>
        </p:nvSpPr>
        <p:spPr>
          <a:xfrm>
            <a:off x="6895492" y="3067845"/>
            <a:ext cx="487045" cy="0"/>
          </a:xfrm>
          <a:custGeom>
            <a:avLst/>
            <a:gdLst/>
            <a:ahLst/>
            <a:cxnLst/>
            <a:rect l="l" t="t" r="r" b="b"/>
            <a:pathLst>
              <a:path w="487045">
                <a:moveTo>
                  <a:pt x="0" y="0"/>
                </a:moveTo>
                <a:lnTo>
                  <a:pt x="486462" y="0"/>
                </a:lnTo>
              </a:path>
            </a:pathLst>
          </a:custGeom>
          <a:ln w="9525">
            <a:solidFill>
              <a:srgbClr val="FFFFFF"/>
            </a:solidFill>
          </a:ln>
        </p:spPr>
        <p:txBody>
          <a:bodyPr wrap="square" lIns="0" tIns="0" rIns="0" bIns="0" rtlCol="0"/>
          <a:lstStyle/>
          <a:p>
            <a:endParaRPr/>
          </a:p>
        </p:txBody>
      </p:sp>
      <p:sp>
        <p:nvSpPr>
          <p:cNvPr id="372" name="object 372"/>
          <p:cNvSpPr/>
          <p:nvPr/>
        </p:nvSpPr>
        <p:spPr>
          <a:xfrm>
            <a:off x="6895492" y="3039651"/>
            <a:ext cx="487045" cy="0"/>
          </a:xfrm>
          <a:custGeom>
            <a:avLst/>
            <a:gdLst/>
            <a:ahLst/>
            <a:cxnLst/>
            <a:rect l="l" t="t" r="r" b="b"/>
            <a:pathLst>
              <a:path w="487045">
                <a:moveTo>
                  <a:pt x="0" y="0"/>
                </a:moveTo>
                <a:lnTo>
                  <a:pt x="486462" y="0"/>
                </a:lnTo>
              </a:path>
            </a:pathLst>
          </a:custGeom>
          <a:ln w="9525">
            <a:solidFill>
              <a:srgbClr val="FFFFFF"/>
            </a:solidFill>
          </a:ln>
        </p:spPr>
        <p:txBody>
          <a:bodyPr wrap="square" lIns="0" tIns="0" rIns="0" bIns="0" rtlCol="0"/>
          <a:lstStyle/>
          <a:p>
            <a:endParaRPr/>
          </a:p>
        </p:txBody>
      </p:sp>
      <p:sp>
        <p:nvSpPr>
          <p:cNvPr id="373" name="object 373"/>
          <p:cNvSpPr/>
          <p:nvPr/>
        </p:nvSpPr>
        <p:spPr>
          <a:xfrm>
            <a:off x="6895492" y="3039651"/>
            <a:ext cx="0" cy="28575"/>
          </a:xfrm>
          <a:custGeom>
            <a:avLst/>
            <a:gdLst/>
            <a:ahLst/>
            <a:cxnLst/>
            <a:rect l="l" t="t" r="r" b="b"/>
            <a:pathLst>
              <a:path h="28575">
                <a:moveTo>
                  <a:pt x="0" y="0"/>
                </a:moveTo>
                <a:lnTo>
                  <a:pt x="0" y="28194"/>
                </a:lnTo>
              </a:path>
            </a:pathLst>
          </a:custGeom>
          <a:ln w="9525">
            <a:solidFill>
              <a:srgbClr val="FFFFFF"/>
            </a:solidFill>
          </a:ln>
        </p:spPr>
        <p:txBody>
          <a:bodyPr wrap="square" lIns="0" tIns="0" rIns="0" bIns="0" rtlCol="0"/>
          <a:lstStyle/>
          <a:p>
            <a:endParaRPr/>
          </a:p>
        </p:txBody>
      </p:sp>
      <p:sp>
        <p:nvSpPr>
          <p:cNvPr id="374" name="object 374"/>
          <p:cNvSpPr/>
          <p:nvPr/>
        </p:nvSpPr>
        <p:spPr>
          <a:xfrm>
            <a:off x="6895492" y="3067845"/>
            <a:ext cx="487045" cy="0"/>
          </a:xfrm>
          <a:custGeom>
            <a:avLst/>
            <a:gdLst/>
            <a:ahLst/>
            <a:cxnLst/>
            <a:rect l="l" t="t" r="r" b="b"/>
            <a:pathLst>
              <a:path w="487045">
                <a:moveTo>
                  <a:pt x="0" y="0"/>
                </a:moveTo>
                <a:lnTo>
                  <a:pt x="486462" y="0"/>
                </a:lnTo>
              </a:path>
            </a:pathLst>
          </a:custGeom>
          <a:ln w="9525">
            <a:solidFill>
              <a:srgbClr val="FFFFFF"/>
            </a:solidFill>
          </a:ln>
        </p:spPr>
        <p:txBody>
          <a:bodyPr wrap="square" lIns="0" tIns="0" rIns="0" bIns="0" rtlCol="0"/>
          <a:lstStyle/>
          <a:p>
            <a:endParaRPr/>
          </a:p>
        </p:txBody>
      </p:sp>
      <p:sp>
        <p:nvSpPr>
          <p:cNvPr id="375" name="object 375"/>
          <p:cNvSpPr/>
          <p:nvPr/>
        </p:nvSpPr>
        <p:spPr>
          <a:xfrm>
            <a:off x="7381954" y="3039651"/>
            <a:ext cx="0" cy="28575"/>
          </a:xfrm>
          <a:custGeom>
            <a:avLst/>
            <a:gdLst/>
            <a:ahLst/>
            <a:cxnLst/>
            <a:rect l="l" t="t" r="r" b="b"/>
            <a:pathLst>
              <a:path h="28575">
                <a:moveTo>
                  <a:pt x="0" y="0"/>
                </a:moveTo>
                <a:lnTo>
                  <a:pt x="0" y="28194"/>
                </a:lnTo>
              </a:path>
            </a:pathLst>
          </a:custGeom>
          <a:ln w="9525">
            <a:solidFill>
              <a:srgbClr val="FFFFFF"/>
            </a:solidFill>
          </a:ln>
        </p:spPr>
        <p:txBody>
          <a:bodyPr wrap="square" lIns="0" tIns="0" rIns="0" bIns="0" rtlCol="0"/>
          <a:lstStyle/>
          <a:p>
            <a:endParaRPr/>
          </a:p>
        </p:txBody>
      </p:sp>
      <p:sp>
        <p:nvSpPr>
          <p:cNvPr id="376" name="object 376"/>
          <p:cNvSpPr/>
          <p:nvPr/>
        </p:nvSpPr>
        <p:spPr>
          <a:xfrm>
            <a:off x="6895492" y="3301525"/>
            <a:ext cx="0" cy="281940"/>
          </a:xfrm>
          <a:custGeom>
            <a:avLst/>
            <a:gdLst/>
            <a:ahLst/>
            <a:cxnLst/>
            <a:rect l="l" t="t" r="r" b="b"/>
            <a:pathLst>
              <a:path h="281939">
                <a:moveTo>
                  <a:pt x="0" y="0"/>
                </a:moveTo>
                <a:lnTo>
                  <a:pt x="0" y="281407"/>
                </a:lnTo>
              </a:path>
            </a:pathLst>
          </a:custGeom>
          <a:ln w="9525">
            <a:solidFill>
              <a:srgbClr val="FFFFFF"/>
            </a:solidFill>
          </a:ln>
        </p:spPr>
        <p:txBody>
          <a:bodyPr wrap="square" lIns="0" tIns="0" rIns="0" bIns="0" rtlCol="0"/>
          <a:lstStyle/>
          <a:p>
            <a:endParaRPr/>
          </a:p>
        </p:txBody>
      </p:sp>
      <p:sp>
        <p:nvSpPr>
          <p:cNvPr id="377" name="object 377"/>
          <p:cNvSpPr/>
          <p:nvPr/>
        </p:nvSpPr>
        <p:spPr>
          <a:xfrm>
            <a:off x="6895492" y="3582932"/>
            <a:ext cx="487045" cy="0"/>
          </a:xfrm>
          <a:custGeom>
            <a:avLst/>
            <a:gdLst/>
            <a:ahLst/>
            <a:cxnLst/>
            <a:rect l="l" t="t" r="r" b="b"/>
            <a:pathLst>
              <a:path w="487045">
                <a:moveTo>
                  <a:pt x="0" y="0"/>
                </a:moveTo>
                <a:lnTo>
                  <a:pt x="486462" y="0"/>
                </a:lnTo>
              </a:path>
            </a:pathLst>
          </a:custGeom>
          <a:ln w="9525">
            <a:solidFill>
              <a:srgbClr val="FFFFFF"/>
            </a:solidFill>
          </a:ln>
        </p:spPr>
        <p:txBody>
          <a:bodyPr wrap="square" lIns="0" tIns="0" rIns="0" bIns="0" rtlCol="0"/>
          <a:lstStyle/>
          <a:p>
            <a:endParaRPr/>
          </a:p>
        </p:txBody>
      </p:sp>
      <p:sp>
        <p:nvSpPr>
          <p:cNvPr id="378" name="object 378"/>
          <p:cNvSpPr/>
          <p:nvPr/>
        </p:nvSpPr>
        <p:spPr>
          <a:xfrm>
            <a:off x="7381954" y="3301525"/>
            <a:ext cx="0" cy="281940"/>
          </a:xfrm>
          <a:custGeom>
            <a:avLst/>
            <a:gdLst/>
            <a:ahLst/>
            <a:cxnLst/>
            <a:rect l="l" t="t" r="r" b="b"/>
            <a:pathLst>
              <a:path h="281939">
                <a:moveTo>
                  <a:pt x="0" y="0"/>
                </a:moveTo>
                <a:lnTo>
                  <a:pt x="0" y="281407"/>
                </a:lnTo>
              </a:path>
            </a:pathLst>
          </a:custGeom>
          <a:ln w="9525">
            <a:solidFill>
              <a:srgbClr val="FFFFFF"/>
            </a:solidFill>
          </a:ln>
        </p:spPr>
        <p:txBody>
          <a:bodyPr wrap="square" lIns="0" tIns="0" rIns="0" bIns="0" rtlCol="0"/>
          <a:lstStyle/>
          <a:p>
            <a:endParaRPr/>
          </a:p>
        </p:txBody>
      </p:sp>
      <p:sp>
        <p:nvSpPr>
          <p:cNvPr id="379" name="object 379"/>
          <p:cNvSpPr/>
          <p:nvPr/>
        </p:nvSpPr>
        <p:spPr>
          <a:xfrm>
            <a:off x="6895492" y="3881815"/>
            <a:ext cx="487045" cy="0"/>
          </a:xfrm>
          <a:custGeom>
            <a:avLst/>
            <a:gdLst/>
            <a:ahLst/>
            <a:cxnLst/>
            <a:rect l="l" t="t" r="r" b="b"/>
            <a:pathLst>
              <a:path w="487045">
                <a:moveTo>
                  <a:pt x="0" y="0"/>
                </a:moveTo>
                <a:lnTo>
                  <a:pt x="486462" y="0"/>
                </a:lnTo>
              </a:path>
            </a:pathLst>
          </a:custGeom>
          <a:ln w="9525">
            <a:solidFill>
              <a:srgbClr val="FFFFFF"/>
            </a:solidFill>
          </a:ln>
        </p:spPr>
        <p:txBody>
          <a:bodyPr wrap="square" lIns="0" tIns="0" rIns="0" bIns="0" rtlCol="0"/>
          <a:lstStyle/>
          <a:p>
            <a:endParaRPr/>
          </a:p>
        </p:txBody>
      </p:sp>
      <p:sp>
        <p:nvSpPr>
          <p:cNvPr id="380" name="object 380"/>
          <p:cNvSpPr/>
          <p:nvPr/>
        </p:nvSpPr>
        <p:spPr>
          <a:xfrm>
            <a:off x="6895492" y="3582932"/>
            <a:ext cx="487045" cy="0"/>
          </a:xfrm>
          <a:custGeom>
            <a:avLst/>
            <a:gdLst/>
            <a:ahLst/>
            <a:cxnLst/>
            <a:rect l="l" t="t" r="r" b="b"/>
            <a:pathLst>
              <a:path w="487045">
                <a:moveTo>
                  <a:pt x="0" y="0"/>
                </a:moveTo>
                <a:lnTo>
                  <a:pt x="486462" y="0"/>
                </a:lnTo>
              </a:path>
            </a:pathLst>
          </a:custGeom>
          <a:ln w="9525">
            <a:solidFill>
              <a:srgbClr val="FFFFFF"/>
            </a:solidFill>
          </a:ln>
        </p:spPr>
        <p:txBody>
          <a:bodyPr wrap="square" lIns="0" tIns="0" rIns="0" bIns="0" rtlCol="0"/>
          <a:lstStyle/>
          <a:p>
            <a:endParaRPr/>
          </a:p>
        </p:txBody>
      </p:sp>
      <p:sp>
        <p:nvSpPr>
          <p:cNvPr id="381" name="object 381"/>
          <p:cNvSpPr/>
          <p:nvPr/>
        </p:nvSpPr>
        <p:spPr>
          <a:xfrm>
            <a:off x="6895492" y="3301525"/>
            <a:ext cx="487045" cy="0"/>
          </a:xfrm>
          <a:custGeom>
            <a:avLst/>
            <a:gdLst/>
            <a:ahLst/>
            <a:cxnLst/>
            <a:rect l="l" t="t" r="r" b="b"/>
            <a:pathLst>
              <a:path w="487045">
                <a:moveTo>
                  <a:pt x="0" y="0"/>
                </a:moveTo>
                <a:lnTo>
                  <a:pt x="486462" y="0"/>
                </a:lnTo>
              </a:path>
            </a:pathLst>
          </a:custGeom>
          <a:ln w="9525">
            <a:solidFill>
              <a:srgbClr val="FFFFFF"/>
            </a:solidFill>
          </a:ln>
        </p:spPr>
        <p:txBody>
          <a:bodyPr wrap="square" lIns="0" tIns="0" rIns="0" bIns="0" rtlCol="0"/>
          <a:lstStyle/>
          <a:p>
            <a:endParaRPr/>
          </a:p>
        </p:txBody>
      </p:sp>
      <p:sp>
        <p:nvSpPr>
          <p:cNvPr id="382" name="object 382"/>
          <p:cNvSpPr/>
          <p:nvPr/>
        </p:nvSpPr>
        <p:spPr>
          <a:xfrm>
            <a:off x="6895492" y="3187733"/>
            <a:ext cx="487045" cy="0"/>
          </a:xfrm>
          <a:custGeom>
            <a:avLst/>
            <a:gdLst/>
            <a:ahLst/>
            <a:cxnLst/>
            <a:rect l="l" t="t" r="r" b="b"/>
            <a:pathLst>
              <a:path w="487045">
                <a:moveTo>
                  <a:pt x="0" y="0"/>
                </a:moveTo>
                <a:lnTo>
                  <a:pt x="486462" y="0"/>
                </a:lnTo>
              </a:path>
            </a:pathLst>
          </a:custGeom>
          <a:ln w="9525">
            <a:solidFill>
              <a:srgbClr val="FFFFFF"/>
            </a:solidFill>
          </a:ln>
        </p:spPr>
        <p:txBody>
          <a:bodyPr wrap="square" lIns="0" tIns="0" rIns="0" bIns="0" rtlCol="0"/>
          <a:lstStyle/>
          <a:p>
            <a:endParaRPr/>
          </a:p>
        </p:txBody>
      </p:sp>
      <p:sp>
        <p:nvSpPr>
          <p:cNvPr id="383" name="object 383"/>
          <p:cNvSpPr/>
          <p:nvPr/>
        </p:nvSpPr>
        <p:spPr>
          <a:xfrm>
            <a:off x="7381954" y="3114327"/>
            <a:ext cx="0" cy="73660"/>
          </a:xfrm>
          <a:custGeom>
            <a:avLst/>
            <a:gdLst/>
            <a:ahLst/>
            <a:cxnLst/>
            <a:rect l="l" t="t" r="r" b="b"/>
            <a:pathLst>
              <a:path h="73660">
                <a:moveTo>
                  <a:pt x="0" y="0"/>
                </a:moveTo>
                <a:lnTo>
                  <a:pt x="0" y="73406"/>
                </a:lnTo>
              </a:path>
            </a:pathLst>
          </a:custGeom>
          <a:ln w="9525">
            <a:solidFill>
              <a:srgbClr val="FFFFFF"/>
            </a:solidFill>
          </a:ln>
        </p:spPr>
        <p:txBody>
          <a:bodyPr wrap="square" lIns="0" tIns="0" rIns="0" bIns="0" rtlCol="0"/>
          <a:lstStyle/>
          <a:p>
            <a:endParaRPr/>
          </a:p>
        </p:txBody>
      </p:sp>
      <p:sp>
        <p:nvSpPr>
          <p:cNvPr id="384" name="object 384"/>
          <p:cNvSpPr/>
          <p:nvPr/>
        </p:nvSpPr>
        <p:spPr>
          <a:xfrm>
            <a:off x="6895492" y="3301525"/>
            <a:ext cx="487045" cy="0"/>
          </a:xfrm>
          <a:custGeom>
            <a:avLst/>
            <a:gdLst/>
            <a:ahLst/>
            <a:cxnLst/>
            <a:rect l="l" t="t" r="r" b="b"/>
            <a:pathLst>
              <a:path w="487045">
                <a:moveTo>
                  <a:pt x="0" y="0"/>
                </a:moveTo>
                <a:lnTo>
                  <a:pt x="486462" y="0"/>
                </a:lnTo>
              </a:path>
            </a:pathLst>
          </a:custGeom>
          <a:ln w="9525">
            <a:solidFill>
              <a:srgbClr val="FFFFFF"/>
            </a:solidFill>
          </a:ln>
        </p:spPr>
        <p:txBody>
          <a:bodyPr wrap="square" lIns="0" tIns="0" rIns="0" bIns="0" rtlCol="0"/>
          <a:lstStyle/>
          <a:p>
            <a:endParaRPr/>
          </a:p>
        </p:txBody>
      </p:sp>
      <p:sp>
        <p:nvSpPr>
          <p:cNvPr id="385" name="object 385"/>
          <p:cNvSpPr/>
          <p:nvPr/>
        </p:nvSpPr>
        <p:spPr>
          <a:xfrm>
            <a:off x="7381954" y="3187733"/>
            <a:ext cx="0" cy="114300"/>
          </a:xfrm>
          <a:custGeom>
            <a:avLst/>
            <a:gdLst/>
            <a:ahLst/>
            <a:cxnLst/>
            <a:rect l="l" t="t" r="r" b="b"/>
            <a:pathLst>
              <a:path h="114300">
                <a:moveTo>
                  <a:pt x="0" y="0"/>
                </a:moveTo>
                <a:lnTo>
                  <a:pt x="0" y="113792"/>
                </a:lnTo>
              </a:path>
            </a:pathLst>
          </a:custGeom>
          <a:ln w="9525">
            <a:solidFill>
              <a:srgbClr val="FFFFFF"/>
            </a:solidFill>
          </a:ln>
        </p:spPr>
        <p:txBody>
          <a:bodyPr wrap="square" lIns="0" tIns="0" rIns="0" bIns="0" rtlCol="0"/>
          <a:lstStyle/>
          <a:p>
            <a:endParaRPr/>
          </a:p>
        </p:txBody>
      </p:sp>
      <p:sp>
        <p:nvSpPr>
          <p:cNvPr id="386" name="object 386"/>
          <p:cNvSpPr/>
          <p:nvPr/>
        </p:nvSpPr>
        <p:spPr>
          <a:xfrm>
            <a:off x="6895492" y="3187733"/>
            <a:ext cx="0" cy="114300"/>
          </a:xfrm>
          <a:custGeom>
            <a:avLst/>
            <a:gdLst/>
            <a:ahLst/>
            <a:cxnLst/>
            <a:rect l="l" t="t" r="r" b="b"/>
            <a:pathLst>
              <a:path h="114300">
                <a:moveTo>
                  <a:pt x="0" y="0"/>
                </a:moveTo>
                <a:lnTo>
                  <a:pt x="0" y="113792"/>
                </a:lnTo>
              </a:path>
            </a:pathLst>
          </a:custGeom>
          <a:ln w="9525">
            <a:solidFill>
              <a:srgbClr val="FFFFFF"/>
            </a:solidFill>
          </a:ln>
        </p:spPr>
        <p:txBody>
          <a:bodyPr wrap="square" lIns="0" tIns="0" rIns="0" bIns="0" rtlCol="0"/>
          <a:lstStyle/>
          <a:p>
            <a:endParaRPr/>
          </a:p>
        </p:txBody>
      </p:sp>
      <p:sp>
        <p:nvSpPr>
          <p:cNvPr id="387" name="object 387"/>
          <p:cNvSpPr/>
          <p:nvPr/>
        </p:nvSpPr>
        <p:spPr>
          <a:xfrm>
            <a:off x="8841344" y="3346737"/>
            <a:ext cx="0" cy="40005"/>
          </a:xfrm>
          <a:custGeom>
            <a:avLst/>
            <a:gdLst/>
            <a:ahLst/>
            <a:cxnLst/>
            <a:rect l="l" t="t" r="r" b="b"/>
            <a:pathLst>
              <a:path h="40004">
                <a:moveTo>
                  <a:pt x="0" y="0"/>
                </a:moveTo>
                <a:lnTo>
                  <a:pt x="0" y="39624"/>
                </a:lnTo>
              </a:path>
            </a:pathLst>
          </a:custGeom>
          <a:ln w="9525">
            <a:solidFill>
              <a:srgbClr val="FFFFFF"/>
            </a:solidFill>
          </a:ln>
        </p:spPr>
        <p:txBody>
          <a:bodyPr wrap="square" lIns="0" tIns="0" rIns="0" bIns="0" rtlCol="0"/>
          <a:lstStyle/>
          <a:p>
            <a:endParaRPr/>
          </a:p>
        </p:txBody>
      </p:sp>
      <p:sp>
        <p:nvSpPr>
          <p:cNvPr id="388" name="object 388"/>
          <p:cNvSpPr/>
          <p:nvPr/>
        </p:nvSpPr>
        <p:spPr>
          <a:xfrm>
            <a:off x="8354880" y="3346737"/>
            <a:ext cx="0" cy="40005"/>
          </a:xfrm>
          <a:custGeom>
            <a:avLst/>
            <a:gdLst/>
            <a:ahLst/>
            <a:cxnLst/>
            <a:rect l="l" t="t" r="r" b="b"/>
            <a:pathLst>
              <a:path h="40004">
                <a:moveTo>
                  <a:pt x="0" y="0"/>
                </a:moveTo>
                <a:lnTo>
                  <a:pt x="0" y="39624"/>
                </a:lnTo>
              </a:path>
            </a:pathLst>
          </a:custGeom>
          <a:ln w="9525">
            <a:solidFill>
              <a:srgbClr val="FFFFFF"/>
            </a:solidFill>
          </a:ln>
        </p:spPr>
        <p:txBody>
          <a:bodyPr wrap="square" lIns="0" tIns="0" rIns="0" bIns="0" rtlCol="0"/>
          <a:lstStyle/>
          <a:p>
            <a:endParaRPr/>
          </a:p>
        </p:txBody>
      </p:sp>
      <p:sp>
        <p:nvSpPr>
          <p:cNvPr id="389" name="object 389"/>
          <p:cNvSpPr/>
          <p:nvPr/>
        </p:nvSpPr>
        <p:spPr>
          <a:xfrm>
            <a:off x="8354880" y="3386361"/>
            <a:ext cx="487045" cy="0"/>
          </a:xfrm>
          <a:custGeom>
            <a:avLst/>
            <a:gdLst/>
            <a:ahLst/>
            <a:cxnLst/>
            <a:rect l="l" t="t" r="r" b="b"/>
            <a:pathLst>
              <a:path w="487045">
                <a:moveTo>
                  <a:pt x="0" y="0"/>
                </a:moveTo>
                <a:lnTo>
                  <a:pt x="486462" y="0"/>
                </a:lnTo>
              </a:path>
            </a:pathLst>
          </a:custGeom>
          <a:ln w="9525">
            <a:solidFill>
              <a:srgbClr val="FFFFFF"/>
            </a:solidFill>
          </a:ln>
        </p:spPr>
        <p:txBody>
          <a:bodyPr wrap="square" lIns="0" tIns="0" rIns="0" bIns="0" rtlCol="0"/>
          <a:lstStyle/>
          <a:p>
            <a:endParaRPr/>
          </a:p>
        </p:txBody>
      </p:sp>
      <p:sp>
        <p:nvSpPr>
          <p:cNvPr id="390" name="object 390"/>
          <p:cNvSpPr/>
          <p:nvPr/>
        </p:nvSpPr>
        <p:spPr>
          <a:xfrm>
            <a:off x="8354880" y="3386361"/>
            <a:ext cx="0" cy="49530"/>
          </a:xfrm>
          <a:custGeom>
            <a:avLst/>
            <a:gdLst/>
            <a:ahLst/>
            <a:cxnLst/>
            <a:rect l="l" t="t" r="r" b="b"/>
            <a:pathLst>
              <a:path h="49529">
                <a:moveTo>
                  <a:pt x="0" y="0"/>
                </a:moveTo>
                <a:lnTo>
                  <a:pt x="0" y="49530"/>
                </a:lnTo>
              </a:path>
            </a:pathLst>
          </a:custGeom>
          <a:ln w="9525">
            <a:solidFill>
              <a:srgbClr val="FFFFFF"/>
            </a:solidFill>
          </a:ln>
        </p:spPr>
        <p:txBody>
          <a:bodyPr wrap="square" lIns="0" tIns="0" rIns="0" bIns="0" rtlCol="0"/>
          <a:lstStyle/>
          <a:p>
            <a:endParaRPr/>
          </a:p>
        </p:txBody>
      </p:sp>
      <p:sp>
        <p:nvSpPr>
          <p:cNvPr id="391" name="object 391"/>
          <p:cNvSpPr/>
          <p:nvPr/>
        </p:nvSpPr>
        <p:spPr>
          <a:xfrm>
            <a:off x="8354881" y="3435892"/>
            <a:ext cx="487045" cy="0"/>
          </a:xfrm>
          <a:custGeom>
            <a:avLst/>
            <a:gdLst/>
            <a:ahLst/>
            <a:cxnLst/>
            <a:rect l="l" t="t" r="r" b="b"/>
            <a:pathLst>
              <a:path w="487045">
                <a:moveTo>
                  <a:pt x="0" y="0"/>
                </a:moveTo>
                <a:lnTo>
                  <a:pt x="486462" y="0"/>
                </a:lnTo>
              </a:path>
            </a:pathLst>
          </a:custGeom>
          <a:ln w="9525">
            <a:solidFill>
              <a:srgbClr val="FFFFFF"/>
            </a:solidFill>
          </a:ln>
        </p:spPr>
        <p:txBody>
          <a:bodyPr wrap="square" lIns="0" tIns="0" rIns="0" bIns="0" rtlCol="0"/>
          <a:lstStyle/>
          <a:p>
            <a:endParaRPr/>
          </a:p>
        </p:txBody>
      </p:sp>
      <p:sp>
        <p:nvSpPr>
          <p:cNvPr id="392" name="object 392"/>
          <p:cNvSpPr/>
          <p:nvPr/>
        </p:nvSpPr>
        <p:spPr>
          <a:xfrm>
            <a:off x="8354880" y="3386361"/>
            <a:ext cx="487045" cy="0"/>
          </a:xfrm>
          <a:custGeom>
            <a:avLst/>
            <a:gdLst/>
            <a:ahLst/>
            <a:cxnLst/>
            <a:rect l="l" t="t" r="r" b="b"/>
            <a:pathLst>
              <a:path w="487045">
                <a:moveTo>
                  <a:pt x="0" y="0"/>
                </a:moveTo>
                <a:lnTo>
                  <a:pt x="486462" y="0"/>
                </a:lnTo>
              </a:path>
            </a:pathLst>
          </a:custGeom>
          <a:ln w="9525">
            <a:solidFill>
              <a:srgbClr val="FFFFFF"/>
            </a:solidFill>
          </a:ln>
        </p:spPr>
        <p:txBody>
          <a:bodyPr wrap="square" lIns="0" tIns="0" rIns="0" bIns="0" rtlCol="0"/>
          <a:lstStyle/>
          <a:p>
            <a:endParaRPr/>
          </a:p>
        </p:txBody>
      </p:sp>
      <p:sp>
        <p:nvSpPr>
          <p:cNvPr id="393" name="object 393"/>
          <p:cNvSpPr/>
          <p:nvPr/>
        </p:nvSpPr>
        <p:spPr>
          <a:xfrm>
            <a:off x="7625187" y="5757005"/>
            <a:ext cx="487045" cy="0"/>
          </a:xfrm>
          <a:custGeom>
            <a:avLst/>
            <a:gdLst/>
            <a:ahLst/>
            <a:cxnLst/>
            <a:rect l="l" t="t" r="r" b="b"/>
            <a:pathLst>
              <a:path w="487045">
                <a:moveTo>
                  <a:pt x="0" y="0"/>
                </a:moveTo>
                <a:lnTo>
                  <a:pt x="486462" y="0"/>
                </a:lnTo>
              </a:path>
            </a:pathLst>
          </a:custGeom>
          <a:ln w="9525">
            <a:solidFill>
              <a:srgbClr val="FFFFFF"/>
            </a:solidFill>
          </a:ln>
        </p:spPr>
        <p:txBody>
          <a:bodyPr wrap="square" lIns="0" tIns="0" rIns="0" bIns="0" rtlCol="0"/>
          <a:lstStyle/>
          <a:p>
            <a:endParaRPr/>
          </a:p>
        </p:txBody>
      </p:sp>
      <p:sp>
        <p:nvSpPr>
          <p:cNvPr id="394" name="object 394"/>
          <p:cNvSpPr/>
          <p:nvPr/>
        </p:nvSpPr>
        <p:spPr>
          <a:xfrm>
            <a:off x="7625187" y="4872797"/>
            <a:ext cx="487045" cy="0"/>
          </a:xfrm>
          <a:custGeom>
            <a:avLst/>
            <a:gdLst/>
            <a:ahLst/>
            <a:cxnLst/>
            <a:rect l="l" t="t" r="r" b="b"/>
            <a:pathLst>
              <a:path w="487045">
                <a:moveTo>
                  <a:pt x="0" y="0"/>
                </a:moveTo>
                <a:lnTo>
                  <a:pt x="486462" y="0"/>
                </a:lnTo>
              </a:path>
            </a:pathLst>
          </a:custGeom>
          <a:ln w="9525">
            <a:solidFill>
              <a:srgbClr val="FFFFFF"/>
            </a:solidFill>
          </a:ln>
        </p:spPr>
        <p:txBody>
          <a:bodyPr wrap="square" lIns="0" tIns="0" rIns="0" bIns="0" rtlCol="0"/>
          <a:lstStyle/>
          <a:p>
            <a:endParaRPr/>
          </a:p>
        </p:txBody>
      </p:sp>
      <p:sp>
        <p:nvSpPr>
          <p:cNvPr id="395" name="object 395"/>
          <p:cNvSpPr/>
          <p:nvPr/>
        </p:nvSpPr>
        <p:spPr>
          <a:xfrm>
            <a:off x="7625187" y="4872797"/>
            <a:ext cx="0" cy="884555"/>
          </a:xfrm>
          <a:custGeom>
            <a:avLst/>
            <a:gdLst/>
            <a:ahLst/>
            <a:cxnLst/>
            <a:rect l="l" t="t" r="r" b="b"/>
            <a:pathLst>
              <a:path h="884554">
                <a:moveTo>
                  <a:pt x="0" y="0"/>
                </a:moveTo>
                <a:lnTo>
                  <a:pt x="0" y="884208"/>
                </a:lnTo>
              </a:path>
            </a:pathLst>
          </a:custGeom>
          <a:ln w="9525">
            <a:solidFill>
              <a:srgbClr val="FFFFFF"/>
            </a:solidFill>
          </a:ln>
        </p:spPr>
        <p:txBody>
          <a:bodyPr wrap="square" lIns="0" tIns="0" rIns="0" bIns="0" rtlCol="0"/>
          <a:lstStyle/>
          <a:p>
            <a:endParaRPr/>
          </a:p>
        </p:txBody>
      </p:sp>
      <p:sp>
        <p:nvSpPr>
          <p:cNvPr id="396" name="object 396"/>
          <p:cNvSpPr/>
          <p:nvPr/>
        </p:nvSpPr>
        <p:spPr>
          <a:xfrm>
            <a:off x="8354880" y="3346737"/>
            <a:ext cx="487045" cy="0"/>
          </a:xfrm>
          <a:custGeom>
            <a:avLst/>
            <a:gdLst/>
            <a:ahLst/>
            <a:cxnLst/>
            <a:rect l="l" t="t" r="r" b="b"/>
            <a:pathLst>
              <a:path w="487045">
                <a:moveTo>
                  <a:pt x="0" y="0"/>
                </a:moveTo>
                <a:lnTo>
                  <a:pt x="486462" y="0"/>
                </a:lnTo>
              </a:path>
            </a:pathLst>
          </a:custGeom>
          <a:ln w="9525">
            <a:solidFill>
              <a:srgbClr val="FFFFFF"/>
            </a:solidFill>
          </a:ln>
        </p:spPr>
        <p:txBody>
          <a:bodyPr wrap="square" lIns="0" tIns="0" rIns="0" bIns="0" rtlCol="0"/>
          <a:lstStyle/>
          <a:p>
            <a:endParaRPr/>
          </a:p>
        </p:txBody>
      </p:sp>
      <p:sp>
        <p:nvSpPr>
          <p:cNvPr id="397" name="object 397"/>
          <p:cNvSpPr/>
          <p:nvPr/>
        </p:nvSpPr>
        <p:spPr>
          <a:xfrm>
            <a:off x="8111649" y="4872797"/>
            <a:ext cx="0" cy="884555"/>
          </a:xfrm>
          <a:custGeom>
            <a:avLst/>
            <a:gdLst/>
            <a:ahLst/>
            <a:cxnLst/>
            <a:rect l="l" t="t" r="r" b="b"/>
            <a:pathLst>
              <a:path h="884554">
                <a:moveTo>
                  <a:pt x="0" y="0"/>
                </a:moveTo>
                <a:lnTo>
                  <a:pt x="0" y="884208"/>
                </a:lnTo>
              </a:path>
            </a:pathLst>
          </a:custGeom>
          <a:ln w="9525">
            <a:solidFill>
              <a:srgbClr val="FFFFFF"/>
            </a:solidFill>
          </a:ln>
        </p:spPr>
        <p:txBody>
          <a:bodyPr wrap="square" lIns="0" tIns="0" rIns="0" bIns="0" rtlCol="0"/>
          <a:lstStyle/>
          <a:p>
            <a:endParaRPr/>
          </a:p>
        </p:txBody>
      </p:sp>
      <p:sp>
        <p:nvSpPr>
          <p:cNvPr id="398" name="object 398"/>
          <p:cNvSpPr/>
          <p:nvPr/>
        </p:nvSpPr>
        <p:spPr>
          <a:xfrm>
            <a:off x="8354881" y="3485828"/>
            <a:ext cx="0" cy="107314"/>
          </a:xfrm>
          <a:custGeom>
            <a:avLst/>
            <a:gdLst/>
            <a:ahLst/>
            <a:cxnLst/>
            <a:rect l="l" t="t" r="r" b="b"/>
            <a:pathLst>
              <a:path h="107314">
                <a:moveTo>
                  <a:pt x="0" y="0"/>
                </a:moveTo>
                <a:lnTo>
                  <a:pt x="0" y="107264"/>
                </a:lnTo>
              </a:path>
            </a:pathLst>
          </a:custGeom>
          <a:ln w="9525">
            <a:solidFill>
              <a:srgbClr val="FFFFFF"/>
            </a:solidFill>
          </a:ln>
        </p:spPr>
        <p:txBody>
          <a:bodyPr wrap="square" lIns="0" tIns="0" rIns="0" bIns="0" rtlCol="0"/>
          <a:lstStyle/>
          <a:p>
            <a:endParaRPr/>
          </a:p>
        </p:txBody>
      </p:sp>
      <p:sp>
        <p:nvSpPr>
          <p:cNvPr id="399" name="object 399"/>
          <p:cNvSpPr/>
          <p:nvPr/>
        </p:nvSpPr>
        <p:spPr>
          <a:xfrm>
            <a:off x="8354881" y="3593093"/>
            <a:ext cx="487045" cy="0"/>
          </a:xfrm>
          <a:custGeom>
            <a:avLst/>
            <a:gdLst/>
            <a:ahLst/>
            <a:cxnLst/>
            <a:rect l="l" t="t" r="r" b="b"/>
            <a:pathLst>
              <a:path w="487045">
                <a:moveTo>
                  <a:pt x="0" y="0"/>
                </a:moveTo>
                <a:lnTo>
                  <a:pt x="486462" y="0"/>
                </a:lnTo>
              </a:path>
            </a:pathLst>
          </a:custGeom>
          <a:ln w="9525">
            <a:solidFill>
              <a:srgbClr val="FFFFFF"/>
            </a:solidFill>
          </a:ln>
        </p:spPr>
        <p:txBody>
          <a:bodyPr wrap="square" lIns="0" tIns="0" rIns="0" bIns="0" rtlCol="0"/>
          <a:lstStyle/>
          <a:p>
            <a:endParaRPr/>
          </a:p>
        </p:txBody>
      </p:sp>
      <p:sp>
        <p:nvSpPr>
          <p:cNvPr id="400" name="object 400"/>
          <p:cNvSpPr/>
          <p:nvPr/>
        </p:nvSpPr>
        <p:spPr>
          <a:xfrm>
            <a:off x="8841344" y="3485828"/>
            <a:ext cx="0" cy="107314"/>
          </a:xfrm>
          <a:custGeom>
            <a:avLst/>
            <a:gdLst/>
            <a:ahLst/>
            <a:cxnLst/>
            <a:rect l="l" t="t" r="r" b="b"/>
            <a:pathLst>
              <a:path h="107314">
                <a:moveTo>
                  <a:pt x="0" y="0"/>
                </a:moveTo>
                <a:lnTo>
                  <a:pt x="0" y="107264"/>
                </a:lnTo>
              </a:path>
            </a:pathLst>
          </a:custGeom>
          <a:ln w="9525">
            <a:solidFill>
              <a:srgbClr val="FFFFFF"/>
            </a:solidFill>
          </a:ln>
        </p:spPr>
        <p:txBody>
          <a:bodyPr wrap="square" lIns="0" tIns="0" rIns="0" bIns="0" rtlCol="0"/>
          <a:lstStyle/>
          <a:p>
            <a:endParaRPr/>
          </a:p>
        </p:txBody>
      </p:sp>
      <p:sp>
        <p:nvSpPr>
          <p:cNvPr id="401" name="object 401"/>
          <p:cNvSpPr/>
          <p:nvPr/>
        </p:nvSpPr>
        <p:spPr>
          <a:xfrm>
            <a:off x="8354881" y="3863933"/>
            <a:ext cx="487045" cy="0"/>
          </a:xfrm>
          <a:custGeom>
            <a:avLst/>
            <a:gdLst/>
            <a:ahLst/>
            <a:cxnLst/>
            <a:rect l="l" t="t" r="r" b="b"/>
            <a:pathLst>
              <a:path w="487045">
                <a:moveTo>
                  <a:pt x="0" y="0"/>
                </a:moveTo>
                <a:lnTo>
                  <a:pt x="486462" y="0"/>
                </a:lnTo>
              </a:path>
            </a:pathLst>
          </a:custGeom>
          <a:ln w="9525">
            <a:solidFill>
              <a:srgbClr val="FFFFFF"/>
            </a:solidFill>
          </a:ln>
        </p:spPr>
        <p:txBody>
          <a:bodyPr wrap="square" lIns="0" tIns="0" rIns="0" bIns="0" rtlCol="0"/>
          <a:lstStyle/>
          <a:p>
            <a:endParaRPr/>
          </a:p>
        </p:txBody>
      </p:sp>
      <p:sp>
        <p:nvSpPr>
          <p:cNvPr id="402" name="object 402"/>
          <p:cNvSpPr/>
          <p:nvPr/>
        </p:nvSpPr>
        <p:spPr>
          <a:xfrm>
            <a:off x="8354881" y="3593093"/>
            <a:ext cx="487045" cy="0"/>
          </a:xfrm>
          <a:custGeom>
            <a:avLst/>
            <a:gdLst/>
            <a:ahLst/>
            <a:cxnLst/>
            <a:rect l="l" t="t" r="r" b="b"/>
            <a:pathLst>
              <a:path w="487045">
                <a:moveTo>
                  <a:pt x="0" y="0"/>
                </a:moveTo>
                <a:lnTo>
                  <a:pt x="486462" y="0"/>
                </a:lnTo>
              </a:path>
            </a:pathLst>
          </a:custGeom>
          <a:ln w="9525">
            <a:solidFill>
              <a:srgbClr val="FFFFFF"/>
            </a:solidFill>
          </a:ln>
        </p:spPr>
        <p:txBody>
          <a:bodyPr wrap="square" lIns="0" tIns="0" rIns="0" bIns="0" rtlCol="0"/>
          <a:lstStyle/>
          <a:p>
            <a:endParaRPr/>
          </a:p>
        </p:txBody>
      </p:sp>
      <p:sp>
        <p:nvSpPr>
          <p:cNvPr id="403" name="object 403"/>
          <p:cNvSpPr/>
          <p:nvPr/>
        </p:nvSpPr>
        <p:spPr>
          <a:xfrm>
            <a:off x="8354881" y="3485828"/>
            <a:ext cx="487045" cy="0"/>
          </a:xfrm>
          <a:custGeom>
            <a:avLst/>
            <a:gdLst/>
            <a:ahLst/>
            <a:cxnLst/>
            <a:rect l="l" t="t" r="r" b="b"/>
            <a:pathLst>
              <a:path w="487045">
                <a:moveTo>
                  <a:pt x="0" y="0"/>
                </a:moveTo>
                <a:lnTo>
                  <a:pt x="486462" y="0"/>
                </a:lnTo>
              </a:path>
            </a:pathLst>
          </a:custGeom>
          <a:ln w="9525">
            <a:solidFill>
              <a:srgbClr val="FFFFFF"/>
            </a:solidFill>
          </a:ln>
        </p:spPr>
        <p:txBody>
          <a:bodyPr wrap="square" lIns="0" tIns="0" rIns="0" bIns="0" rtlCol="0"/>
          <a:lstStyle/>
          <a:p>
            <a:endParaRPr/>
          </a:p>
        </p:txBody>
      </p:sp>
      <p:sp>
        <p:nvSpPr>
          <p:cNvPr id="404" name="object 404"/>
          <p:cNvSpPr/>
          <p:nvPr/>
        </p:nvSpPr>
        <p:spPr>
          <a:xfrm>
            <a:off x="8354881" y="3435892"/>
            <a:ext cx="487045" cy="0"/>
          </a:xfrm>
          <a:custGeom>
            <a:avLst/>
            <a:gdLst/>
            <a:ahLst/>
            <a:cxnLst/>
            <a:rect l="l" t="t" r="r" b="b"/>
            <a:pathLst>
              <a:path w="487045">
                <a:moveTo>
                  <a:pt x="0" y="0"/>
                </a:moveTo>
                <a:lnTo>
                  <a:pt x="486462" y="0"/>
                </a:lnTo>
              </a:path>
            </a:pathLst>
          </a:custGeom>
          <a:ln w="9525">
            <a:solidFill>
              <a:srgbClr val="FFFFFF"/>
            </a:solidFill>
          </a:ln>
        </p:spPr>
        <p:txBody>
          <a:bodyPr wrap="square" lIns="0" tIns="0" rIns="0" bIns="0" rtlCol="0"/>
          <a:lstStyle/>
          <a:p>
            <a:endParaRPr/>
          </a:p>
        </p:txBody>
      </p:sp>
      <p:sp>
        <p:nvSpPr>
          <p:cNvPr id="405" name="object 405"/>
          <p:cNvSpPr/>
          <p:nvPr/>
        </p:nvSpPr>
        <p:spPr>
          <a:xfrm>
            <a:off x="8841344" y="3386361"/>
            <a:ext cx="0" cy="49530"/>
          </a:xfrm>
          <a:custGeom>
            <a:avLst/>
            <a:gdLst/>
            <a:ahLst/>
            <a:cxnLst/>
            <a:rect l="l" t="t" r="r" b="b"/>
            <a:pathLst>
              <a:path h="49529">
                <a:moveTo>
                  <a:pt x="0" y="0"/>
                </a:moveTo>
                <a:lnTo>
                  <a:pt x="0" y="49530"/>
                </a:lnTo>
              </a:path>
            </a:pathLst>
          </a:custGeom>
          <a:ln w="9525">
            <a:solidFill>
              <a:srgbClr val="FFFFFF"/>
            </a:solidFill>
          </a:ln>
        </p:spPr>
        <p:txBody>
          <a:bodyPr wrap="square" lIns="0" tIns="0" rIns="0" bIns="0" rtlCol="0"/>
          <a:lstStyle/>
          <a:p>
            <a:endParaRPr/>
          </a:p>
        </p:txBody>
      </p:sp>
      <p:sp>
        <p:nvSpPr>
          <p:cNvPr id="406" name="object 406"/>
          <p:cNvSpPr/>
          <p:nvPr/>
        </p:nvSpPr>
        <p:spPr>
          <a:xfrm>
            <a:off x="8354881" y="3485828"/>
            <a:ext cx="487045" cy="0"/>
          </a:xfrm>
          <a:custGeom>
            <a:avLst/>
            <a:gdLst/>
            <a:ahLst/>
            <a:cxnLst/>
            <a:rect l="l" t="t" r="r" b="b"/>
            <a:pathLst>
              <a:path w="487045">
                <a:moveTo>
                  <a:pt x="0" y="0"/>
                </a:moveTo>
                <a:lnTo>
                  <a:pt x="486462" y="0"/>
                </a:lnTo>
              </a:path>
            </a:pathLst>
          </a:custGeom>
          <a:ln w="9525">
            <a:solidFill>
              <a:srgbClr val="FFFFFF"/>
            </a:solidFill>
          </a:ln>
        </p:spPr>
        <p:txBody>
          <a:bodyPr wrap="square" lIns="0" tIns="0" rIns="0" bIns="0" rtlCol="0"/>
          <a:lstStyle/>
          <a:p>
            <a:endParaRPr/>
          </a:p>
        </p:txBody>
      </p:sp>
      <p:sp>
        <p:nvSpPr>
          <p:cNvPr id="407" name="object 407"/>
          <p:cNvSpPr/>
          <p:nvPr/>
        </p:nvSpPr>
        <p:spPr>
          <a:xfrm>
            <a:off x="8841344" y="3435892"/>
            <a:ext cx="0" cy="50165"/>
          </a:xfrm>
          <a:custGeom>
            <a:avLst/>
            <a:gdLst/>
            <a:ahLst/>
            <a:cxnLst/>
            <a:rect l="l" t="t" r="r" b="b"/>
            <a:pathLst>
              <a:path h="50164">
                <a:moveTo>
                  <a:pt x="0" y="0"/>
                </a:moveTo>
                <a:lnTo>
                  <a:pt x="0" y="49936"/>
                </a:lnTo>
              </a:path>
            </a:pathLst>
          </a:custGeom>
          <a:ln w="9525">
            <a:solidFill>
              <a:srgbClr val="FFFFFF"/>
            </a:solidFill>
          </a:ln>
        </p:spPr>
        <p:txBody>
          <a:bodyPr wrap="square" lIns="0" tIns="0" rIns="0" bIns="0" rtlCol="0"/>
          <a:lstStyle/>
          <a:p>
            <a:endParaRPr/>
          </a:p>
        </p:txBody>
      </p:sp>
      <p:sp>
        <p:nvSpPr>
          <p:cNvPr id="408" name="object 408"/>
          <p:cNvSpPr/>
          <p:nvPr/>
        </p:nvSpPr>
        <p:spPr>
          <a:xfrm>
            <a:off x="8354881" y="3435892"/>
            <a:ext cx="0" cy="50165"/>
          </a:xfrm>
          <a:custGeom>
            <a:avLst/>
            <a:gdLst/>
            <a:ahLst/>
            <a:cxnLst/>
            <a:rect l="l" t="t" r="r" b="b"/>
            <a:pathLst>
              <a:path h="50164">
                <a:moveTo>
                  <a:pt x="0" y="0"/>
                </a:moveTo>
                <a:lnTo>
                  <a:pt x="0" y="49936"/>
                </a:lnTo>
              </a:path>
            </a:pathLst>
          </a:custGeom>
          <a:ln w="9525">
            <a:solidFill>
              <a:srgbClr val="FFFFFF"/>
            </a:solidFill>
          </a:ln>
        </p:spPr>
        <p:txBody>
          <a:bodyPr wrap="square" lIns="0" tIns="0" rIns="0" bIns="0" rtlCol="0"/>
          <a:lstStyle/>
          <a:p>
            <a:endParaRPr/>
          </a:p>
        </p:txBody>
      </p:sp>
      <p:sp>
        <p:nvSpPr>
          <p:cNvPr id="409" name="object 409"/>
          <p:cNvSpPr/>
          <p:nvPr/>
        </p:nvSpPr>
        <p:spPr>
          <a:xfrm>
            <a:off x="8111649" y="4376531"/>
            <a:ext cx="0" cy="496570"/>
          </a:xfrm>
          <a:custGeom>
            <a:avLst/>
            <a:gdLst/>
            <a:ahLst/>
            <a:cxnLst/>
            <a:rect l="l" t="t" r="r" b="b"/>
            <a:pathLst>
              <a:path h="496570">
                <a:moveTo>
                  <a:pt x="0" y="0"/>
                </a:moveTo>
                <a:lnTo>
                  <a:pt x="0" y="496265"/>
                </a:lnTo>
              </a:path>
            </a:pathLst>
          </a:custGeom>
          <a:ln w="9525">
            <a:solidFill>
              <a:srgbClr val="FFFFFF"/>
            </a:solidFill>
          </a:ln>
        </p:spPr>
        <p:txBody>
          <a:bodyPr wrap="square" lIns="0" tIns="0" rIns="0" bIns="0" rtlCol="0"/>
          <a:lstStyle/>
          <a:p>
            <a:endParaRPr/>
          </a:p>
        </p:txBody>
      </p:sp>
      <p:sp>
        <p:nvSpPr>
          <p:cNvPr id="410" name="object 410"/>
          <p:cNvSpPr/>
          <p:nvPr/>
        </p:nvSpPr>
        <p:spPr>
          <a:xfrm>
            <a:off x="7625186" y="3435892"/>
            <a:ext cx="487045" cy="0"/>
          </a:xfrm>
          <a:custGeom>
            <a:avLst/>
            <a:gdLst/>
            <a:ahLst/>
            <a:cxnLst/>
            <a:rect l="l" t="t" r="r" b="b"/>
            <a:pathLst>
              <a:path w="487045">
                <a:moveTo>
                  <a:pt x="0" y="0"/>
                </a:moveTo>
                <a:lnTo>
                  <a:pt x="486462" y="0"/>
                </a:lnTo>
              </a:path>
            </a:pathLst>
          </a:custGeom>
          <a:ln w="9525">
            <a:solidFill>
              <a:srgbClr val="FFFFFF"/>
            </a:solidFill>
          </a:ln>
        </p:spPr>
        <p:txBody>
          <a:bodyPr wrap="square" lIns="0" tIns="0" rIns="0" bIns="0" rtlCol="0"/>
          <a:lstStyle/>
          <a:p>
            <a:endParaRPr/>
          </a:p>
        </p:txBody>
      </p:sp>
      <p:sp>
        <p:nvSpPr>
          <p:cNvPr id="411" name="object 411"/>
          <p:cNvSpPr/>
          <p:nvPr/>
        </p:nvSpPr>
        <p:spPr>
          <a:xfrm>
            <a:off x="8111649" y="3325909"/>
            <a:ext cx="0" cy="110489"/>
          </a:xfrm>
          <a:custGeom>
            <a:avLst/>
            <a:gdLst/>
            <a:ahLst/>
            <a:cxnLst/>
            <a:rect l="l" t="t" r="r" b="b"/>
            <a:pathLst>
              <a:path h="110489">
                <a:moveTo>
                  <a:pt x="0" y="0"/>
                </a:moveTo>
                <a:lnTo>
                  <a:pt x="0" y="109982"/>
                </a:lnTo>
              </a:path>
            </a:pathLst>
          </a:custGeom>
          <a:ln w="9525">
            <a:solidFill>
              <a:srgbClr val="FFFFFF"/>
            </a:solidFill>
          </a:ln>
        </p:spPr>
        <p:txBody>
          <a:bodyPr wrap="square" lIns="0" tIns="0" rIns="0" bIns="0" rtlCol="0"/>
          <a:lstStyle/>
          <a:p>
            <a:endParaRPr/>
          </a:p>
        </p:txBody>
      </p:sp>
      <p:sp>
        <p:nvSpPr>
          <p:cNvPr id="412" name="object 412"/>
          <p:cNvSpPr/>
          <p:nvPr/>
        </p:nvSpPr>
        <p:spPr>
          <a:xfrm>
            <a:off x="7625186" y="3726874"/>
            <a:ext cx="487045" cy="0"/>
          </a:xfrm>
          <a:custGeom>
            <a:avLst/>
            <a:gdLst/>
            <a:ahLst/>
            <a:cxnLst/>
            <a:rect l="l" t="t" r="r" b="b"/>
            <a:pathLst>
              <a:path w="487045">
                <a:moveTo>
                  <a:pt x="0" y="0"/>
                </a:moveTo>
                <a:lnTo>
                  <a:pt x="486462" y="0"/>
                </a:lnTo>
              </a:path>
            </a:pathLst>
          </a:custGeom>
          <a:ln w="9525">
            <a:solidFill>
              <a:srgbClr val="FFFFFF"/>
            </a:solidFill>
          </a:ln>
        </p:spPr>
        <p:txBody>
          <a:bodyPr wrap="square" lIns="0" tIns="0" rIns="0" bIns="0" rtlCol="0"/>
          <a:lstStyle/>
          <a:p>
            <a:endParaRPr/>
          </a:p>
        </p:txBody>
      </p:sp>
      <p:sp>
        <p:nvSpPr>
          <p:cNvPr id="413" name="object 413"/>
          <p:cNvSpPr/>
          <p:nvPr/>
        </p:nvSpPr>
        <p:spPr>
          <a:xfrm>
            <a:off x="8111649" y="3435892"/>
            <a:ext cx="0" cy="291465"/>
          </a:xfrm>
          <a:custGeom>
            <a:avLst/>
            <a:gdLst/>
            <a:ahLst/>
            <a:cxnLst/>
            <a:rect l="l" t="t" r="r" b="b"/>
            <a:pathLst>
              <a:path h="291464">
                <a:moveTo>
                  <a:pt x="0" y="0"/>
                </a:moveTo>
                <a:lnTo>
                  <a:pt x="0" y="290982"/>
                </a:lnTo>
              </a:path>
            </a:pathLst>
          </a:custGeom>
          <a:ln w="9525">
            <a:solidFill>
              <a:srgbClr val="FFFFFF"/>
            </a:solidFill>
          </a:ln>
        </p:spPr>
        <p:txBody>
          <a:bodyPr wrap="square" lIns="0" tIns="0" rIns="0" bIns="0" rtlCol="0"/>
          <a:lstStyle/>
          <a:p>
            <a:endParaRPr/>
          </a:p>
        </p:txBody>
      </p:sp>
      <p:sp>
        <p:nvSpPr>
          <p:cNvPr id="414" name="object 414"/>
          <p:cNvSpPr/>
          <p:nvPr/>
        </p:nvSpPr>
        <p:spPr>
          <a:xfrm>
            <a:off x="7625186" y="3435892"/>
            <a:ext cx="0" cy="291465"/>
          </a:xfrm>
          <a:custGeom>
            <a:avLst/>
            <a:gdLst/>
            <a:ahLst/>
            <a:cxnLst/>
            <a:rect l="l" t="t" r="r" b="b"/>
            <a:pathLst>
              <a:path h="291464">
                <a:moveTo>
                  <a:pt x="0" y="0"/>
                </a:moveTo>
                <a:lnTo>
                  <a:pt x="0" y="290982"/>
                </a:lnTo>
              </a:path>
            </a:pathLst>
          </a:custGeom>
          <a:ln w="9525">
            <a:solidFill>
              <a:srgbClr val="FFFFFF"/>
            </a:solidFill>
          </a:ln>
        </p:spPr>
        <p:txBody>
          <a:bodyPr wrap="square" lIns="0" tIns="0" rIns="0" bIns="0" rtlCol="0"/>
          <a:lstStyle/>
          <a:p>
            <a:endParaRPr/>
          </a:p>
        </p:txBody>
      </p:sp>
      <p:sp>
        <p:nvSpPr>
          <p:cNvPr id="415" name="object 415"/>
          <p:cNvSpPr/>
          <p:nvPr/>
        </p:nvSpPr>
        <p:spPr>
          <a:xfrm>
            <a:off x="7625186" y="3325909"/>
            <a:ext cx="0" cy="110489"/>
          </a:xfrm>
          <a:custGeom>
            <a:avLst/>
            <a:gdLst/>
            <a:ahLst/>
            <a:cxnLst/>
            <a:rect l="l" t="t" r="r" b="b"/>
            <a:pathLst>
              <a:path h="110489">
                <a:moveTo>
                  <a:pt x="0" y="0"/>
                </a:moveTo>
                <a:lnTo>
                  <a:pt x="0" y="109982"/>
                </a:lnTo>
              </a:path>
            </a:pathLst>
          </a:custGeom>
          <a:ln w="9525">
            <a:solidFill>
              <a:srgbClr val="FFFFFF"/>
            </a:solidFill>
          </a:ln>
        </p:spPr>
        <p:txBody>
          <a:bodyPr wrap="square" lIns="0" tIns="0" rIns="0" bIns="0" rtlCol="0"/>
          <a:lstStyle/>
          <a:p>
            <a:endParaRPr/>
          </a:p>
        </p:txBody>
      </p:sp>
      <p:sp>
        <p:nvSpPr>
          <p:cNvPr id="416" name="object 416"/>
          <p:cNvSpPr/>
          <p:nvPr/>
        </p:nvSpPr>
        <p:spPr>
          <a:xfrm>
            <a:off x="7625186" y="3263933"/>
            <a:ext cx="0" cy="62230"/>
          </a:xfrm>
          <a:custGeom>
            <a:avLst/>
            <a:gdLst/>
            <a:ahLst/>
            <a:cxnLst/>
            <a:rect l="l" t="t" r="r" b="b"/>
            <a:pathLst>
              <a:path h="62229">
                <a:moveTo>
                  <a:pt x="0" y="0"/>
                </a:moveTo>
                <a:lnTo>
                  <a:pt x="0" y="61976"/>
                </a:lnTo>
              </a:path>
            </a:pathLst>
          </a:custGeom>
          <a:ln w="9525">
            <a:solidFill>
              <a:srgbClr val="FFFFFF"/>
            </a:solidFill>
          </a:ln>
        </p:spPr>
        <p:txBody>
          <a:bodyPr wrap="square" lIns="0" tIns="0" rIns="0" bIns="0" rtlCol="0"/>
          <a:lstStyle/>
          <a:p>
            <a:endParaRPr/>
          </a:p>
        </p:txBody>
      </p:sp>
      <p:sp>
        <p:nvSpPr>
          <p:cNvPr id="417" name="object 417"/>
          <p:cNvSpPr/>
          <p:nvPr/>
        </p:nvSpPr>
        <p:spPr>
          <a:xfrm>
            <a:off x="7625186" y="3325909"/>
            <a:ext cx="487045" cy="0"/>
          </a:xfrm>
          <a:custGeom>
            <a:avLst/>
            <a:gdLst/>
            <a:ahLst/>
            <a:cxnLst/>
            <a:rect l="l" t="t" r="r" b="b"/>
            <a:pathLst>
              <a:path w="487045">
                <a:moveTo>
                  <a:pt x="0" y="0"/>
                </a:moveTo>
                <a:lnTo>
                  <a:pt x="486462" y="0"/>
                </a:lnTo>
              </a:path>
            </a:pathLst>
          </a:custGeom>
          <a:ln w="9525">
            <a:solidFill>
              <a:srgbClr val="FFFFFF"/>
            </a:solidFill>
          </a:ln>
        </p:spPr>
        <p:txBody>
          <a:bodyPr wrap="square" lIns="0" tIns="0" rIns="0" bIns="0" rtlCol="0"/>
          <a:lstStyle/>
          <a:p>
            <a:endParaRPr/>
          </a:p>
        </p:txBody>
      </p:sp>
      <p:sp>
        <p:nvSpPr>
          <p:cNvPr id="418" name="object 418"/>
          <p:cNvSpPr/>
          <p:nvPr/>
        </p:nvSpPr>
        <p:spPr>
          <a:xfrm>
            <a:off x="8111649" y="3263933"/>
            <a:ext cx="0" cy="62230"/>
          </a:xfrm>
          <a:custGeom>
            <a:avLst/>
            <a:gdLst/>
            <a:ahLst/>
            <a:cxnLst/>
            <a:rect l="l" t="t" r="r" b="b"/>
            <a:pathLst>
              <a:path h="62229">
                <a:moveTo>
                  <a:pt x="0" y="0"/>
                </a:moveTo>
                <a:lnTo>
                  <a:pt x="0" y="61976"/>
                </a:lnTo>
              </a:path>
            </a:pathLst>
          </a:custGeom>
          <a:ln w="9525">
            <a:solidFill>
              <a:srgbClr val="FFFFFF"/>
            </a:solidFill>
          </a:ln>
        </p:spPr>
        <p:txBody>
          <a:bodyPr wrap="square" lIns="0" tIns="0" rIns="0" bIns="0" rtlCol="0"/>
          <a:lstStyle/>
          <a:p>
            <a:endParaRPr/>
          </a:p>
        </p:txBody>
      </p:sp>
      <p:sp>
        <p:nvSpPr>
          <p:cNvPr id="419" name="object 419"/>
          <p:cNvSpPr/>
          <p:nvPr/>
        </p:nvSpPr>
        <p:spPr>
          <a:xfrm>
            <a:off x="7625186" y="3435892"/>
            <a:ext cx="487045" cy="0"/>
          </a:xfrm>
          <a:custGeom>
            <a:avLst/>
            <a:gdLst/>
            <a:ahLst/>
            <a:cxnLst/>
            <a:rect l="l" t="t" r="r" b="b"/>
            <a:pathLst>
              <a:path w="487045">
                <a:moveTo>
                  <a:pt x="0" y="0"/>
                </a:moveTo>
                <a:lnTo>
                  <a:pt x="486462" y="0"/>
                </a:lnTo>
              </a:path>
            </a:pathLst>
          </a:custGeom>
          <a:ln w="9525">
            <a:solidFill>
              <a:srgbClr val="FFFFFF"/>
            </a:solidFill>
          </a:ln>
        </p:spPr>
        <p:txBody>
          <a:bodyPr wrap="square" lIns="0" tIns="0" rIns="0" bIns="0" rtlCol="0"/>
          <a:lstStyle/>
          <a:p>
            <a:endParaRPr/>
          </a:p>
        </p:txBody>
      </p:sp>
      <p:sp>
        <p:nvSpPr>
          <p:cNvPr id="420" name="object 420"/>
          <p:cNvSpPr/>
          <p:nvPr/>
        </p:nvSpPr>
        <p:spPr>
          <a:xfrm>
            <a:off x="7625186" y="3325909"/>
            <a:ext cx="487045" cy="0"/>
          </a:xfrm>
          <a:custGeom>
            <a:avLst/>
            <a:gdLst/>
            <a:ahLst/>
            <a:cxnLst/>
            <a:rect l="l" t="t" r="r" b="b"/>
            <a:pathLst>
              <a:path w="487045">
                <a:moveTo>
                  <a:pt x="0" y="0"/>
                </a:moveTo>
                <a:lnTo>
                  <a:pt x="486462" y="0"/>
                </a:lnTo>
              </a:path>
            </a:pathLst>
          </a:custGeom>
          <a:ln w="9525">
            <a:solidFill>
              <a:srgbClr val="FFFFFF"/>
            </a:solidFill>
          </a:ln>
        </p:spPr>
        <p:txBody>
          <a:bodyPr wrap="square" lIns="0" tIns="0" rIns="0" bIns="0" rtlCol="0"/>
          <a:lstStyle/>
          <a:p>
            <a:endParaRPr/>
          </a:p>
        </p:txBody>
      </p:sp>
      <p:sp>
        <p:nvSpPr>
          <p:cNvPr id="421" name="object 421"/>
          <p:cNvSpPr/>
          <p:nvPr/>
        </p:nvSpPr>
        <p:spPr>
          <a:xfrm>
            <a:off x="8111649" y="4022607"/>
            <a:ext cx="0" cy="354330"/>
          </a:xfrm>
          <a:custGeom>
            <a:avLst/>
            <a:gdLst/>
            <a:ahLst/>
            <a:cxnLst/>
            <a:rect l="l" t="t" r="r" b="b"/>
            <a:pathLst>
              <a:path h="354329">
                <a:moveTo>
                  <a:pt x="0" y="0"/>
                </a:moveTo>
                <a:lnTo>
                  <a:pt x="0" y="353924"/>
                </a:lnTo>
              </a:path>
            </a:pathLst>
          </a:custGeom>
          <a:ln w="9525">
            <a:solidFill>
              <a:srgbClr val="FFFFFF"/>
            </a:solidFill>
          </a:ln>
        </p:spPr>
        <p:txBody>
          <a:bodyPr wrap="square" lIns="0" tIns="0" rIns="0" bIns="0" rtlCol="0"/>
          <a:lstStyle/>
          <a:p>
            <a:endParaRPr/>
          </a:p>
        </p:txBody>
      </p:sp>
      <p:sp>
        <p:nvSpPr>
          <p:cNvPr id="422" name="object 422"/>
          <p:cNvSpPr/>
          <p:nvPr/>
        </p:nvSpPr>
        <p:spPr>
          <a:xfrm>
            <a:off x="7625186" y="4022607"/>
            <a:ext cx="0" cy="354330"/>
          </a:xfrm>
          <a:custGeom>
            <a:avLst/>
            <a:gdLst/>
            <a:ahLst/>
            <a:cxnLst/>
            <a:rect l="l" t="t" r="r" b="b"/>
            <a:pathLst>
              <a:path h="354329">
                <a:moveTo>
                  <a:pt x="0" y="0"/>
                </a:moveTo>
                <a:lnTo>
                  <a:pt x="0" y="353924"/>
                </a:lnTo>
              </a:path>
            </a:pathLst>
          </a:custGeom>
          <a:ln w="9525">
            <a:solidFill>
              <a:srgbClr val="FFFFFF"/>
            </a:solidFill>
          </a:ln>
        </p:spPr>
        <p:txBody>
          <a:bodyPr wrap="square" lIns="0" tIns="0" rIns="0" bIns="0" rtlCol="0"/>
          <a:lstStyle/>
          <a:p>
            <a:endParaRPr/>
          </a:p>
        </p:txBody>
      </p:sp>
      <p:sp>
        <p:nvSpPr>
          <p:cNvPr id="423" name="object 423"/>
          <p:cNvSpPr/>
          <p:nvPr/>
        </p:nvSpPr>
        <p:spPr>
          <a:xfrm>
            <a:off x="7625186" y="4376531"/>
            <a:ext cx="487045" cy="0"/>
          </a:xfrm>
          <a:custGeom>
            <a:avLst/>
            <a:gdLst/>
            <a:ahLst/>
            <a:cxnLst/>
            <a:rect l="l" t="t" r="r" b="b"/>
            <a:pathLst>
              <a:path w="487045">
                <a:moveTo>
                  <a:pt x="0" y="0"/>
                </a:moveTo>
                <a:lnTo>
                  <a:pt x="486462" y="0"/>
                </a:lnTo>
              </a:path>
            </a:pathLst>
          </a:custGeom>
          <a:ln w="9525">
            <a:solidFill>
              <a:srgbClr val="FFFFFF"/>
            </a:solidFill>
          </a:ln>
        </p:spPr>
        <p:txBody>
          <a:bodyPr wrap="square" lIns="0" tIns="0" rIns="0" bIns="0" rtlCol="0"/>
          <a:lstStyle/>
          <a:p>
            <a:endParaRPr/>
          </a:p>
        </p:txBody>
      </p:sp>
      <p:sp>
        <p:nvSpPr>
          <p:cNvPr id="424" name="object 424"/>
          <p:cNvSpPr/>
          <p:nvPr/>
        </p:nvSpPr>
        <p:spPr>
          <a:xfrm>
            <a:off x="7625186" y="4376531"/>
            <a:ext cx="0" cy="496570"/>
          </a:xfrm>
          <a:custGeom>
            <a:avLst/>
            <a:gdLst/>
            <a:ahLst/>
            <a:cxnLst/>
            <a:rect l="l" t="t" r="r" b="b"/>
            <a:pathLst>
              <a:path h="496570">
                <a:moveTo>
                  <a:pt x="0" y="0"/>
                </a:moveTo>
                <a:lnTo>
                  <a:pt x="0" y="496265"/>
                </a:lnTo>
              </a:path>
            </a:pathLst>
          </a:custGeom>
          <a:ln w="9525">
            <a:solidFill>
              <a:srgbClr val="FFFFFF"/>
            </a:solidFill>
          </a:ln>
        </p:spPr>
        <p:txBody>
          <a:bodyPr wrap="square" lIns="0" tIns="0" rIns="0" bIns="0" rtlCol="0"/>
          <a:lstStyle/>
          <a:p>
            <a:endParaRPr/>
          </a:p>
        </p:txBody>
      </p:sp>
      <p:sp>
        <p:nvSpPr>
          <p:cNvPr id="425" name="object 425"/>
          <p:cNvSpPr/>
          <p:nvPr/>
        </p:nvSpPr>
        <p:spPr>
          <a:xfrm>
            <a:off x="7625187" y="4872797"/>
            <a:ext cx="487045" cy="0"/>
          </a:xfrm>
          <a:custGeom>
            <a:avLst/>
            <a:gdLst/>
            <a:ahLst/>
            <a:cxnLst/>
            <a:rect l="l" t="t" r="r" b="b"/>
            <a:pathLst>
              <a:path w="487045">
                <a:moveTo>
                  <a:pt x="0" y="0"/>
                </a:moveTo>
                <a:lnTo>
                  <a:pt x="486462" y="0"/>
                </a:lnTo>
              </a:path>
            </a:pathLst>
          </a:custGeom>
          <a:ln w="9525">
            <a:solidFill>
              <a:srgbClr val="FFFFFF"/>
            </a:solidFill>
          </a:ln>
        </p:spPr>
        <p:txBody>
          <a:bodyPr wrap="square" lIns="0" tIns="0" rIns="0" bIns="0" rtlCol="0"/>
          <a:lstStyle/>
          <a:p>
            <a:endParaRPr/>
          </a:p>
        </p:txBody>
      </p:sp>
      <p:sp>
        <p:nvSpPr>
          <p:cNvPr id="426" name="object 426"/>
          <p:cNvSpPr/>
          <p:nvPr/>
        </p:nvSpPr>
        <p:spPr>
          <a:xfrm>
            <a:off x="7625186" y="4376531"/>
            <a:ext cx="487045" cy="0"/>
          </a:xfrm>
          <a:custGeom>
            <a:avLst/>
            <a:gdLst/>
            <a:ahLst/>
            <a:cxnLst/>
            <a:rect l="l" t="t" r="r" b="b"/>
            <a:pathLst>
              <a:path w="487045">
                <a:moveTo>
                  <a:pt x="0" y="0"/>
                </a:moveTo>
                <a:lnTo>
                  <a:pt x="486462" y="0"/>
                </a:lnTo>
              </a:path>
            </a:pathLst>
          </a:custGeom>
          <a:ln w="9525">
            <a:solidFill>
              <a:srgbClr val="FFFFFF"/>
            </a:solidFill>
          </a:ln>
        </p:spPr>
        <p:txBody>
          <a:bodyPr wrap="square" lIns="0" tIns="0" rIns="0" bIns="0" rtlCol="0"/>
          <a:lstStyle/>
          <a:p>
            <a:endParaRPr/>
          </a:p>
        </p:txBody>
      </p:sp>
      <p:sp>
        <p:nvSpPr>
          <p:cNvPr id="427" name="object 427"/>
          <p:cNvSpPr/>
          <p:nvPr/>
        </p:nvSpPr>
        <p:spPr>
          <a:xfrm>
            <a:off x="7625186" y="4022607"/>
            <a:ext cx="487045" cy="0"/>
          </a:xfrm>
          <a:custGeom>
            <a:avLst/>
            <a:gdLst/>
            <a:ahLst/>
            <a:cxnLst/>
            <a:rect l="l" t="t" r="r" b="b"/>
            <a:pathLst>
              <a:path w="487045">
                <a:moveTo>
                  <a:pt x="0" y="0"/>
                </a:moveTo>
                <a:lnTo>
                  <a:pt x="486462" y="0"/>
                </a:lnTo>
              </a:path>
            </a:pathLst>
          </a:custGeom>
          <a:ln w="9525">
            <a:solidFill>
              <a:srgbClr val="FFFFFF"/>
            </a:solidFill>
          </a:ln>
        </p:spPr>
        <p:txBody>
          <a:bodyPr wrap="square" lIns="0" tIns="0" rIns="0" bIns="0" rtlCol="0"/>
          <a:lstStyle/>
          <a:p>
            <a:endParaRPr/>
          </a:p>
        </p:txBody>
      </p:sp>
      <p:sp>
        <p:nvSpPr>
          <p:cNvPr id="428" name="object 428"/>
          <p:cNvSpPr/>
          <p:nvPr/>
        </p:nvSpPr>
        <p:spPr>
          <a:xfrm>
            <a:off x="7625186" y="3726874"/>
            <a:ext cx="487045" cy="0"/>
          </a:xfrm>
          <a:custGeom>
            <a:avLst/>
            <a:gdLst/>
            <a:ahLst/>
            <a:cxnLst/>
            <a:rect l="l" t="t" r="r" b="b"/>
            <a:pathLst>
              <a:path w="487045">
                <a:moveTo>
                  <a:pt x="0" y="0"/>
                </a:moveTo>
                <a:lnTo>
                  <a:pt x="486462" y="0"/>
                </a:lnTo>
              </a:path>
            </a:pathLst>
          </a:custGeom>
          <a:ln w="9525">
            <a:solidFill>
              <a:srgbClr val="FFFFFF"/>
            </a:solidFill>
          </a:ln>
        </p:spPr>
        <p:txBody>
          <a:bodyPr wrap="square" lIns="0" tIns="0" rIns="0" bIns="0" rtlCol="0"/>
          <a:lstStyle/>
          <a:p>
            <a:endParaRPr/>
          </a:p>
        </p:txBody>
      </p:sp>
      <p:sp>
        <p:nvSpPr>
          <p:cNvPr id="429" name="object 429"/>
          <p:cNvSpPr/>
          <p:nvPr/>
        </p:nvSpPr>
        <p:spPr>
          <a:xfrm>
            <a:off x="7625186" y="3726874"/>
            <a:ext cx="0" cy="295910"/>
          </a:xfrm>
          <a:custGeom>
            <a:avLst/>
            <a:gdLst/>
            <a:ahLst/>
            <a:cxnLst/>
            <a:rect l="l" t="t" r="r" b="b"/>
            <a:pathLst>
              <a:path h="295910">
                <a:moveTo>
                  <a:pt x="0" y="0"/>
                </a:moveTo>
                <a:lnTo>
                  <a:pt x="0" y="295732"/>
                </a:lnTo>
              </a:path>
            </a:pathLst>
          </a:custGeom>
          <a:ln w="9525">
            <a:solidFill>
              <a:srgbClr val="FFFFFF"/>
            </a:solidFill>
          </a:ln>
        </p:spPr>
        <p:txBody>
          <a:bodyPr wrap="square" lIns="0" tIns="0" rIns="0" bIns="0" rtlCol="0"/>
          <a:lstStyle/>
          <a:p>
            <a:endParaRPr/>
          </a:p>
        </p:txBody>
      </p:sp>
      <p:sp>
        <p:nvSpPr>
          <p:cNvPr id="430" name="object 430"/>
          <p:cNvSpPr/>
          <p:nvPr/>
        </p:nvSpPr>
        <p:spPr>
          <a:xfrm>
            <a:off x="7625186" y="4022607"/>
            <a:ext cx="487045" cy="0"/>
          </a:xfrm>
          <a:custGeom>
            <a:avLst/>
            <a:gdLst/>
            <a:ahLst/>
            <a:cxnLst/>
            <a:rect l="l" t="t" r="r" b="b"/>
            <a:pathLst>
              <a:path w="487045">
                <a:moveTo>
                  <a:pt x="0" y="0"/>
                </a:moveTo>
                <a:lnTo>
                  <a:pt x="486462" y="0"/>
                </a:lnTo>
              </a:path>
            </a:pathLst>
          </a:custGeom>
          <a:ln w="9525">
            <a:solidFill>
              <a:srgbClr val="FFFFFF"/>
            </a:solidFill>
          </a:ln>
        </p:spPr>
        <p:txBody>
          <a:bodyPr wrap="square" lIns="0" tIns="0" rIns="0" bIns="0" rtlCol="0"/>
          <a:lstStyle/>
          <a:p>
            <a:endParaRPr/>
          </a:p>
        </p:txBody>
      </p:sp>
      <p:sp>
        <p:nvSpPr>
          <p:cNvPr id="431" name="object 431"/>
          <p:cNvSpPr/>
          <p:nvPr/>
        </p:nvSpPr>
        <p:spPr>
          <a:xfrm>
            <a:off x="8111649" y="3726874"/>
            <a:ext cx="0" cy="295910"/>
          </a:xfrm>
          <a:custGeom>
            <a:avLst/>
            <a:gdLst/>
            <a:ahLst/>
            <a:cxnLst/>
            <a:rect l="l" t="t" r="r" b="b"/>
            <a:pathLst>
              <a:path h="295910">
                <a:moveTo>
                  <a:pt x="0" y="0"/>
                </a:moveTo>
                <a:lnTo>
                  <a:pt x="0" y="295732"/>
                </a:lnTo>
              </a:path>
            </a:pathLst>
          </a:custGeom>
          <a:ln w="9525">
            <a:solidFill>
              <a:srgbClr val="FFFFFF"/>
            </a:solidFill>
          </a:ln>
        </p:spPr>
        <p:txBody>
          <a:bodyPr wrap="square" lIns="0" tIns="0" rIns="0" bIns="0" rtlCol="0"/>
          <a:lstStyle/>
          <a:p>
            <a:endParaRPr/>
          </a:p>
        </p:txBody>
      </p:sp>
      <p:sp>
        <p:nvSpPr>
          <p:cNvPr id="432" name="object 432"/>
          <p:cNvSpPr/>
          <p:nvPr/>
        </p:nvSpPr>
        <p:spPr>
          <a:xfrm>
            <a:off x="6773877" y="5757005"/>
            <a:ext cx="3648710" cy="0"/>
          </a:xfrm>
          <a:custGeom>
            <a:avLst/>
            <a:gdLst/>
            <a:ahLst/>
            <a:cxnLst/>
            <a:rect l="l" t="t" r="r" b="b"/>
            <a:pathLst>
              <a:path w="3648709">
                <a:moveTo>
                  <a:pt x="0" y="0"/>
                </a:moveTo>
                <a:lnTo>
                  <a:pt x="3648522" y="0"/>
                </a:lnTo>
              </a:path>
            </a:pathLst>
          </a:custGeom>
          <a:ln w="9525">
            <a:solidFill>
              <a:srgbClr val="000000"/>
            </a:solidFill>
          </a:ln>
        </p:spPr>
        <p:txBody>
          <a:bodyPr wrap="square" lIns="0" tIns="0" rIns="0" bIns="0" rtlCol="0"/>
          <a:lstStyle/>
          <a:p>
            <a:endParaRPr/>
          </a:p>
        </p:txBody>
      </p:sp>
      <p:sp>
        <p:nvSpPr>
          <p:cNvPr id="433" name="object 433"/>
          <p:cNvSpPr/>
          <p:nvPr/>
        </p:nvSpPr>
        <p:spPr>
          <a:xfrm>
            <a:off x="6773876" y="2711482"/>
            <a:ext cx="0" cy="3046095"/>
          </a:xfrm>
          <a:custGeom>
            <a:avLst/>
            <a:gdLst/>
            <a:ahLst/>
            <a:cxnLst/>
            <a:rect l="l" t="t" r="r" b="b"/>
            <a:pathLst>
              <a:path h="3046095">
                <a:moveTo>
                  <a:pt x="0" y="0"/>
                </a:moveTo>
                <a:lnTo>
                  <a:pt x="0" y="3045523"/>
                </a:lnTo>
              </a:path>
            </a:pathLst>
          </a:custGeom>
          <a:ln w="9525">
            <a:solidFill>
              <a:srgbClr val="000000"/>
            </a:solidFill>
          </a:ln>
        </p:spPr>
        <p:txBody>
          <a:bodyPr wrap="square" lIns="0" tIns="0" rIns="0" bIns="0" rtlCol="0"/>
          <a:lstStyle/>
          <a:p>
            <a:endParaRPr/>
          </a:p>
        </p:txBody>
      </p:sp>
      <p:sp>
        <p:nvSpPr>
          <p:cNvPr id="434" name="object 434"/>
          <p:cNvSpPr/>
          <p:nvPr/>
        </p:nvSpPr>
        <p:spPr>
          <a:xfrm>
            <a:off x="6527653" y="5704268"/>
            <a:ext cx="179802" cy="99141"/>
          </a:xfrm>
          <a:prstGeom prst="rect">
            <a:avLst/>
          </a:prstGeom>
          <a:blipFill>
            <a:blip r:embed="rId22" cstate="print"/>
            <a:stretch>
              <a:fillRect/>
            </a:stretch>
          </a:blipFill>
        </p:spPr>
        <p:txBody>
          <a:bodyPr wrap="square" lIns="0" tIns="0" rIns="0" bIns="0" rtlCol="0"/>
          <a:lstStyle/>
          <a:p>
            <a:endParaRPr/>
          </a:p>
        </p:txBody>
      </p:sp>
      <p:sp>
        <p:nvSpPr>
          <p:cNvPr id="435" name="object 435"/>
          <p:cNvSpPr/>
          <p:nvPr/>
        </p:nvSpPr>
        <p:spPr>
          <a:xfrm>
            <a:off x="6527653" y="4942876"/>
            <a:ext cx="180869" cy="99136"/>
          </a:xfrm>
          <a:prstGeom prst="rect">
            <a:avLst/>
          </a:prstGeom>
          <a:blipFill>
            <a:blip r:embed="rId23" cstate="print"/>
            <a:stretch>
              <a:fillRect/>
            </a:stretch>
          </a:blipFill>
        </p:spPr>
        <p:txBody>
          <a:bodyPr wrap="square" lIns="0" tIns="0" rIns="0" bIns="0" rtlCol="0"/>
          <a:lstStyle/>
          <a:p>
            <a:endParaRPr/>
          </a:p>
        </p:txBody>
      </p:sp>
      <p:sp>
        <p:nvSpPr>
          <p:cNvPr id="436" name="object 436"/>
          <p:cNvSpPr/>
          <p:nvPr/>
        </p:nvSpPr>
        <p:spPr>
          <a:xfrm>
            <a:off x="6536791" y="4181459"/>
            <a:ext cx="170663" cy="99136"/>
          </a:xfrm>
          <a:prstGeom prst="rect">
            <a:avLst/>
          </a:prstGeom>
          <a:blipFill>
            <a:blip r:embed="rId24" cstate="print"/>
            <a:stretch>
              <a:fillRect/>
            </a:stretch>
          </a:blipFill>
        </p:spPr>
        <p:txBody>
          <a:bodyPr wrap="square" lIns="0" tIns="0" rIns="0" bIns="0" rtlCol="0"/>
          <a:lstStyle/>
          <a:p>
            <a:endParaRPr/>
          </a:p>
        </p:txBody>
      </p:sp>
      <p:sp>
        <p:nvSpPr>
          <p:cNvPr id="437" name="object 437"/>
          <p:cNvSpPr/>
          <p:nvPr/>
        </p:nvSpPr>
        <p:spPr>
          <a:xfrm>
            <a:off x="6536791" y="3420143"/>
            <a:ext cx="171730" cy="99060"/>
          </a:xfrm>
          <a:prstGeom prst="rect">
            <a:avLst/>
          </a:prstGeom>
          <a:blipFill>
            <a:blip r:embed="rId25" cstate="print"/>
            <a:stretch>
              <a:fillRect/>
            </a:stretch>
          </a:blipFill>
        </p:spPr>
        <p:txBody>
          <a:bodyPr wrap="square" lIns="0" tIns="0" rIns="0" bIns="0" rtlCol="0"/>
          <a:lstStyle/>
          <a:p>
            <a:endParaRPr/>
          </a:p>
        </p:txBody>
      </p:sp>
      <p:sp>
        <p:nvSpPr>
          <p:cNvPr id="438" name="object 438"/>
          <p:cNvSpPr/>
          <p:nvPr/>
        </p:nvSpPr>
        <p:spPr>
          <a:xfrm>
            <a:off x="6526039" y="2658650"/>
            <a:ext cx="181415" cy="99060"/>
          </a:xfrm>
          <a:prstGeom prst="rect">
            <a:avLst/>
          </a:prstGeom>
          <a:blipFill>
            <a:blip r:embed="rId26" cstate="print"/>
            <a:stretch>
              <a:fillRect/>
            </a:stretch>
          </a:blipFill>
        </p:spPr>
        <p:txBody>
          <a:bodyPr wrap="square" lIns="0" tIns="0" rIns="0" bIns="0" rtlCol="0"/>
          <a:lstStyle/>
          <a:p>
            <a:endParaRPr/>
          </a:p>
        </p:txBody>
      </p:sp>
      <p:sp>
        <p:nvSpPr>
          <p:cNvPr id="439" name="object 439"/>
          <p:cNvSpPr/>
          <p:nvPr/>
        </p:nvSpPr>
        <p:spPr>
          <a:xfrm>
            <a:off x="6998083" y="5814057"/>
            <a:ext cx="287655" cy="99695"/>
          </a:xfrm>
          <a:custGeom>
            <a:avLst/>
            <a:gdLst/>
            <a:ahLst/>
            <a:cxnLst/>
            <a:rect l="l" t="t" r="r" b="b"/>
            <a:pathLst>
              <a:path w="287654" h="99695">
                <a:moveTo>
                  <a:pt x="35763" y="21523"/>
                </a:moveTo>
                <a:lnTo>
                  <a:pt x="23825" y="21523"/>
                </a:lnTo>
                <a:lnTo>
                  <a:pt x="23825" y="97485"/>
                </a:lnTo>
                <a:lnTo>
                  <a:pt x="35763" y="97485"/>
                </a:lnTo>
                <a:lnTo>
                  <a:pt x="35763" y="21523"/>
                </a:lnTo>
                <a:close/>
              </a:path>
              <a:path w="287654" h="99695">
                <a:moveTo>
                  <a:pt x="35763" y="0"/>
                </a:moveTo>
                <a:lnTo>
                  <a:pt x="28067" y="0"/>
                </a:lnTo>
                <a:lnTo>
                  <a:pt x="26009" y="4193"/>
                </a:lnTo>
                <a:lnTo>
                  <a:pt x="22479" y="8521"/>
                </a:lnTo>
                <a:lnTo>
                  <a:pt x="12496" y="17439"/>
                </a:lnTo>
                <a:lnTo>
                  <a:pt x="6654" y="21236"/>
                </a:lnTo>
                <a:lnTo>
                  <a:pt x="0" y="24371"/>
                </a:lnTo>
                <a:lnTo>
                  <a:pt x="0" y="35892"/>
                </a:lnTo>
                <a:lnTo>
                  <a:pt x="23825" y="21523"/>
                </a:lnTo>
                <a:lnTo>
                  <a:pt x="35763" y="21523"/>
                </a:lnTo>
                <a:lnTo>
                  <a:pt x="35763" y="0"/>
                </a:lnTo>
                <a:close/>
              </a:path>
              <a:path w="287654" h="99695">
                <a:moveTo>
                  <a:pt x="81788" y="73975"/>
                </a:moveTo>
                <a:lnTo>
                  <a:pt x="70332" y="75034"/>
                </a:lnTo>
                <a:lnTo>
                  <a:pt x="71298" y="82672"/>
                </a:lnTo>
                <a:lnTo>
                  <a:pt x="74193" y="88597"/>
                </a:lnTo>
                <a:lnTo>
                  <a:pt x="83820" y="97030"/>
                </a:lnTo>
                <a:lnTo>
                  <a:pt x="90018" y="99138"/>
                </a:lnTo>
                <a:lnTo>
                  <a:pt x="104775" y="99138"/>
                </a:lnTo>
                <a:lnTo>
                  <a:pt x="110998" y="97218"/>
                </a:lnTo>
                <a:lnTo>
                  <a:pt x="121641" y="89537"/>
                </a:lnTo>
                <a:lnTo>
                  <a:pt x="121783" y="89339"/>
                </a:lnTo>
                <a:lnTo>
                  <a:pt x="93599" y="89339"/>
                </a:lnTo>
                <a:lnTo>
                  <a:pt x="90094" y="88125"/>
                </a:lnTo>
                <a:lnTo>
                  <a:pt x="84607" y="83268"/>
                </a:lnTo>
                <a:lnTo>
                  <a:pt x="82753" y="79359"/>
                </a:lnTo>
                <a:lnTo>
                  <a:pt x="81788" y="73975"/>
                </a:lnTo>
                <a:close/>
              </a:path>
              <a:path w="287654" h="99695">
                <a:moveTo>
                  <a:pt x="132247" y="51788"/>
                </a:moveTo>
                <a:lnTo>
                  <a:pt x="120472" y="51788"/>
                </a:lnTo>
                <a:lnTo>
                  <a:pt x="120523" y="59118"/>
                </a:lnTo>
                <a:lnTo>
                  <a:pt x="119939" y="63972"/>
                </a:lnTo>
                <a:lnTo>
                  <a:pt x="101549" y="89339"/>
                </a:lnTo>
                <a:lnTo>
                  <a:pt x="121783" y="89339"/>
                </a:lnTo>
                <a:lnTo>
                  <a:pt x="132132" y="55784"/>
                </a:lnTo>
                <a:lnTo>
                  <a:pt x="132247" y="51788"/>
                </a:lnTo>
                <a:close/>
              </a:path>
              <a:path w="287654" h="99695">
                <a:moveTo>
                  <a:pt x="105385" y="0"/>
                </a:moveTo>
                <a:lnTo>
                  <a:pt x="90322" y="0"/>
                </a:lnTo>
                <a:lnTo>
                  <a:pt x="83058" y="3002"/>
                </a:lnTo>
                <a:lnTo>
                  <a:pt x="71450" y="15011"/>
                </a:lnTo>
                <a:lnTo>
                  <a:pt x="68529" y="22936"/>
                </a:lnTo>
                <a:lnTo>
                  <a:pt x="68529" y="42319"/>
                </a:lnTo>
                <a:lnTo>
                  <a:pt x="71323" y="49999"/>
                </a:lnTo>
                <a:lnTo>
                  <a:pt x="82448" y="61656"/>
                </a:lnTo>
                <a:lnTo>
                  <a:pt x="89256" y="64569"/>
                </a:lnTo>
                <a:lnTo>
                  <a:pt x="102083" y="64569"/>
                </a:lnTo>
                <a:lnTo>
                  <a:pt x="106553" y="63388"/>
                </a:lnTo>
                <a:lnTo>
                  <a:pt x="114808" y="58663"/>
                </a:lnTo>
                <a:lnTo>
                  <a:pt x="118085" y="55585"/>
                </a:lnTo>
                <a:lnTo>
                  <a:pt x="119056" y="54041"/>
                </a:lnTo>
                <a:lnTo>
                  <a:pt x="94717" y="54041"/>
                </a:lnTo>
                <a:lnTo>
                  <a:pt x="90119" y="52108"/>
                </a:lnTo>
                <a:lnTo>
                  <a:pt x="82651" y="44381"/>
                </a:lnTo>
                <a:lnTo>
                  <a:pt x="80797" y="39359"/>
                </a:lnTo>
                <a:lnTo>
                  <a:pt x="80797" y="26291"/>
                </a:lnTo>
                <a:lnTo>
                  <a:pt x="82753" y="20683"/>
                </a:lnTo>
                <a:lnTo>
                  <a:pt x="90602" y="12029"/>
                </a:lnTo>
                <a:lnTo>
                  <a:pt x="95225" y="9867"/>
                </a:lnTo>
                <a:lnTo>
                  <a:pt x="122742" y="9867"/>
                </a:lnTo>
                <a:lnTo>
                  <a:pt x="121615" y="8498"/>
                </a:lnTo>
                <a:lnTo>
                  <a:pt x="111150" y="1699"/>
                </a:lnTo>
                <a:lnTo>
                  <a:pt x="105385" y="0"/>
                </a:lnTo>
                <a:close/>
              </a:path>
              <a:path w="287654" h="99695">
                <a:moveTo>
                  <a:pt x="122742" y="9867"/>
                </a:moveTo>
                <a:lnTo>
                  <a:pt x="105639" y="9867"/>
                </a:lnTo>
                <a:lnTo>
                  <a:pt x="110033" y="11877"/>
                </a:lnTo>
                <a:lnTo>
                  <a:pt x="117323" y="19911"/>
                </a:lnTo>
                <a:lnTo>
                  <a:pt x="118973" y="24881"/>
                </a:lnTo>
                <a:lnTo>
                  <a:pt x="119016" y="39359"/>
                </a:lnTo>
                <a:lnTo>
                  <a:pt x="117348" y="44381"/>
                </a:lnTo>
                <a:lnTo>
                  <a:pt x="110261" y="52108"/>
                </a:lnTo>
                <a:lnTo>
                  <a:pt x="105715" y="54041"/>
                </a:lnTo>
                <a:lnTo>
                  <a:pt x="119056" y="54041"/>
                </a:lnTo>
                <a:lnTo>
                  <a:pt x="120472" y="51788"/>
                </a:lnTo>
                <a:lnTo>
                  <a:pt x="132247" y="51788"/>
                </a:lnTo>
                <a:lnTo>
                  <a:pt x="132298" y="49999"/>
                </a:lnTo>
                <a:lnTo>
                  <a:pt x="125603" y="13342"/>
                </a:lnTo>
                <a:lnTo>
                  <a:pt x="122742" y="9867"/>
                </a:lnTo>
                <a:close/>
              </a:path>
              <a:path w="287654" h="99695">
                <a:moveTo>
                  <a:pt x="159461" y="73975"/>
                </a:moveTo>
                <a:lnTo>
                  <a:pt x="148006" y="75034"/>
                </a:lnTo>
                <a:lnTo>
                  <a:pt x="148971" y="82672"/>
                </a:lnTo>
                <a:lnTo>
                  <a:pt x="151867" y="88597"/>
                </a:lnTo>
                <a:lnTo>
                  <a:pt x="161493" y="97030"/>
                </a:lnTo>
                <a:lnTo>
                  <a:pt x="167691" y="99138"/>
                </a:lnTo>
                <a:lnTo>
                  <a:pt x="182449" y="99138"/>
                </a:lnTo>
                <a:lnTo>
                  <a:pt x="188697" y="97218"/>
                </a:lnTo>
                <a:lnTo>
                  <a:pt x="199314" y="89537"/>
                </a:lnTo>
                <a:lnTo>
                  <a:pt x="199456" y="89339"/>
                </a:lnTo>
                <a:lnTo>
                  <a:pt x="171272" y="89339"/>
                </a:lnTo>
                <a:lnTo>
                  <a:pt x="167767" y="88125"/>
                </a:lnTo>
                <a:lnTo>
                  <a:pt x="162281" y="83268"/>
                </a:lnTo>
                <a:lnTo>
                  <a:pt x="160427" y="79359"/>
                </a:lnTo>
                <a:lnTo>
                  <a:pt x="159461" y="73975"/>
                </a:lnTo>
                <a:close/>
              </a:path>
              <a:path w="287654" h="99695">
                <a:moveTo>
                  <a:pt x="209920" y="51788"/>
                </a:moveTo>
                <a:lnTo>
                  <a:pt x="198146" y="51788"/>
                </a:lnTo>
                <a:lnTo>
                  <a:pt x="198222" y="59118"/>
                </a:lnTo>
                <a:lnTo>
                  <a:pt x="197612" y="63972"/>
                </a:lnTo>
                <a:lnTo>
                  <a:pt x="179223" y="89339"/>
                </a:lnTo>
                <a:lnTo>
                  <a:pt x="199456" y="89339"/>
                </a:lnTo>
                <a:lnTo>
                  <a:pt x="209806" y="55784"/>
                </a:lnTo>
                <a:lnTo>
                  <a:pt x="209920" y="51788"/>
                </a:lnTo>
                <a:close/>
              </a:path>
              <a:path w="287654" h="99695">
                <a:moveTo>
                  <a:pt x="183058" y="0"/>
                </a:moveTo>
                <a:lnTo>
                  <a:pt x="168021" y="0"/>
                </a:lnTo>
                <a:lnTo>
                  <a:pt x="160731" y="3002"/>
                </a:lnTo>
                <a:lnTo>
                  <a:pt x="149124" y="15011"/>
                </a:lnTo>
                <a:lnTo>
                  <a:pt x="146228" y="22936"/>
                </a:lnTo>
                <a:lnTo>
                  <a:pt x="146228" y="42319"/>
                </a:lnTo>
                <a:lnTo>
                  <a:pt x="148997" y="49999"/>
                </a:lnTo>
                <a:lnTo>
                  <a:pt x="160122" y="61656"/>
                </a:lnTo>
                <a:lnTo>
                  <a:pt x="166929" y="64569"/>
                </a:lnTo>
                <a:lnTo>
                  <a:pt x="179781" y="64569"/>
                </a:lnTo>
                <a:lnTo>
                  <a:pt x="184252" y="63388"/>
                </a:lnTo>
                <a:lnTo>
                  <a:pt x="192507" y="58663"/>
                </a:lnTo>
                <a:lnTo>
                  <a:pt x="195758" y="55585"/>
                </a:lnTo>
                <a:lnTo>
                  <a:pt x="196729" y="54041"/>
                </a:lnTo>
                <a:lnTo>
                  <a:pt x="172415" y="54041"/>
                </a:lnTo>
                <a:lnTo>
                  <a:pt x="167793" y="52108"/>
                </a:lnTo>
                <a:lnTo>
                  <a:pt x="160350" y="44381"/>
                </a:lnTo>
                <a:lnTo>
                  <a:pt x="158471" y="39359"/>
                </a:lnTo>
                <a:lnTo>
                  <a:pt x="158471" y="26291"/>
                </a:lnTo>
                <a:lnTo>
                  <a:pt x="160427" y="20683"/>
                </a:lnTo>
                <a:lnTo>
                  <a:pt x="168301" y="12029"/>
                </a:lnTo>
                <a:lnTo>
                  <a:pt x="172923" y="9867"/>
                </a:lnTo>
                <a:lnTo>
                  <a:pt x="200434" y="9867"/>
                </a:lnTo>
                <a:lnTo>
                  <a:pt x="199314" y="8498"/>
                </a:lnTo>
                <a:lnTo>
                  <a:pt x="188849" y="1699"/>
                </a:lnTo>
                <a:lnTo>
                  <a:pt x="183058" y="0"/>
                </a:lnTo>
                <a:close/>
              </a:path>
              <a:path w="287654" h="99695">
                <a:moveTo>
                  <a:pt x="200434" y="9867"/>
                </a:moveTo>
                <a:lnTo>
                  <a:pt x="183338" y="9867"/>
                </a:lnTo>
                <a:lnTo>
                  <a:pt x="187706" y="11877"/>
                </a:lnTo>
                <a:lnTo>
                  <a:pt x="194996" y="19911"/>
                </a:lnTo>
                <a:lnTo>
                  <a:pt x="196670" y="24881"/>
                </a:lnTo>
                <a:lnTo>
                  <a:pt x="196715" y="39359"/>
                </a:lnTo>
                <a:lnTo>
                  <a:pt x="195047" y="44381"/>
                </a:lnTo>
                <a:lnTo>
                  <a:pt x="187935" y="52108"/>
                </a:lnTo>
                <a:lnTo>
                  <a:pt x="183388" y="54041"/>
                </a:lnTo>
                <a:lnTo>
                  <a:pt x="196729" y="54041"/>
                </a:lnTo>
                <a:lnTo>
                  <a:pt x="198146" y="51788"/>
                </a:lnTo>
                <a:lnTo>
                  <a:pt x="209920" y="51788"/>
                </a:lnTo>
                <a:lnTo>
                  <a:pt x="209971" y="49999"/>
                </a:lnTo>
                <a:lnTo>
                  <a:pt x="203277" y="13342"/>
                </a:lnTo>
                <a:lnTo>
                  <a:pt x="200434" y="9867"/>
                </a:lnTo>
                <a:close/>
              </a:path>
              <a:path w="287654" h="99695">
                <a:moveTo>
                  <a:pt x="287554" y="1656"/>
                </a:moveTo>
                <a:lnTo>
                  <a:pt x="224689" y="1656"/>
                </a:lnTo>
                <a:lnTo>
                  <a:pt x="224689" y="13111"/>
                </a:lnTo>
                <a:lnTo>
                  <a:pt x="272263" y="13111"/>
                </a:lnTo>
                <a:lnTo>
                  <a:pt x="267781" y="18573"/>
                </a:lnTo>
                <a:lnTo>
                  <a:pt x="248016" y="53865"/>
                </a:lnTo>
                <a:lnTo>
                  <a:pt x="238630" y="91457"/>
                </a:lnTo>
                <a:lnTo>
                  <a:pt x="238278" y="97485"/>
                </a:lnTo>
                <a:lnTo>
                  <a:pt x="250521" y="97485"/>
                </a:lnTo>
                <a:lnTo>
                  <a:pt x="251178" y="90377"/>
                </a:lnTo>
                <a:lnTo>
                  <a:pt x="252159" y="83560"/>
                </a:lnTo>
                <a:lnTo>
                  <a:pt x="264873" y="45388"/>
                </a:lnTo>
                <a:lnTo>
                  <a:pt x="287554" y="10927"/>
                </a:lnTo>
                <a:lnTo>
                  <a:pt x="287554" y="1656"/>
                </a:lnTo>
                <a:close/>
              </a:path>
            </a:pathLst>
          </a:custGeom>
          <a:solidFill>
            <a:srgbClr val="000000"/>
          </a:solidFill>
        </p:spPr>
        <p:txBody>
          <a:bodyPr wrap="square" lIns="0" tIns="0" rIns="0" bIns="0" rtlCol="0"/>
          <a:lstStyle/>
          <a:p>
            <a:endParaRPr/>
          </a:p>
        </p:txBody>
      </p:sp>
      <p:sp>
        <p:nvSpPr>
          <p:cNvPr id="440" name="object 440"/>
          <p:cNvSpPr/>
          <p:nvPr/>
        </p:nvSpPr>
        <p:spPr>
          <a:xfrm>
            <a:off x="7056376" y="2877091"/>
            <a:ext cx="171196" cy="99314"/>
          </a:xfrm>
          <a:prstGeom prst="rect">
            <a:avLst/>
          </a:prstGeom>
          <a:blipFill>
            <a:blip r:embed="rId27" cstate="print"/>
            <a:stretch>
              <a:fillRect/>
            </a:stretch>
          </a:blipFill>
        </p:spPr>
        <p:txBody>
          <a:bodyPr wrap="square" lIns="0" tIns="0" rIns="0" bIns="0" rtlCol="0"/>
          <a:lstStyle/>
          <a:p>
            <a:endParaRPr/>
          </a:p>
        </p:txBody>
      </p:sp>
      <p:sp>
        <p:nvSpPr>
          <p:cNvPr id="441" name="object 441"/>
          <p:cNvSpPr/>
          <p:nvPr/>
        </p:nvSpPr>
        <p:spPr>
          <a:xfrm>
            <a:off x="7717008" y="5814057"/>
            <a:ext cx="297815" cy="99695"/>
          </a:xfrm>
          <a:custGeom>
            <a:avLst/>
            <a:gdLst/>
            <a:ahLst/>
            <a:cxnLst/>
            <a:rect l="l" t="t" r="r" b="b"/>
            <a:pathLst>
              <a:path w="297815" h="99695">
                <a:moveTo>
                  <a:pt x="58219" y="9867"/>
                </a:moveTo>
                <a:lnTo>
                  <a:pt x="39039" y="9867"/>
                </a:lnTo>
                <a:lnTo>
                  <a:pt x="43434" y="11488"/>
                </a:lnTo>
                <a:lnTo>
                  <a:pt x="50190" y="17980"/>
                </a:lnTo>
                <a:lnTo>
                  <a:pt x="51892" y="21963"/>
                </a:lnTo>
                <a:lnTo>
                  <a:pt x="51892" y="31191"/>
                </a:lnTo>
                <a:lnTo>
                  <a:pt x="50038" y="35971"/>
                </a:lnTo>
                <a:lnTo>
                  <a:pt x="18135" y="67152"/>
                </a:lnTo>
                <a:lnTo>
                  <a:pt x="12928" y="72052"/>
                </a:lnTo>
                <a:lnTo>
                  <a:pt x="5740" y="80530"/>
                </a:lnTo>
                <a:lnTo>
                  <a:pt x="3124" y="84836"/>
                </a:lnTo>
                <a:lnTo>
                  <a:pt x="1498" y="89204"/>
                </a:lnTo>
                <a:lnTo>
                  <a:pt x="482" y="91854"/>
                </a:lnTo>
                <a:lnTo>
                  <a:pt x="0" y="94615"/>
                </a:lnTo>
                <a:lnTo>
                  <a:pt x="101" y="97485"/>
                </a:lnTo>
                <a:lnTo>
                  <a:pt x="64262" y="97485"/>
                </a:lnTo>
                <a:lnTo>
                  <a:pt x="64262" y="86027"/>
                </a:lnTo>
                <a:lnTo>
                  <a:pt x="16662" y="86027"/>
                </a:lnTo>
                <a:lnTo>
                  <a:pt x="17983" y="83863"/>
                </a:lnTo>
                <a:lnTo>
                  <a:pt x="19659" y="81711"/>
                </a:lnTo>
                <a:lnTo>
                  <a:pt x="23723" y="77429"/>
                </a:lnTo>
                <a:lnTo>
                  <a:pt x="28321" y="73355"/>
                </a:lnTo>
                <a:lnTo>
                  <a:pt x="44018" y="60111"/>
                </a:lnTo>
                <a:lnTo>
                  <a:pt x="50165" y="54414"/>
                </a:lnTo>
                <a:lnTo>
                  <a:pt x="64135" y="19314"/>
                </a:lnTo>
                <a:lnTo>
                  <a:pt x="61417" y="12913"/>
                </a:lnTo>
                <a:lnTo>
                  <a:pt x="58219" y="9867"/>
                </a:lnTo>
                <a:close/>
              </a:path>
              <a:path w="297815" h="99695">
                <a:moveTo>
                  <a:pt x="43180" y="0"/>
                </a:moveTo>
                <a:lnTo>
                  <a:pt x="24638" y="0"/>
                </a:lnTo>
                <a:lnTo>
                  <a:pt x="17297" y="2395"/>
                </a:lnTo>
                <a:lnTo>
                  <a:pt x="6350" y="11976"/>
                </a:lnTo>
                <a:lnTo>
                  <a:pt x="3200" y="18940"/>
                </a:lnTo>
                <a:lnTo>
                  <a:pt x="2362" y="28079"/>
                </a:lnTo>
                <a:lnTo>
                  <a:pt x="14605" y="29337"/>
                </a:lnTo>
                <a:lnTo>
                  <a:pt x="14655" y="23243"/>
                </a:lnTo>
                <a:lnTo>
                  <a:pt x="16383" y="18475"/>
                </a:lnTo>
                <a:lnTo>
                  <a:pt x="23266" y="11590"/>
                </a:lnTo>
                <a:lnTo>
                  <a:pt x="27863" y="9867"/>
                </a:lnTo>
                <a:lnTo>
                  <a:pt x="58219" y="9867"/>
                </a:lnTo>
                <a:lnTo>
                  <a:pt x="50571" y="2583"/>
                </a:lnTo>
                <a:lnTo>
                  <a:pt x="43180" y="0"/>
                </a:lnTo>
                <a:close/>
              </a:path>
              <a:path w="297815" h="99695">
                <a:moveTo>
                  <a:pt x="116180" y="0"/>
                </a:moveTo>
                <a:lnTo>
                  <a:pt x="103886" y="0"/>
                </a:lnTo>
                <a:lnTo>
                  <a:pt x="98044" y="1897"/>
                </a:lnTo>
                <a:lnTo>
                  <a:pt x="79522" y="41413"/>
                </a:lnTo>
                <a:lnTo>
                  <a:pt x="79299" y="49603"/>
                </a:lnTo>
                <a:lnTo>
                  <a:pt x="79899" y="62326"/>
                </a:lnTo>
                <a:lnTo>
                  <a:pt x="101600" y="99138"/>
                </a:lnTo>
                <a:lnTo>
                  <a:pt x="118059" y="99138"/>
                </a:lnTo>
                <a:lnTo>
                  <a:pt x="123952" y="97231"/>
                </a:lnTo>
                <a:lnTo>
                  <a:pt x="133274" y="89593"/>
                </a:lnTo>
                <a:lnTo>
                  <a:pt x="133438" y="89339"/>
                </a:lnTo>
                <a:lnTo>
                  <a:pt x="105486" y="89339"/>
                </a:lnTo>
                <a:lnTo>
                  <a:pt x="100882" y="86690"/>
                </a:lnTo>
                <a:lnTo>
                  <a:pt x="91567" y="49603"/>
                </a:lnTo>
                <a:lnTo>
                  <a:pt x="91949" y="38589"/>
                </a:lnTo>
                <a:lnTo>
                  <a:pt x="105359" y="9867"/>
                </a:lnTo>
                <a:lnTo>
                  <a:pt x="132885" y="9867"/>
                </a:lnTo>
                <a:lnTo>
                  <a:pt x="131851" y="8267"/>
                </a:lnTo>
                <a:lnTo>
                  <a:pt x="128600" y="5242"/>
                </a:lnTo>
                <a:lnTo>
                  <a:pt x="120752" y="1049"/>
                </a:lnTo>
                <a:lnTo>
                  <a:pt x="116180" y="0"/>
                </a:lnTo>
                <a:close/>
              </a:path>
              <a:path w="297815" h="99695">
                <a:moveTo>
                  <a:pt x="132885" y="9867"/>
                </a:moveTo>
                <a:lnTo>
                  <a:pt x="116383" y="9867"/>
                </a:lnTo>
                <a:lnTo>
                  <a:pt x="121031" y="12494"/>
                </a:lnTo>
                <a:lnTo>
                  <a:pt x="124765" y="17747"/>
                </a:lnTo>
                <a:lnTo>
                  <a:pt x="127213" y="22693"/>
                </a:lnTo>
                <a:lnTo>
                  <a:pt x="128959" y="29652"/>
                </a:lnTo>
                <a:lnTo>
                  <a:pt x="130001" y="38589"/>
                </a:lnTo>
                <a:lnTo>
                  <a:pt x="130353" y="49603"/>
                </a:lnTo>
                <a:lnTo>
                  <a:pt x="130002" y="60557"/>
                </a:lnTo>
                <a:lnTo>
                  <a:pt x="116434" y="89339"/>
                </a:lnTo>
                <a:lnTo>
                  <a:pt x="133438" y="89339"/>
                </a:lnTo>
                <a:lnTo>
                  <a:pt x="142621" y="49603"/>
                </a:lnTo>
                <a:lnTo>
                  <a:pt x="142621" y="39977"/>
                </a:lnTo>
                <a:lnTo>
                  <a:pt x="141885" y="32329"/>
                </a:lnTo>
                <a:lnTo>
                  <a:pt x="138964" y="20982"/>
                </a:lnTo>
                <a:lnTo>
                  <a:pt x="136957" y="16169"/>
                </a:lnTo>
                <a:lnTo>
                  <a:pt x="132885" y="9867"/>
                </a:lnTo>
                <a:close/>
              </a:path>
              <a:path w="297815" h="99695">
                <a:moveTo>
                  <a:pt x="193853" y="0"/>
                </a:moveTo>
                <a:lnTo>
                  <a:pt x="181585" y="0"/>
                </a:lnTo>
                <a:lnTo>
                  <a:pt x="175717" y="1897"/>
                </a:lnTo>
                <a:lnTo>
                  <a:pt x="157217" y="41413"/>
                </a:lnTo>
                <a:lnTo>
                  <a:pt x="156998" y="49603"/>
                </a:lnTo>
                <a:lnTo>
                  <a:pt x="157598" y="62326"/>
                </a:lnTo>
                <a:lnTo>
                  <a:pt x="179273" y="99138"/>
                </a:lnTo>
                <a:lnTo>
                  <a:pt x="195758" y="99138"/>
                </a:lnTo>
                <a:lnTo>
                  <a:pt x="201626" y="97231"/>
                </a:lnTo>
                <a:lnTo>
                  <a:pt x="210947" y="89593"/>
                </a:lnTo>
                <a:lnTo>
                  <a:pt x="211112" y="89339"/>
                </a:lnTo>
                <a:lnTo>
                  <a:pt x="183160" y="89339"/>
                </a:lnTo>
                <a:lnTo>
                  <a:pt x="178555" y="86690"/>
                </a:lnTo>
                <a:lnTo>
                  <a:pt x="169240" y="49603"/>
                </a:lnTo>
                <a:lnTo>
                  <a:pt x="169626" y="38589"/>
                </a:lnTo>
                <a:lnTo>
                  <a:pt x="183033" y="9867"/>
                </a:lnTo>
                <a:lnTo>
                  <a:pt x="210564" y="9867"/>
                </a:lnTo>
                <a:lnTo>
                  <a:pt x="209525" y="8267"/>
                </a:lnTo>
                <a:lnTo>
                  <a:pt x="206274" y="5242"/>
                </a:lnTo>
                <a:lnTo>
                  <a:pt x="198425" y="1049"/>
                </a:lnTo>
                <a:lnTo>
                  <a:pt x="193853" y="0"/>
                </a:lnTo>
                <a:close/>
              </a:path>
              <a:path w="297815" h="99695">
                <a:moveTo>
                  <a:pt x="210564" y="9867"/>
                </a:moveTo>
                <a:lnTo>
                  <a:pt x="194082" y="9867"/>
                </a:lnTo>
                <a:lnTo>
                  <a:pt x="198730" y="12494"/>
                </a:lnTo>
                <a:lnTo>
                  <a:pt x="202464" y="17747"/>
                </a:lnTo>
                <a:lnTo>
                  <a:pt x="204901" y="22693"/>
                </a:lnTo>
                <a:lnTo>
                  <a:pt x="206648" y="29652"/>
                </a:lnTo>
                <a:lnTo>
                  <a:pt x="207696" y="38589"/>
                </a:lnTo>
                <a:lnTo>
                  <a:pt x="208052" y="49603"/>
                </a:lnTo>
                <a:lnTo>
                  <a:pt x="207697" y="60557"/>
                </a:lnTo>
                <a:lnTo>
                  <a:pt x="194107" y="89339"/>
                </a:lnTo>
                <a:lnTo>
                  <a:pt x="211112" y="89339"/>
                </a:lnTo>
                <a:lnTo>
                  <a:pt x="220295" y="49603"/>
                </a:lnTo>
                <a:lnTo>
                  <a:pt x="220166" y="38589"/>
                </a:lnTo>
                <a:lnTo>
                  <a:pt x="219583" y="32329"/>
                </a:lnTo>
                <a:lnTo>
                  <a:pt x="216662" y="20982"/>
                </a:lnTo>
                <a:lnTo>
                  <a:pt x="214656" y="16169"/>
                </a:lnTo>
                <a:lnTo>
                  <a:pt x="210564" y="9867"/>
                </a:lnTo>
                <a:close/>
              </a:path>
              <a:path w="297815" h="99695">
                <a:moveTo>
                  <a:pt x="291265" y="9867"/>
                </a:moveTo>
                <a:lnTo>
                  <a:pt x="272085" y="9867"/>
                </a:lnTo>
                <a:lnTo>
                  <a:pt x="276505" y="11488"/>
                </a:lnTo>
                <a:lnTo>
                  <a:pt x="283236" y="17980"/>
                </a:lnTo>
                <a:lnTo>
                  <a:pt x="284938" y="21963"/>
                </a:lnTo>
                <a:lnTo>
                  <a:pt x="284938" y="31191"/>
                </a:lnTo>
                <a:lnTo>
                  <a:pt x="283084" y="35971"/>
                </a:lnTo>
                <a:lnTo>
                  <a:pt x="251181" y="67152"/>
                </a:lnTo>
                <a:lnTo>
                  <a:pt x="245974" y="72052"/>
                </a:lnTo>
                <a:lnTo>
                  <a:pt x="238786" y="80530"/>
                </a:lnTo>
                <a:lnTo>
                  <a:pt x="236170" y="84836"/>
                </a:lnTo>
                <a:lnTo>
                  <a:pt x="234544" y="89204"/>
                </a:lnTo>
                <a:lnTo>
                  <a:pt x="233528" y="91854"/>
                </a:lnTo>
                <a:lnTo>
                  <a:pt x="233071" y="94615"/>
                </a:lnTo>
                <a:lnTo>
                  <a:pt x="233147" y="97485"/>
                </a:lnTo>
                <a:lnTo>
                  <a:pt x="297333" y="97485"/>
                </a:lnTo>
                <a:lnTo>
                  <a:pt x="297333" y="86027"/>
                </a:lnTo>
                <a:lnTo>
                  <a:pt x="249708" y="86027"/>
                </a:lnTo>
                <a:lnTo>
                  <a:pt x="251029" y="83863"/>
                </a:lnTo>
                <a:lnTo>
                  <a:pt x="252705" y="81711"/>
                </a:lnTo>
                <a:lnTo>
                  <a:pt x="256769" y="77429"/>
                </a:lnTo>
                <a:lnTo>
                  <a:pt x="261367" y="73355"/>
                </a:lnTo>
                <a:lnTo>
                  <a:pt x="277089" y="60111"/>
                </a:lnTo>
                <a:lnTo>
                  <a:pt x="283211" y="54414"/>
                </a:lnTo>
                <a:lnTo>
                  <a:pt x="297181" y="19314"/>
                </a:lnTo>
                <a:lnTo>
                  <a:pt x="294463" y="12913"/>
                </a:lnTo>
                <a:lnTo>
                  <a:pt x="291265" y="9867"/>
                </a:lnTo>
                <a:close/>
              </a:path>
              <a:path w="297815" h="99695">
                <a:moveTo>
                  <a:pt x="276251" y="0"/>
                </a:moveTo>
                <a:lnTo>
                  <a:pt x="257684" y="0"/>
                </a:lnTo>
                <a:lnTo>
                  <a:pt x="250343" y="2395"/>
                </a:lnTo>
                <a:lnTo>
                  <a:pt x="239396" y="11976"/>
                </a:lnTo>
                <a:lnTo>
                  <a:pt x="236246" y="18940"/>
                </a:lnTo>
                <a:lnTo>
                  <a:pt x="235408" y="28079"/>
                </a:lnTo>
                <a:lnTo>
                  <a:pt x="247651" y="29337"/>
                </a:lnTo>
                <a:lnTo>
                  <a:pt x="247701" y="23243"/>
                </a:lnTo>
                <a:lnTo>
                  <a:pt x="249429" y="18475"/>
                </a:lnTo>
                <a:lnTo>
                  <a:pt x="256337" y="11590"/>
                </a:lnTo>
                <a:lnTo>
                  <a:pt x="260909" y="9867"/>
                </a:lnTo>
                <a:lnTo>
                  <a:pt x="291265" y="9867"/>
                </a:lnTo>
                <a:lnTo>
                  <a:pt x="283617" y="2583"/>
                </a:lnTo>
                <a:lnTo>
                  <a:pt x="276251" y="0"/>
                </a:lnTo>
                <a:close/>
              </a:path>
            </a:pathLst>
          </a:custGeom>
          <a:solidFill>
            <a:srgbClr val="000000"/>
          </a:solidFill>
        </p:spPr>
        <p:txBody>
          <a:bodyPr wrap="square" lIns="0" tIns="0" rIns="0" bIns="0" rtlCol="0"/>
          <a:lstStyle/>
          <a:p>
            <a:endParaRPr/>
          </a:p>
        </p:txBody>
      </p:sp>
      <p:sp>
        <p:nvSpPr>
          <p:cNvPr id="442" name="object 442"/>
          <p:cNvSpPr/>
          <p:nvPr/>
        </p:nvSpPr>
        <p:spPr>
          <a:xfrm>
            <a:off x="7786045" y="3021617"/>
            <a:ext cx="171018" cy="97282"/>
          </a:xfrm>
          <a:prstGeom prst="rect">
            <a:avLst/>
          </a:prstGeom>
          <a:blipFill>
            <a:blip r:embed="rId28" cstate="print"/>
            <a:stretch>
              <a:fillRect/>
            </a:stretch>
          </a:blipFill>
        </p:spPr>
        <p:txBody>
          <a:bodyPr wrap="square" lIns="0" tIns="0" rIns="0" bIns="0" rtlCol="0"/>
          <a:lstStyle/>
          <a:p>
            <a:endParaRPr/>
          </a:p>
        </p:txBody>
      </p:sp>
      <p:sp>
        <p:nvSpPr>
          <p:cNvPr id="443" name="object 443"/>
          <p:cNvSpPr/>
          <p:nvPr/>
        </p:nvSpPr>
        <p:spPr>
          <a:xfrm>
            <a:off x="8446703" y="5814057"/>
            <a:ext cx="298450" cy="99695"/>
          </a:xfrm>
          <a:custGeom>
            <a:avLst/>
            <a:gdLst/>
            <a:ahLst/>
            <a:cxnLst/>
            <a:rect l="l" t="t" r="r" b="b"/>
            <a:pathLst>
              <a:path w="298450" h="99695">
                <a:moveTo>
                  <a:pt x="58212" y="9867"/>
                </a:moveTo>
                <a:lnTo>
                  <a:pt x="39039" y="9867"/>
                </a:lnTo>
                <a:lnTo>
                  <a:pt x="43434" y="11488"/>
                </a:lnTo>
                <a:lnTo>
                  <a:pt x="50190" y="17980"/>
                </a:lnTo>
                <a:lnTo>
                  <a:pt x="51892" y="21963"/>
                </a:lnTo>
                <a:lnTo>
                  <a:pt x="51892" y="31191"/>
                </a:lnTo>
                <a:lnTo>
                  <a:pt x="50038" y="35971"/>
                </a:lnTo>
                <a:lnTo>
                  <a:pt x="18135" y="67152"/>
                </a:lnTo>
                <a:lnTo>
                  <a:pt x="12928" y="72052"/>
                </a:lnTo>
                <a:lnTo>
                  <a:pt x="5740" y="80530"/>
                </a:lnTo>
                <a:lnTo>
                  <a:pt x="3124" y="84836"/>
                </a:lnTo>
                <a:lnTo>
                  <a:pt x="457" y="91854"/>
                </a:lnTo>
                <a:lnTo>
                  <a:pt x="0" y="94615"/>
                </a:lnTo>
                <a:lnTo>
                  <a:pt x="101" y="97485"/>
                </a:lnTo>
                <a:lnTo>
                  <a:pt x="64262" y="97485"/>
                </a:lnTo>
                <a:lnTo>
                  <a:pt x="64262" y="86027"/>
                </a:lnTo>
                <a:lnTo>
                  <a:pt x="16662" y="86027"/>
                </a:lnTo>
                <a:lnTo>
                  <a:pt x="17983" y="83863"/>
                </a:lnTo>
                <a:lnTo>
                  <a:pt x="19659" y="81711"/>
                </a:lnTo>
                <a:lnTo>
                  <a:pt x="23723" y="77429"/>
                </a:lnTo>
                <a:lnTo>
                  <a:pt x="28295" y="73355"/>
                </a:lnTo>
                <a:lnTo>
                  <a:pt x="44018" y="60111"/>
                </a:lnTo>
                <a:lnTo>
                  <a:pt x="50139" y="54414"/>
                </a:lnTo>
                <a:lnTo>
                  <a:pt x="64135" y="19314"/>
                </a:lnTo>
                <a:lnTo>
                  <a:pt x="61417" y="12913"/>
                </a:lnTo>
                <a:lnTo>
                  <a:pt x="58212" y="9867"/>
                </a:lnTo>
                <a:close/>
              </a:path>
              <a:path w="298450" h="99695">
                <a:moveTo>
                  <a:pt x="43180" y="0"/>
                </a:moveTo>
                <a:lnTo>
                  <a:pt x="24638" y="0"/>
                </a:lnTo>
                <a:lnTo>
                  <a:pt x="17297" y="2395"/>
                </a:lnTo>
                <a:lnTo>
                  <a:pt x="6350" y="11976"/>
                </a:lnTo>
                <a:lnTo>
                  <a:pt x="3175" y="18940"/>
                </a:lnTo>
                <a:lnTo>
                  <a:pt x="2336" y="28079"/>
                </a:lnTo>
                <a:lnTo>
                  <a:pt x="14605" y="29337"/>
                </a:lnTo>
                <a:lnTo>
                  <a:pt x="14630" y="23243"/>
                </a:lnTo>
                <a:lnTo>
                  <a:pt x="16383" y="18475"/>
                </a:lnTo>
                <a:lnTo>
                  <a:pt x="23266" y="11590"/>
                </a:lnTo>
                <a:lnTo>
                  <a:pt x="27863" y="9867"/>
                </a:lnTo>
                <a:lnTo>
                  <a:pt x="58212" y="9867"/>
                </a:lnTo>
                <a:lnTo>
                  <a:pt x="50546" y="2583"/>
                </a:lnTo>
                <a:lnTo>
                  <a:pt x="43180" y="0"/>
                </a:lnTo>
                <a:close/>
              </a:path>
              <a:path w="298450" h="99695">
                <a:moveTo>
                  <a:pt x="116154" y="0"/>
                </a:moveTo>
                <a:lnTo>
                  <a:pt x="103886" y="0"/>
                </a:lnTo>
                <a:lnTo>
                  <a:pt x="98044" y="1897"/>
                </a:lnTo>
                <a:lnTo>
                  <a:pt x="79522" y="41413"/>
                </a:lnTo>
                <a:lnTo>
                  <a:pt x="79299" y="49603"/>
                </a:lnTo>
                <a:lnTo>
                  <a:pt x="79899" y="62326"/>
                </a:lnTo>
                <a:lnTo>
                  <a:pt x="101600" y="99138"/>
                </a:lnTo>
                <a:lnTo>
                  <a:pt x="118059" y="99138"/>
                </a:lnTo>
                <a:lnTo>
                  <a:pt x="123952" y="97231"/>
                </a:lnTo>
                <a:lnTo>
                  <a:pt x="133274" y="89593"/>
                </a:lnTo>
                <a:lnTo>
                  <a:pt x="133437" y="89339"/>
                </a:lnTo>
                <a:lnTo>
                  <a:pt x="105486" y="89339"/>
                </a:lnTo>
                <a:lnTo>
                  <a:pt x="100882" y="86690"/>
                </a:lnTo>
                <a:lnTo>
                  <a:pt x="91541" y="49603"/>
                </a:lnTo>
                <a:lnTo>
                  <a:pt x="91927" y="38589"/>
                </a:lnTo>
                <a:lnTo>
                  <a:pt x="105359" y="9867"/>
                </a:lnTo>
                <a:lnTo>
                  <a:pt x="132885" y="9867"/>
                </a:lnTo>
                <a:lnTo>
                  <a:pt x="131851" y="8267"/>
                </a:lnTo>
                <a:lnTo>
                  <a:pt x="128600" y="5242"/>
                </a:lnTo>
                <a:lnTo>
                  <a:pt x="120726" y="1049"/>
                </a:lnTo>
                <a:lnTo>
                  <a:pt x="116154" y="0"/>
                </a:lnTo>
                <a:close/>
              </a:path>
              <a:path w="298450" h="99695">
                <a:moveTo>
                  <a:pt x="132885" y="9867"/>
                </a:moveTo>
                <a:lnTo>
                  <a:pt x="116383" y="9867"/>
                </a:lnTo>
                <a:lnTo>
                  <a:pt x="121031" y="12494"/>
                </a:lnTo>
                <a:lnTo>
                  <a:pt x="124765" y="17747"/>
                </a:lnTo>
                <a:lnTo>
                  <a:pt x="127213" y="22693"/>
                </a:lnTo>
                <a:lnTo>
                  <a:pt x="128959" y="29652"/>
                </a:lnTo>
                <a:lnTo>
                  <a:pt x="130001" y="38589"/>
                </a:lnTo>
                <a:lnTo>
                  <a:pt x="130353" y="49603"/>
                </a:lnTo>
                <a:lnTo>
                  <a:pt x="130002" y="60557"/>
                </a:lnTo>
                <a:lnTo>
                  <a:pt x="116434" y="89339"/>
                </a:lnTo>
                <a:lnTo>
                  <a:pt x="133437" y="89339"/>
                </a:lnTo>
                <a:lnTo>
                  <a:pt x="142621" y="49603"/>
                </a:lnTo>
                <a:lnTo>
                  <a:pt x="142621" y="39977"/>
                </a:lnTo>
                <a:lnTo>
                  <a:pt x="141885" y="32329"/>
                </a:lnTo>
                <a:lnTo>
                  <a:pt x="138964" y="20982"/>
                </a:lnTo>
                <a:lnTo>
                  <a:pt x="136957" y="16169"/>
                </a:lnTo>
                <a:lnTo>
                  <a:pt x="132885" y="9867"/>
                </a:lnTo>
                <a:close/>
              </a:path>
              <a:path w="298450" h="99695">
                <a:moveTo>
                  <a:pt x="193853" y="0"/>
                </a:moveTo>
                <a:lnTo>
                  <a:pt x="181585" y="0"/>
                </a:lnTo>
                <a:lnTo>
                  <a:pt x="175717" y="1897"/>
                </a:lnTo>
                <a:lnTo>
                  <a:pt x="157196" y="41413"/>
                </a:lnTo>
                <a:lnTo>
                  <a:pt x="156972" y="49603"/>
                </a:lnTo>
                <a:lnTo>
                  <a:pt x="157573" y="62326"/>
                </a:lnTo>
                <a:lnTo>
                  <a:pt x="179273" y="99138"/>
                </a:lnTo>
                <a:lnTo>
                  <a:pt x="195758" y="99138"/>
                </a:lnTo>
                <a:lnTo>
                  <a:pt x="201626" y="97231"/>
                </a:lnTo>
                <a:lnTo>
                  <a:pt x="210947" y="89593"/>
                </a:lnTo>
                <a:lnTo>
                  <a:pt x="211112" y="89339"/>
                </a:lnTo>
                <a:lnTo>
                  <a:pt x="183160" y="89339"/>
                </a:lnTo>
                <a:lnTo>
                  <a:pt x="178555" y="86690"/>
                </a:lnTo>
                <a:lnTo>
                  <a:pt x="169240" y="49603"/>
                </a:lnTo>
                <a:lnTo>
                  <a:pt x="169626" y="38589"/>
                </a:lnTo>
                <a:lnTo>
                  <a:pt x="183033" y="9867"/>
                </a:lnTo>
                <a:lnTo>
                  <a:pt x="210564" y="9867"/>
                </a:lnTo>
                <a:lnTo>
                  <a:pt x="209525" y="8267"/>
                </a:lnTo>
                <a:lnTo>
                  <a:pt x="206274" y="5242"/>
                </a:lnTo>
                <a:lnTo>
                  <a:pt x="198425" y="1049"/>
                </a:lnTo>
                <a:lnTo>
                  <a:pt x="193853" y="0"/>
                </a:lnTo>
                <a:close/>
              </a:path>
              <a:path w="298450" h="99695">
                <a:moveTo>
                  <a:pt x="210564" y="9867"/>
                </a:moveTo>
                <a:lnTo>
                  <a:pt x="194082" y="9867"/>
                </a:lnTo>
                <a:lnTo>
                  <a:pt x="198730" y="12494"/>
                </a:lnTo>
                <a:lnTo>
                  <a:pt x="202438" y="17747"/>
                </a:lnTo>
                <a:lnTo>
                  <a:pt x="204891" y="22693"/>
                </a:lnTo>
                <a:lnTo>
                  <a:pt x="206645" y="29652"/>
                </a:lnTo>
                <a:lnTo>
                  <a:pt x="207696" y="38589"/>
                </a:lnTo>
                <a:lnTo>
                  <a:pt x="208052" y="49603"/>
                </a:lnTo>
                <a:lnTo>
                  <a:pt x="207697" y="60557"/>
                </a:lnTo>
                <a:lnTo>
                  <a:pt x="194107" y="89339"/>
                </a:lnTo>
                <a:lnTo>
                  <a:pt x="211112" y="89339"/>
                </a:lnTo>
                <a:lnTo>
                  <a:pt x="220295" y="49603"/>
                </a:lnTo>
                <a:lnTo>
                  <a:pt x="220295" y="39977"/>
                </a:lnTo>
                <a:lnTo>
                  <a:pt x="219558" y="32329"/>
                </a:lnTo>
                <a:lnTo>
                  <a:pt x="216662" y="20982"/>
                </a:lnTo>
                <a:lnTo>
                  <a:pt x="214656" y="16169"/>
                </a:lnTo>
                <a:lnTo>
                  <a:pt x="210564" y="9867"/>
                </a:lnTo>
                <a:close/>
              </a:path>
              <a:path w="298450" h="99695">
                <a:moveTo>
                  <a:pt x="298298" y="1656"/>
                </a:moveTo>
                <a:lnTo>
                  <a:pt x="235459" y="1656"/>
                </a:lnTo>
                <a:lnTo>
                  <a:pt x="235459" y="13111"/>
                </a:lnTo>
                <a:lnTo>
                  <a:pt x="283008" y="13111"/>
                </a:lnTo>
                <a:lnTo>
                  <a:pt x="278536" y="18573"/>
                </a:lnTo>
                <a:lnTo>
                  <a:pt x="258782" y="53865"/>
                </a:lnTo>
                <a:lnTo>
                  <a:pt x="249400" y="91457"/>
                </a:lnTo>
                <a:lnTo>
                  <a:pt x="249048" y="97485"/>
                </a:lnTo>
                <a:lnTo>
                  <a:pt x="261290" y="97485"/>
                </a:lnTo>
                <a:lnTo>
                  <a:pt x="261948" y="90377"/>
                </a:lnTo>
                <a:lnTo>
                  <a:pt x="262929" y="83560"/>
                </a:lnTo>
                <a:lnTo>
                  <a:pt x="275639" y="45388"/>
                </a:lnTo>
                <a:lnTo>
                  <a:pt x="298298" y="10927"/>
                </a:lnTo>
                <a:lnTo>
                  <a:pt x="298298" y="1656"/>
                </a:lnTo>
                <a:close/>
              </a:path>
            </a:pathLst>
          </a:custGeom>
          <a:solidFill>
            <a:srgbClr val="000000"/>
          </a:solidFill>
        </p:spPr>
        <p:txBody>
          <a:bodyPr wrap="square" lIns="0" tIns="0" rIns="0" bIns="0" rtlCol="0"/>
          <a:lstStyle/>
          <a:p>
            <a:endParaRPr/>
          </a:p>
        </p:txBody>
      </p:sp>
      <p:sp>
        <p:nvSpPr>
          <p:cNvPr id="444" name="object 444"/>
          <p:cNvSpPr/>
          <p:nvPr/>
        </p:nvSpPr>
        <p:spPr>
          <a:xfrm>
            <a:off x="8515739" y="3184177"/>
            <a:ext cx="170942" cy="99314"/>
          </a:xfrm>
          <a:prstGeom prst="rect">
            <a:avLst/>
          </a:prstGeom>
          <a:blipFill>
            <a:blip r:embed="rId29" cstate="print"/>
            <a:stretch>
              <a:fillRect/>
            </a:stretch>
          </a:blipFill>
        </p:spPr>
        <p:txBody>
          <a:bodyPr wrap="square" lIns="0" tIns="0" rIns="0" bIns="0" rtlCol="0"/>
          <a:lstStyle/>
          <a:p>
            <a:endParaRPr/>
          </a:p>
        </p:txBody>
      </p:sp>
      <p:sp>
        <p:nvSpPr>
          <p:cNvPr id="445" name="object 445"/>
          <p:cNvSpPr/>
          <p:nvPr/>
        </p:nvSpPr>
        <p:spPr>
          <a:xfrm>
            <a:off x="9176524" y="5814057"/>
            <a:ext cx="297180" cy="99695"/>
          </a:xfrm>
          <a:custGeom>
            <a:avLst/>
            <a:gdLst/>
            <a:ahLst/>
            <a:cxnLst/>
            <a:rect l="l" t="t" r="r" b="b"/>
            <a:pathLst>
              <a:path w="297179" h="99695">
                <a:moveTo>
                  <a:pt x="58069" y="9867"/>
                </a:moveTo>
                <a:lnTo>
                  <a:pt x="38862" y="9867"/>
                </a:lnTo>
                <a:lnTo>
                  <a:pt x="43434" y="11488"/>
                </a:lnTo>
                <a:lnTo>
                  <a:pt x="50038" y="17980"/>
                </a:lnTo>
                <a:lnTo>
                  <a:pt x="51816" y="21963"/>
                </a:lnTo>
                <a:lnTo>
                  <a:pt x="51816" y="31191"/>
                </a:lnTo>
                <a:lnTo>
                  <a:pt x="49784" y="35971"/>
                </a:lnTo>
                <a:lnTo>
                  <a:pt x="18034" y="67152"/>
                </a:lnTo>
                <a:lnTo>
                  <a:pt x="12700" y="72052"/>
                </a:lnTo>
                <a:lnTo>
                  <a:pt x="0" y="94615"/>
                </a:lnTo>
                <a:lnTo>
                  <a:pt x="0" y="97485"/>
                </a:lnTo>
                <a:lnTo>
                  <a:pt x="64262" y="97485"/>
                </a:lnTo>
                <a:lnTo>
                  <a:pt x="64262" y="86027"/>
                </a:lnTo>
                <a:lnTo>
                  <a:pt x="16510" y="86027"/>
                </a:lnTo>
                <a:lnTo>
                  <a:pt x="17780" y="83863"/>
                </a:lnTo>
                <a:lnTo>
                  <a:pt x="19558" y="81711"/>
                </a:lnTo>
                <a:lnTo>
                  <a:pt x="23622" y="77429"/>
                </a:lnTo>
                <a:lnTo>
                  <a:pt x="28194" y="73355"/>
                </a:lnTo>
                <a:lnTo>
                  <a:pt x="43942" y="60111"/>
                </a:lnTo>
                <a:lnTo>
                  <a:pt x="50038" y="54414"/>
                </a:lnTo>
                <a:lnTo>
                  <a:pt x="53594" y="50264"/>
                </a:lnTo>
                <a:lnTo>
                  <a:pt x="57404" y="46113"/>
                </a:lnTo>
                <a:lnTo>
                  <a:pt x="59944" y="42164"/>
                </a:lnTo>
                <a:lnTo>
                  <a:pt x="61722" y="38409"/>
                </a:lnTo>
                <a:lnTo>
                  <a:pt x="63246" y="34658"/>
                </a:lnTo>
                <a:lnTo>
                  <a:pt x="63937" y="31191"/>
                </a:lnTo>
                <a:lnTo>
                  <a:pt x="64008" y="19314"/>
                </a:lnTo>
                <a:lnTo>
                  <a:pt x="61214" y="12913"/>
                </a:lnTo>
                <a:lnTo>
                  <a:pt x="58069" y="9867"/>
                </a:lnTo>
                <a:close/>
              </a:path>
              <a:path w="297179" h="99695">
                <a:moveTo>
                  <a:pt x="43180" y="0"/>
                </a:moveTo>
                <a:lnTo>
                  <a:pt x="24384" y="0"/>
                </a:lnTo>
                <a:lnTo>
                  <a:pt x="17272" y="2395"/>
                </a:lnTo>
                <a:lnTo>
                  <a:pt x="6096" y="11976"/>
                </a:lnTo>
                <a:lnTo>
                  <a:pt x="3048" y="18940"/>
                </a:lnTo>
                <a:lnTo>
                  <a:pt x="2285" y="28079"/>
                </a:lnTo>
                <a:lnTo>
                  <a:pt x="14478" y="29337"/>
                </a:lnTo>
                <a:lnTo>
                  <a:pt x="14478" y="23243"/>
                </a:lnTo>
                <a:lnTo>
                  <a:pt x="16256" y="18475"/>
                </a:lnTo>
                <a:lnTo>
                  <a:pt x="19812" y="15031"/>
                </a:lnTo>
                <a:lnTo>
                  <a:pt x="23114" y="11590"/>
                </a:lnTo>
                <a:lnTo>
                  <a:pt x="27686" y="9867"/>
                </a:lnTo>
                <a:lnTo>
                  <a:pt x="58069" y="9867"/>
                </a:lnTo>
                <a:lnTo>
                  <a:pt x="50546" y="2583"/>
                </a:lnTo>
                <a:lnTo>
                  <a:pt x="43180" y="0"/>
                </a:lnTo>
                <a:close/>
              </a:path>
              <a:path w="297179" h="99695">
                <a:moveTo>
                  <a:pt x="116078" y="0"/>
                </a:moveTo>
                <a:lnTo>
                  <a:pt x="103886" y="0"/>
                </a:lnTo>
                <a:lnTo>
                  <a:pt x="97790" y="1897"/>
                </a:lnTo>
                <a:lnTo>
                  <a:pt x="79446" y="41413"/>
                </a:lnTo>
                <a:lnTo>
                  <a:pt x="79248" y="49603"/>
                </a:lnTo>
                <a:lnTo>
                  <a:pt x="79823" y="62326"/>
                </a:lnTo>
                <a:lnTo>
                  <a:pt x="101346" y="99138"/>
                </a:lnTo>
                <a:lnTo>
                  <a:pt x="117856" y="99138"/>
                </a:lnTo>
                <a:lnTo>
                  <a:pt x="123698" y="97231"/>
                </a:lnTo>
                <a:lnTo>
                  <a:pt x="128524" y="93411"/>
                </a:lnTo>
                <a:lnTo>
                  <a:pt x="133096" y="89593"/>
                </a:lnTo>
                <a:lnTo>
                  <a:pt x="133263" y="89339"/>
                </a:lnTo>
                <a:lnTo>
                  <a:pt x="105410" y="89339"/>
                </a:lnTo>
                <a:lnTo>
                  <a:pt x="100831" y="86690"/>
                </a:lnTo>
                <a:lnTo>
                  <a:pt x="91440" y="49603"/>
                </a:lnTo>
                <a:lnTo>
                  <a:pt x="91821" y="38589"/>
                </a:lnTo>
                <a:lnTo>
                  <a:pt x="105156" y="9867"/>
                </a:lnTo>
                <a:lnTo>
                  <a:pt x="132855" y="9867"/>
                </a:lnTo>
                <a:lnTo>
                  <a:pt x="131826" y="8267"/>
                </a:lnTo>
                <a:lnTo>
                  <a:pt x="128524" y="5242"/>
                </a:lnTo>
                <a:lnTo>
                  <a:pt x="124460" y="3144"/>
                </a:lnTo>
                <a:lnTo>
                  <a:pt x="120650" y="1049"/>
                </a:lnTo>
                <a:lnTo>
                  <a:pt x="116078" y="0"/>
                </a:lnTo>
                <a:close/>
              </a:path>
              <a:path w="297179" h="99695">
                <a:moveTo>
                  <a:pt x="132855" y="9867"/>
                </a:moveTo>
                <a:lnTo>
                  <a:pt x="116332" y="9867"/>
                </a:lnTo>
                <a:lnTo>
                  <a:pt x="120904" y="12494"/>
                </a:lnTo>
                <a:lnTo>
                  <a:pt x="124714" y="17747"/>
                </a:lnTo>
                <a:lnTo>
                  <a:pt x="127087" y="22693"/>
                </a:lnTo>
                <a:lnTo>
                  <a:pt x="128842" y="29652"/>
                </a:lnTo>
                <a:lnTo>
                  <a:pt x="129925" y="38589"/>
                </a:lnTo>
                <a:lnTo>
                  <a:pt x="130302" y="49603"/>
                </a:lnTo>
                <a:lnTo>
                  <a:pt x="129926" y="60557"/>
                </a:lnTo>
                <a:lnTo>
                  <a:pt x="116332" y="89339"/>
                </a:lnTo>
                <a:lnTo>
                  <a:pt x="133263" y="89339"/>
                </a:lnTo>
                <a:lnTo>
                  <a:pt x="142494" y="49603"/>
                </a:lnTo>
                <a:lnTo>
                  <a:pt x="142494" y="39977"/>
                </a:lnTo>
                <a:lnTo>
                  <a:pt x="141732" y="32329"/>
                </a:lnTo>
                <a:lnTo>
                  <a:pt x="140208" y="26654"/>
                </a:lnTo>
                <a:lnTo>
                  <a:pt x="138938" y="20982"/>
                </a:lnTo>
                <a:lnTo>
                  <a:pt x="136906" y="16169"/>
                </a:lnTo>
                <a:lnTo>
                  <a:pt x="132855" y="9867"/>
                </a:lnTo>
                <a:close/>
              </a:path>
              <a:path w="297179" h="99695">
                <a:moveTo>
                  <a:pt x="201676" y="21523"/>
                </a:moveTo>
                <a:lnTo>
                  <a:pt x="189738" y="21523"/>
                </a:lnTo>
                <a:lnTo>
                  <a:pt x="189738" y="97485"/>
                </a:lnTo>
                <a:lnTo>
                  <a:pt x="201676" y="97485"/>
                </a:lnTo>
                <a:lnTo>
                  <a:pt x="201676" y="21523"/>
                </a:lnTo>
                <a:close/>
              </a:path>
              <a:path w="297179" h="99695">
                <a:moveTo>
                  <a:pt x="201676" y="0"/>
                </a:moveTo>
                <a:lnTo>
                  <a:pt x="194056" y="0"/>
                </a:lnTo>
                <a:lnTo>
                  <a:pt x="192024" y="4193"/>
                </a:lnTo>
                <a:lnTo>
                  <a:pt x="188468" y="8521"/>
                </a:lnTo>
                <a:lnTo>
                  <a:pt x="183388" y="12979"/>
                </a:lnTo>
                <a:lnTo>
                  <a:pt x="178562" y="17439"/>
                </a:lnTo>
                <a:lnTo>
                  <a:pt x="172720" y="21236"/>
                </a:lnTo>
                <a:lnTo>
                  <a:pt x="166116" y="24371"/>
                </a:lnTo>
                <a:lnTo>
                  <a:pt x="166116" y="35892"/>
                </a:lnTo>
                <a:lnTo>
                  <a:pt x="169672" y="34526"/>
                </a:lnTo>
                <a:lnTo>
                  <a:pt x="173990" y="32471"/>
                </a:lnTo>
                <a:lnTo>
                  <a:pt x="183134" y="26997"/>
                </a:lnTo>
                <a:lnTo>
                  <a:pt x="186944" y="24259"/>
                </a:lnTo>
                <a:lnTo>
                  <a:pt x="189738" y="21523"/>
                </a:lnTo>
                <a:lnTo>
                  <a:pt x="201676" y="21523"/>
                </a:lnTo>
                <a:lnTo>
                  <a:pt x="201676" y="0"/>
                </a:lnTo>
                <a:close/>
              </a:path>
              <a:path w="297179" h="99695">
                <a:moveTo>
                  <a:pt x="291093" y="9867"/>
                </a:moveTo>
                <a:lnTo>
                  <a:pt x="272035" y="9867"/>
                </a:lnTo>
                <a:lnTo>
                  <a:pt x="276353" y="11488"/>
                </a:lnTo>
                <a:lnTo>
                  <a:pt x="279655" y="14734"/>
                </a:lnTo>
                <a:lnTo>
                  <a:pt x="283211" y="17980"/>
                </a:lnTo>
                <a:lnTo>
                  <a:pt x="284735" y="21963"/>
                </a:lnTo>
                <a:lnTo>
                  <a:pt x="284735" y="31191"/>
                </a:lnTo>
                <a:lnTo>
                  <a:pt x="282957" y="35971"/>
                </a:lnTo>
                <a:lnTo>
                  <a:pt x="250953" y="67152"/>
                </a:lnTo>
                <a:lnTo>
                  <a:pt x="245873" y="72052"/>
                </a:lnTo>
                <a:lnTo>
                  <a:pt x="238761" y="80530"/>
                </a:lnTo>
                <a:lnTo>
                  <a:pt x="235967" y="84836"/>
                </a:lnTo>
                <a:lnTo>
                  <a:pt x="234443" y="89204"/>
                </a:lnTo>
                <a:lnTo>
                  <a:pt x="233427" y="91854"/>
                </a:lnTo>
                <a:lnTo>
                  <a:pt x="232919" y="94615"/>
                </a:lnTo>
                <a:lnTo>
                  <a:pt x="232919" y="97485"/>
                </a:lnTo>
                <a:lnTo>
                  <a:pt x="297181" y="97485"/>
                </a:lnTo>
                <a:lnTo>
                  <a:pt x="297181" y="86027"/>
                </a:lnTo>
                <a:lnTo>
                  <a:pt x="249683" y="86027"/>
                </a:lnTo>
                <a:lnTo>
                  <a:pt x="250953" y="83863"/>
                </a:lnTo>
                <a:lnTo>
                  <a:pt x="252477" y="81711"/>
                </a:lnTo>
                <a:lnTo>
                  <a:pt x="256541" y="77429"/>
                </a:lnTo>
                <a:lnTo>
                  <a:pt x="261113" y="73355"/>
                </a:lnTo>
                <a:lnTo>
                  <a:pt x="268479" y="67350"/>
                </a:lnTo>
                <a:lnTo>
                  <a:pt x="276861" y="60111"/>
                </a:lnTo>
                <a:lnTo>
                  <a:pt x="297181" y="19314"/>
                </a:lnTo>
                <a:lnTo>
                  <a:pt x="294387" y="12913"/>
                </a:lnTo>
                <a:lnTo>
                  <a:pt x="291093" y="9867"/>
                </a:lnTo>
                <a:close/>
              </a:path>
              <a:path w="297179" h="99695">
                <a:moveTo>
                  <a:pt x="276099" y="0"/>
                </a:moveTo>
                <a:lnTo>
                  <a:pt x="257557" y="0"/>
                </a:lnTo>
                <a:lnTo>
                  <a:pt x="250191" y="2395"/>
                </a:lnTo>
                <a:lnTo>
                  <a:pt x="244857" y="7185"/>
                </a:lnTo>
                <a:lnTo>
                  <a:pt x="239269" y="11976"/>
                </a:lnTo>
                <a:lnTo>
                  <a:pt x="236221" y="18940"/>
                </a:lnTo>
                <a:lnTo>
                  <a:pt x="235205" y="28079"/>
                </a:lnTo>
                <a:lnTo>
                  <a:pt x="247397" y="29337"/>
                </a:lnTo>
                <a:lnTo>
                  <a:pt x="247651" y="23243"/>
                </a:lnTo>
                <a:lnTo>
                  <a:pt x="249429" y="18475"/>
                </a:lnTo>
                <a:lnTo>
                  <a:pt x="252731" y="15031"/>
                </a:lnTo>
                <a:lnTo>
                  <a:pt x="256287" y="11590"/>
                </a:lnTo>
                <a:lnTo>
                  <a:pt x="260859" y="9867"/>
                </a:lnTo>
                <a:lnTo>
                  <a:pt x="291093" y="9867"/>
                </a:lnTo>
                <a:lnTo>
                  <a:pt x="288799" y="7747"/>
                </a:lnTo>
                <a:lnTo>
                  <a:pt x="283465" y="2583"/>
                </a:lnTo>
                <a:lnTo>
                  <a:pt x="276099" y="0"/>
                </a:lnTo>
                <a:close/>
              </a:path>
            </a:pathLst>
          </a:custGeom>
          <a:solidFill>
            <a:srgbClr val="000000"/>
          </a:solidFill>
        </p:spPr>
        <p:txBody>
          <a:bodyPr wrap="square" lIns="0" tIns="0" rIns="0" bIns="0" rtlCol="0"/>
          <a:lstStyle/>
          <a:p>
            <a:endParaRPr/>
          </a:p>
        </p:txBody>
      </p:sp>
      <p:sp>
        <p:nvSpPr>
          <p:cNvPr id="446" name="object 446"/>
          <p:cNvSpPr/>
          <p:nvPr/>
        </p:nvSpPr>
        <p:spPr>
          <a:xfrm>
            <a:off x="9245358" y="3203735"/>
            <a:ext cx="170942" cy="99060"/>
          </a:xfrm>
          <a:prstGeom prst="rect">
            <a:avLst/>
          </a:prstGeom>
          <a:blipFill>
            <a:blip r:embed="rId30" cstate="print"/>
            <a:stretch>
              <a:fillRect/>
            </a:stretch>
          </a:blipFill>
        </p:spPr>
        <p:txBody>
          <a:bodyPr wrap="square" lIns="0" tIns="0" rIns="0" bIns="0" rtlCol="0"/>
          <a:lstStyle/>
          <a:p>
            <a:endParaRPr/>
          </a:p>
        </p:txBody>
      </p:sp>
      <p:sp>
        <p:nvSpPr>
          <p:cNvPr id="447" name="object 447"/>
          <p:cNvSpPr/>
          <p:nvPr/>
        </p:nvSpPr>
        <p:spPr>
          <a:xfrm>
            <a:off x="9906015" y="5814057"/>
            <a:ext cx="298450" cy="99695"/>
          </a:xfrm>
          <a:custGeom>
            <a:avLst/>
            <a:gdLst/>
            <a:ahLst/>
            <a:cxnLst/>
            <a:rect l="l" t="t" r="r" b="b"/>
            <a:pathLst>
              <a:path w="298450" h="99695">
                <a:moveTo>
                  <a:pt x="58323" y="9867"/>
                </a:moveTo>
                <a:lnTo>
                  <a:pt x="39116" y="9867"/>
                </a:lnTo>
                <a:lnTo>
                  <a:pt x="43434" y="11488"/>
                </a:lnTo>
                <a:lnTo>
                  <a:pt x="46990" y="14734"/>
                </a:lnTo>
                <a:lnTo>
                  <a:pt x="50292" y="17980"/>
                </a:lnTo>
                <a:lnTo>
                  <a:pt x="52070" y="21963"/>
                </a:lnTo>
                <a:lnTo>
                  <a:pt x="52070" y="31191"/>
                </a:lnTo>
                <a:lnTo>
                  <a:pt x="50038" y="35971"/>
                </a:lnTo>
                <a:lnTo>
                  <a:pt x="18288" y="67152"/>
                </a:lnTo>
                <a:lnTo>
                  <a:pt x="12954" y="72052"/>
                </a:lnTo>
                <a:lnTo>
                  <a:pt x="0" y="94615"/>
                </a:lnTo>
                <a:lnTo>
                  <a:pt x="254" y="97485"/>
                </a:lnTo>
                <a:lnTo>
                  <a:pt x="64262" y="97485"/>
                </a:lnTo>
                <a:lnTo>
                  <a:pt x="64262" y="86027"/>
                </a:lnTo>
                <a:lnTo>
                  <a:pt x="16764" y="86027"/>
                </a:lnTo>
                <a:lnTo>
                  <a:pt x="18034" y="83863"/>
                </a:lnTo>
                <a:lnTo>
                  <a:pt x="19812" y="81711"/>
                </a:lnTo>
                <a:lnTo>
                  <a:pt x="23876" y="77429"/>
                </a:lnTo>
                <a:lnTo>
                  <a:pt x="28448" y="73355"/>
                </a:lnTo>
                <a:lnTo>
                  <a:pt x="44196" y="60111"/>
                </a:lnTo>
                <a:lnTo>
                  <a:pt x="50292" y="54414"/>
                </a:lnTo>
                <a:lnTo>
                  <a:pt x="53848" y="50264"/>
                </a:lnTo>
                <a:lnTo>
                  <a:pt x="57658" y="46113"/>
                </a:lnTo>
                <a:lnTo>
                  <a:pt x="60198" y="42164"/>
                </a:lnTo>
                <a:lnTo>
                  <a:pt x="61722" y="38409"/>
                </a:lnTo>
                <a:lnTo>
                  <a:pt x="63500" y="34658"/>
                </a:lnTo>
                <a:lnTo>
                  <a:pt x="64191" y="31191"/>
                </a:lnTo>
                <a:lnTo>
                  <a:pt x="64262" y="19314"/>
                </a:lnTo>
                <a:lnTo>
                  <a:pt x="61468" y="12913"/>
                </a:lnTo>
                <a:lnTo>
                  <a:pt x="58323" y="9867"/>
                </a:lnTo>
                <a:close/>
              </a:path>
              <a:path w="298450" h="99695">
                <a:moveTo>
                  <a:pt x="43180" y="0"/>
                </a:moveTo>
                <a:lnTo>
                  <a:pt x="24638" y="0"/>
                </a:lnTo>
                <a:lnTo>
                  <a:pt x="17272" y="2395"/>
                </a:lnTo>
                <a:lnTo>
                  <a:pt x="11938" y="7185"/>
                </a:lnTo>
                <a:lnTo>
                  <a:pt x="6350" y="11976"/>
                </a:lnTo>
                <a:lnTo>
                  <a:pt x="3302" y="18940"/>
                </a:lnTo>
                <a:lnTo>
                  <a:pt x="2539" y="28079"/>
                </a:lnTo>
                <a:lnTo>
                  <a:pt x="14732" y="29337"/>
                </a:lnTo>
                <a:lnTo>
                  <a:pt x="14732" y="23243"/>
                </a:lnTo>
                <a:lnTo>
                  <a:pt x="16510" y="18475"/>
                </a:lnTo>
                <a:lnTo>
                  <a:pt x="19812" y="15031"/>
                </a:lnTo>
                <a:lnTo>
                  <a:pt x="23368" y="11590"/>
                </a:lnTo>
                <a:lnTo>
                  <a:pt x="27940" y="9867"/>
                </a:lnTo>
                <a:lnTo>
                  <a:pt x="58323" y="9867"/>
                </a:lnTo>
                <a:lnTo>
                  <a:pt x="56134" y="7747"/>
                </a:lnTo>
                <a:lnTo>
                  <a:pt x="50546" y="2583"/>
                </a:lnTo>
                <a:lnTo>
                  <a:pt x="43180" y="0"/>
                </a:lnTo>
                <a:close/>
              </a:path>
              <a:path w="298450" h="99695">
                <a:moveTo>
                  <a:pt x="116332" y="0"/>
                </a:moveTo>
                <a:lnTo>
                  <a:pt x="103886" y="0"/>
                </a:lnTo>
                <a:lnTo>
                  <a:pt x="98044" y="1897"/>
                </a:lnTo>
                <a:lnTo>
                  <a:pt x="79482" y="41413"/>
                </a:lnTo>
                <a:lnTo>
                  <a:pt x="79248" y="49603"/>
                </a:lnTo>
                <a:lnTo>
                  <a:pt x="79863" y="62326"/>
                </a:lnTo>
                <a:lnTo>
                  <a:pt x="101600" y="99138"/>
                </a:lnTo>
                <a:lnTo>
                  <a:pt x="118110" y="99138"/>
                </a:lnTo>
                <a:lnTo>
                  <a:pt x="123952" y="97231"/>
                </a:lnTo>
                <a:lnTo>
                  <a:pt x="128778" y="93411"/>
                </a:lnTo>
                <a:lnTo>
                  <a:pt x="133350" y="89593"/>
                </a:lnTo>
                <a:lnTo>
                  <a:pt x="133517" y="89339"/>
                </a:lnTo>
                <a:lnTo>
                  <a:pt x="105664" y="89339"/>
                </a:lnTo>
                <a:lnTo>
                  <a:pt x="100831" y="86690"/>
                </a:lnTo>
                <a:lnTo>
                  <a:pt x="91694" y="49603"/>
                </a:lnTo>
                <a:lnTo>
                  <a:pt x="92075" y="38589"/>
                </a:lnTo>
                <a:lnTo>
                  <a:pt x="105410" y="9867"/>
                </a:lnTo>
                <a:lnTo>
                  <a:pt x="132855" y="9867"/>
                </a:lnTo>
                <a:lnTo>
                  <a:pt x="131826" y="8267"/>
                </a:lnTo>
                <a:lnTo>
                  <a:pt x="128778" y="5242"/>
                </a:lnTo>
                <a:lnTo>
                  <a:pt x="124714" y="3144"/>
                </a:lnTo>
                <a:lnTo>
                  <a:pt x="120904" y="1049"/>
                </a:lnTo>
                <a:lnTo>
                  <a:pt x="116332" y="0"/>
                </a:lnTo>
                <a:close/>
              </a:path>
              <a:path w="298450" h="99695">
                <a:moveTo>
                  <a:pt x="132855" y="9867"/>
                </a:moveTo>
                <a:lnTo>
                  <a:pt x="116332" y="9867"/>
                </a:lnTo>
                <a:lnTo>
                  <a:pt x="121158" y="12494"/>
                </a:lnTo>
                <a:lnTo>
                  <a:pt x="124714" y="17747"/>
                </a:lnTo>
                <a:lnTo>
                  <a:pt x="127195" y="22693"/>
                </a:lnTo>
                <a:lnTo>
                  <a:pt x="128937" y="29652"/>
                </a:lnTo>
                <a:lnTo>
                  <a:pt x="129961" y="38589"/>
                </a:lnTo>
                <a:lnTo>
                  <a:pt x="130302" y="49603"/>
                </a:lnTo>
                <a:lnTo>
                  <a:pt x="129962" y="60557"/>
                </a:lnTo>
                <a:lnTo>
                  <a:pt x="116586" y="89339"/>
                </a:lnTo>
                <a:lnTo>
                  <a:pt x="133517" y="89339"/>
                </a:lnTo>
                <a:lnTo>
                  <a:pt x="142748" y="49603"/>
                </a:lnTo>
                <a:lnTo>
                  <a:pt x="142748" y="39977"/>
                </a:lnTo>
                <a:lnTo>
                  <a:pt x="141986" y="32329"/>
                </a:lnTo>
                <a:lnTo>
                  <a:pt x="138938" y="20982"/>
                </a:lnTo>
                <a:lnTo>
                  <a:pt x="136906" y="16169"/>
                </a:lnTo>
                <a:lnTo>
                  <a:pt x="132855" y="9867"/>
                </a:lnTo>
                <a:close/>
              </a:path>
              <a:path w="298450" h="99695">
                <a:moveTo>
                  <a:pt x="201930" y="21523"/>
                </a:moveTo>
                <a:lnTo>
                  <a:pt x="189992" y="21523"/>
                </a:lnTo>
                <a:lnTo>
                  <a:pt x="189992" y="97485"/>
                </a:lnTo>
                <a:lnTo>
                  <a:pt x="201930" y="97485"/>
                </a:lnTo>
                <a:lnTo>
                  <a:pt x="201930" y="21523"/>
                </a:lnTo>
                <a:close/>
              </a:path>
              <a:path w="298450" h="99695">
                <a:moveTo>
                  <a:pt x="201930" y="0"/>
                </a:moveTo>
                <a:lnTo>
                  <a:pt x="194310" y="0"/>
                </a:lnTo>
                <a:lnTo>
                  <a:pt x="192278" y="4193"/>
                </a:lnTo>
                <a:lnTo>
                  <a:pt x="188722" y="8521"/>
                </a:lnTo>
                <a:lnTo>
                  <a:pt x="178562" y="17439"/>
                </a:lnTo>
                <a:lnTo>
                  <a:pt x="172974" y="21236"/>
                </a:lnTo>
                <a:lnTo>
                  <a:pt x="166116" y="24371"/>
                </a:lnTo>
                <a:lnTo>
                  <a:pt x="166116" y="35892"/>
                </a:lnTo>
                <a:lnTo>
                  <a:pt x="189992" y="21523"/>
                </a:lnTo>
                <a:lnTo>
                  <a:pt x="201930" y="21523"/>
                </a:lnTo>
                <a:lnTo>
                  <a:pt x="201930" y="0"/>
                </a:lnTo>
                <a:close/>
              </a:path>
              <a:path w="298450" h="99695">
                <a:moveTo>
                  <a:pt x="298451" y="1656"/>
                </a:moveTo>
                <a:lnTo>
                  <a:pt x="235459" y="1656"/>
                </a:lnTo>
                <a:lnTo>
                  <a:pt x="235459" y="13111"/>
                </a:lnTo>
                <a:lnTo>
                  <a:pt x="282957" y="13111"/>
                </a:lnTo>
                <a:lnTo>
                  <a:pt x="278583" y="18573"/>
                </a:lnTo>
                <a:lnTo>
                  <a:pt x="258858" y="53865"/>
                </a:lnTo>
                <a:lnTo>
                  <a:pt x="249456" y="91457"/>
                </a:lnTo>
                <a:lnTo>
                  <a:pt x="249175" y="97485"/>
                </a:lnTo>
                <a:lnTo>
                  <a:pt x="261367" y="97485"/>
                </a:lnTo>
                <a:lnTo>
                  <a:pt x="262081" y="90377"/>
                </a:lnTo>
                <a:lnTo>
                  <a:pt x="263081" y="83560"/>
                </a:lnTo>
                <a:lnTo>
                  <a:pt x="275618" y="45388"/>
                </a:lnTo>
                <a:lnTo>
                  <a:pt x="298451" y="10927"/>
                </a:lnTo>
                <a:lnTo>
                  <a:pt x="298451" y="1656"/>
                </a:lnTo>
                <a:close/>
              </a:path>
            </a:pathLst>
          </a:custGeom>
          <a:solidFill>
            <a:srgbClr val="000000"/>
          </a:solidFill>
        </p:spPr>
        <p:txBody>
          <a:bodyPr wrap="square" lIns="0" tIns="0" rIns="0" bIns="0" rtlCol="0"/>
          <a:lstStyle/>
          <a:p>
            <a:endParaRPr/>
          </a:p>
        </p:txBody>
      </p:sp>
      <p:sp>
        <p:nvSpPr>
          <p:cNvPr id="448" name="object 448"/>
          <p:cNvSpPr/>
          <p:nvPr/>
        </p:nvSpPr>
        <p:spPr>
          <a:xfrm>
            <a:off x="9975103" y="3603964"/>
            <a:ext cx="170942" cy="99212"/>
          </a:xfrm>
          <a:prstGeom prst="rect">
            <a:avLst/>
          </a:prstGeom>
          <a:blipFill>
            <a:blip r:embed="rId31" cstate="print"/>
            <a:stretch>
              <a:fillRect/>
            </a:stretch>
          </a:blipFill>
        </p:spPr>
        <p:txBody>
          <a:bodyPr wrap="square" lIns="0" tIns="0" rIns="0" bIns="0" rtlCol="0"/>
          <a:lstStyle/>
          <a:p>
            <a:endParaRPr/>
          </a:p>
        </p:txBody>
      </p:sp>
      <p:sp>
        <p:nvSpPr>
          <p:cNvPr id="449" name="object 449"/>
          <p:cNvSpPr/>
          <p:nvPr/>
        </p:nvSpPr>
        <p:spPr>
          <a:xfrm>
            <a:off x="6451142" y="2103406"/>
            <a:ext cx="2793961" cy="127508"/>
          </a:xfrm>
          <a:prstGeom prst="rect">
            <a:avLst/>
          </a:prstGeom>
          <a:blipFill>
            <a:blip r:embed="rId32" cstate="print"/>
            <a:stretch>
              <a:fillRect/>
            </a:stretch>
          </a:blipFill>
        </p:spPr>
        <p:txBody>
          <a:bodyPr wrap="square" lIns="0" tIns="0" rIns="0" bIns="0" rtlCol="0"/>
          <a:lstStyle/>
          <a:p>
            <a:endParaRPr/>
          </a:p>
        </p:txBody>
      </p:sp>
      <p:sp>
        <p:nvSpPr>
          <p:cNvPr id="450" name="object 450"/>
          <p:cNvSpPr/>
          <p:nvPr/>
        </p:nvSpPr>
        <p:spPr>
          <a:xfrm>
            <a:off x="10577086" y="5541578"/>
            <a:ext cx="99695" cy="99695"/>
          </a:xfrm>
          <a:custGeom>
            <a:avLst/>
            <a:gdLst/>
            <a:ahLst/>
            <a:cxnLst/>
            <a:rect l="l" t="t" r="r" b="b"/>
            <a:pathLst>
              <a:path w="99695" h="99695">
                <a:moveTo>
                  <a:pt x="0" y="99189"/>
                </a:moveTo>
                <a:lnTo>
                  <a:pt x="99189" y="99189"/>
                </a:lnTo>
                <a:lnTo>
                  <a:pt x="99189" y="0"/>
                </a:lnTo>
                <a:lnTo>
                  <a:pt x="0" y="0"/>
                </a:lnTo>
                <a:lnTo>
                  <a:pt x="0" y="99189"/>
                </a:lnTo>
                <a:close/>
              </a:path>
            </a:pathLst>
          </a:custGeom>
          <a:solidFill>
            <a:srgbClr val="333333"/>
          </a:solidFill>
        </p:spPr>
        <p:txBody>
          <a:bodyPr wrap="square" lIns="0" tIns="0" rIns="0" bIns="0" rtlCol="0"/>
          <a:lstStyle/>
          <a:p>
            <a:endParaRPr/>
          </a:p>
        </p:txBody>
      </p:sp>
      <p:sp>
        <p:nvSpPr>
          <p:cNvPr id="451" name="object 451"/>
          <p:cNvSpPr/>
          <p:nvPr/>
        </p:nvSpPr>
        <p:spPr>
          <a:xfrm>
            <a:off x="10715008" y="5538837"/>
            <a:ext cx="588010" cy="99060"/>
          </a:xfrm>
          <a:custGeom>
            <a:avLst/>
            <a:gdLst/>
            <a:ahLst/>
            <a:cxnLst/>
            <a:rect l="l" t="t" r="r" b="b"/>
            <a:pathLst>
              <a:path w="588009" h="99060">
                <a:moveTo>
                  <a:pt x="12954" y="0"/>
                </a:moveTo>
                <a:lnTo>
                  <a:pt x="0" y="0"/>
                </a:lnTo>
                <a:lnTo>
                  <a:pt x="0" y="97078"/>
                </a:lnTo>
                <a:lnTo>
                  <a:pt x="60706" y="97078"/>
                </a:lnTo>
                <a:lnTo>
                  <a:pt x="60706" y="85623"/>
                </a:lnTo>
                <a:lnTo>
                  <a:pt x="12954" y="85623"/>
                </a:lnTo>
                <a:lnTo>
                  <a:pt x="12954" y="0"/>
                </a:lnTo>
                <a:close/>
              </a:path>
              <a:path w="588009" h="99060">
                <a:moveTo>
                  <a:pt x="115062" y="25171"/>
                </a:moveTo>
                <a:lnTo>
                  <a:pt x="105664" y="25171"/>
                </a:lnTo>
                <a:lnTo>
                  <a:pt x="98611" y="25781"/>
                </a:lnTo>
                <a:lnTo>
                  <a:pt x="72694" y="61772"/>
                </a:lnTo>
                <a:lnTo>
                  <a:pt x="72717" y="63550"/>
                </a:lnTo>
                <a:lnTo>
                  <a:pt x="92456" y="96301"/>
                </a:lnTo>
                <a:lnTo>
                  <a:pt x="106172" y="98679"/>
                </a:lnTo>
                <a:lnTo>
                  <a:pt x="114300" y="98679"/>
                </a:lnTo>
                <a:lnTo>
                  <a:pt x="121158" y="96672"/>
                </a:lnTo>
                <a:lnTo>
                  <a:pt x="126492" y="92710"/>
                </a:lnTo>
                <a:lnTo>
                  <a:pt x="131409" y="88874"/>
                </a:lnTo>
                <a:lnTo>
                  <a:pt x="100330" y="88874"/>
                </a:lnTo>
                <a:lnTo>
                  <a:pt x="95504" y="86817"/>
                </a:lnTo>
                <a:lnTo>
                  <a:pt x="91694" y="82702"/>
                </a:lnTo>
                <a:lnTo>
                  <a:pt x="87630" y="78613"/>
                </a:lnTo>
                <a:lnTo>
                  <a:pt x="85598" y="72694"/>
                </a:lnTo>
                <a:lnTo>
                  <a:pt x="85090" y="64973"/>
                </a:lnTo>
                <a:lnTo>
                  <a:pt x="137414" y="64973"/>
                </a:lnTo>
                <a:lnTo>
                  <a:pt x="137668" y="63550"/>
                </a:lnTo>
                <a:lnTo>
                  <a:pt x="137668" y="61772"/>
                </a:lnTo>
                <a:lnTo>
                  <a:pt x="137209" y="55168"/>
                </a:lnTo>
                <a:lnTo>
                  <a:pt x="85598" y="55168"/>
                </a:lnTo>
                <a:lnTo>
                  <a:pt x="86106" y="49022"/>
                </a:lnTo>
                <a:lnTo>
                  <a:pt x="88138" y="44119"/>
                </a:lnTo>
                <a:lnTo>
                  <a:pt x="95758" y="36804"/>
                </a:lnTo>
                <a:lnTo>
                  <a:pt x="100330" y="34950"/>
                </a:lnTo>
                <a:lnTo>
                  <a:pt x="128659" y="34950"/>
                </a:lnTo>
                <a:lnTo>
                  <a:pt x="128524" y="34772"/>
                </a:lnTo>
                <a:lnTo>
                  <a:pt x="122682" y="28371"/>
                </a:lnTo>
                <a:lnTo>
                  <a:pt x="115062" y="25171"/>
                </a:lnTo>
                <a:close/>
              </a:path>
              <a:path w="588009" h="99060">
                <a:moveTo>
                  <a:pt x="124968" y="74422"/>
                </a:moveTo>
                <a:lnTo>
                  <a:pt x="110744" y="88874"/>
                </a:lnTo>
                <a:lnTo>
                  <a:pt x="131409" y="88874"/>
                </a:lnTo>
                <a:lnTo>
                  <a:pt x="131572" y="88747"/>
                </a:lnTo>
                <a:lnTo>
                  <a:pt x="135135" y="83134"/>
                </a:lnTo>
                <a:lnTo>
                  <a:pt x="137160" y="75946"/>
                </a:lnTo>
                <a:lnTo>
                  <a:pt x="124968" y="74422"/>
                </a:lnTo>
                <a:close/>
              </a:path>
              <a:path w="588009" h="99060">
                <a:moveTo>
                  <a:pt x="128659" y="34950"/>
                </a:moveTo>
                <a:lnTo>
                  <a:pt x="111760" y="34950"/>
                </a:lnTo>
                <a:lnTo>
                  <a:pt x="116586" y="37261"/>
                </a:lnTo>
                <a:lnTo>
                  <a:pt x="120396" y="41859"/>
                </a:lnTo>
                <a:lnTo>
                  <a:pt x="122936" y="44805"/>
                </a:lnTo>
                <a:lnTo>
                  <a:pt x="124460" y="49250"/>
                </a:lnTo>
                <a:lnTo>
                  <a:pt x="124968" y="55168"/>
                </a:lnTo>
                <a:lnTo>
                  <a:pt x="137209" y="55168"/>
                </a:lnTo>
                <a:lnTo>
                  <a:pt x="137097" y="53557"/>
                </a:lnTo>
                <a:lnTo>
                  <a:pt x="135382" y="46320"/>
                </a:lnTo>
                <a:lnTo>
                  <a:pt x="132525" y="40059"/>
                </a:lnTo>
                <a:lnTo>
                  <a:pt x="128659" y="34950"/>
                </a:lnTo>
                <a:close/>
              </a:path>
              <a:path w="588009" h="99060">
                <a:moveTo>
                  <a:pt x="166116" y="26746"/>
                </a:moveTo>
                <a:lnTo>
                  <a:pt x="154178" y="26746"/>
                </a:lnTo>
                <a:lnTo>
                  <a:pt x="154230" y="76174"/>
                </a:lnTo>
                <a:lnTo>
                  <a:pt x="154432" y="79121"/>
                </a:lnTo>
                <a:lnTo>
                  <a:pt x="154944" y="81483"/>
                </a:lnTo>
                <a:lnTo>
                  <a:pt x="155448" y="84937"/>
                </a:lnTo>
                <a:lnTo>
                  <a:pt x="173990" y="98679"/>
                </a:lnTo>
                <a:lnTo>
                  <a:pt x="187452" y="98679"/>
                </a:lnTo>
                <a:lnTo>
                  <a:pt x="195072" y="94691"/>
                </a:lnTo>
                <a:lnTo>
                  <a:pt x="199282" y="88417"/>
                </a:lnTo>
                <a:lnTo>
                  <a:pt x="177038" y="88417"/>
                </a:lnTo>
                <a:lnTo>
                  <a:pt x="173990" y="87503"/>
                </a:lnTo>
                <a:lnTo>
                  <a:pt x="166116" y="71983"/>
                </a:lnTo>
                <a:lnTo>
                  <a:pt x="166116" y="26746"/>
                </a:lnTo>
                <a:close/>
              </a:path>
              <a:path w="588009" h="99060">
                <a:moveTo>
                  <a:pt x="211074" y="86741"/>
                </a:moveTo>
                <a:lnTo>
                  <a:pt x="200406" y="86741"/>
                </a:lnTo>
                <a:lnTo>
                  <a:pt x="200406" y="97078"/>
                </a:lnTo>
                <a:lnTo>
                  <a:pt x="211074" y="97078"/>
                </a:lnTo>
                <a:lnTo>
                  <a:pt x="211074" y="86741"/>
                </a:lnTo>
                <a:close/>
              </a:path>
              <a:path w="588009" h="99060">
                <a:moveTo>
                  <a:pt x="211074" y="26746"/>
                </a:moveTo>
                <a:lnTo>
                  <a:pt x="199136" y="26746"/>
                </a:lnTo>
                <a:lnTo>
                  <a:pt x="199136" y="70434"/>
                </a:lnTo>
                <a:lnTo>
                  <a:pt x="198628" y="75006"/>
                </a:lnTo>
                <a:lnTo>
                  <a:pt x="196088" y="81330"/>
                </a:lnTo>
                <a:lnTo>
                  <a:pt x="193802" y="83820"/>
                </a:lnTo>
                <a:lnTo>
                  <a:pt x="190375" y="85725"/>
                </a:lnTo>
                <a:lnTo>
                  <a:pt x="187452" y="87503"/>
                </a:lnTo>
                <a:lnTo>
                  <a:pt x="184150" y="88417"/>
                </a:lnTo>
                <a:lnTo>
                  <a:pt x="199282" y="88417"/>
                </a:lnTo>
                <a:lnTo>
                  <a:pt x="200406" y="86741"/>
                </a:lnTo>
                <a:lnTo>
                  <a:pt x="211074" y="86741"/>
                </a:lnTo>
                <a:lnTo>
                  <a:pt x="211074" y="26746"/>
                </a:lnTo>
                <a:close/>
              </a:path>
              <a:path w="588009" h="99060">
                <a:moveTo>
                  <a:pt x="244095" y="0"/>
                </a:moveTo>
                <a:lnTo>
                  <a:pt x="232157" y="0"/>
                </a:lnTo>
                <a:lnTo>
                  <a:pt x="232157" y="97078"/>
                </a:lnTo>
                <a:lnTo>
                  <a:pt x="244095" y="97078"/>
                </a:lnTo>
                <a:lnTo>
                  <a:pt x="244095" y="69189"/>
                </a:lnTo>
                <a:lnTo>
                  <a:pt x="252477" y="61112"/>
                </a:lnTo>
                <a:lnTo>
                  <a:pt x="266373" y="61112"/>
                </a:lnTo>
                <a:lnTo>
                  <a:pt x="262550" y="55372"/>
                </a:lnTo>
                <a:lnTo>
                  <a:pt x="244095" y="55372"/>
                </a:lnTo>
                <a:lnTo>
                  <a:pt x="244095" y="0"/>
                </a:lnTo>
                <a:close/>
              </a:path>
              <a:path w="588009" h="99060">
                <a:moveTo>
                  <a:pt x="266373" y="61112"/>
                </a:moveTo>
                <a:lnTo>
                  <a:pt x="252477" y="61112"/>
                </a:lnTo>
                <a:lnTo>
                  <a:pt x="275845" y="97078"/>
                </a:lnTo>
                <a:lnTo>
                  <a:pt x="290323" y="97078"/>
                </a:lnTo>
                <a:lnTo>
                  <a:pt x="266373" y="61112"/>
                </a:lnTo>
                <a:close/>
              </a:path>
              <a:path w="588009" h="99060">
                <a:moveTo>
                  <a:pt x="287783" y="26746"/>
                </a:moveTo>
                <a:lnTo>
                  <a:pt x="272289" y="26746"/>
                </a:lnTo>
                <a:lnTo>
                  <a:pt x="244095" y="55372"/>
                </a:lnTo>
                <a:lnTo>
                  <a:pt x="262550" y="55372"/>
                </a:lnTo>
                <a:lnTo>
                  <a:pt x="260859" y="52832"/>
                </a:lnTo>
                <a:lnTo>
                  <a:pt x="287783" y="26746"/>
                </a:lnTo>
                <a:close/>
              </a:path>
              <a:path w="588009" h="99060">
                <a:moveTo>
                  <a:pt x="340107" y="25171"/>
                </a:moveTo>
                <a:lnTo>
                  <a:pt x="330709" y="25171"/>
                </a:lnTo>
                <a:lnTo>
                  <a:pt x="323803" y="25781"/>
                </a:lnTo>
                <a:lnTo>
                  <a:pt x="297943" y="62509"/>
                </a:lnTo>
                <a:lnTo>
                  <a:pt x="298514" y="70605"/>
                </a:lnTo>
                <a:lnTo>
                  <a:pt x="331471" y="98679"/>
                </a:lnTo>
                <a:lnTo>
                  <a:pt x="339599" y="98679"/>
                </a:lnTo>
                <a:lnTo>
                  <a:pt x="346457" y="96672"/>
                </a:lnTo>
                <a:lnTo>
                  <a:pt x="351537" y="92710"/>
                </a:lnTo>
                <a:lnTo>
                  <a:pt x="356700" y="88874"/>
                </a:lnTo>
                <a:lnTo>
                  <a:pt x="325629" y="88874"/>
                </a:lnTo>
                <a:lnTo>
                  <a:pt x="320803" y="86817"/>
                </a:lnTo>
                <a:lnTo>
                  <a:pt x="316739" y="82702"/>
                </a:lnTo>
                <a:lnTo>
                  <a:pt x="312929" y="78613"/>
                </a:lnTo>
                <a:lnTo>
                  <a:pt x="310643" y="72694"/>
                </a:lnTo>
                <a:lnTo>
                  <a:pt x="310389" y="64973"/>
                </a:lnTo>
                <a:lnTo>
                  <a:pt x="362713" y="64973"/>
                </a:lnTo>
                <a:lnTo>
                  <a:pt x="362713" y="61772"/>
                </a:lnTo>
                <a:lnTo>
                  <a:pt x="362286" y="55168"/>
                </a:lnTo>
                <a:lnTo>
                  <a:pt x="310897" y="55168"/>
                </a:lnTo>
                <a:lnTo>
                  <a:pt x="311405" y="49022"/>
                </a:lnTo>
                <a:lnTo>
                  <a:pt x="313437" y="44119"/>
                </a:lnTo>
                <a:lnTo>
                  <a:pt x="317350" y="40356"/>
                </a:lnTo>
                <a:lnTo>
                  <a:pt x="320803" y="36804"/>
                </a:lnTo>
                <a:lnTo>
                  <a:pt x="325375" y="34950"/>
                </a:lnTo>
                <a:lnTo>
                  <a:pt x="353956" y="34950"/>
                </a:lnTo>
                <a:lnTo>
                  <a:pt x="353823" y="34772"/>
                </a:lnTo>
                <a:lnTo>
                  <a:pt x="347981" y="28371"/>
                </a:lnTo>
                <a:lnTo>
                  <a:pt x="340107" y="25171"/>
                </a:lnTo>
                <a:close/>
              </a:path>
              <a:path w="588009" h="99060">
                <a:moveTo>
                  <a:pt x="350013" y="74422"/>
                </a:moveTo>
                <a:lnTo>
                  <a:pt x="348235" y="79476"/>
                </a:lnTo>
                <a:lnTo>
                  <a:pt x="345949" y="83134"/>
                </a:lnTo>
                <a:lnTo>
                  <a:pt x="342647" y="85420"/>
                </a:lnTo>
                <a:lnTo>
                  <a:pt x="339599" y="87731"/>
                </a:lnTo>
                <a:lnTo>
                  <a:pt x="336043" y="88874"/>
                </a:lnTo>
                <a:lnTo>
                  <a:pt x="356700" y="88874"/>
                </a:lnTo>
                <a:lnTo>
                  <a:pt x="356871" y="88747"/>
                </a:lnTo>
                <a:lnTo>
                  <a:pt x="360434" y="83134"/>
                </a:lnTo>
                <a:lnTo>
                  <a:pt x="362459" y="75946"/>
                </a:lnTo>
                <a:lnTo>
                  <a:pt x="350013" y="74422"/>
                </a:lnTo>
                <a:close/>
              </a:path>
              <a:path w="588009" h="99060">
                <a:moveTo>
                  <a:pt x="353956" y="34950"/>
                </a:moveTo>
                <a:lnTo>
                  <a:pt x="337059" y="34950"/>
                </a:lnTo>
                <a:lnTo>
                  <a:pt x="341885" y="37261"/>
                </a:lnTo>
                <a:lnTo>
                  <a:pt x="345695" y="41859"/>
                </a:lnTo>
                <a:lnTo>
                  <a:pt x="348235" y="44805"/>
                </a:lnTo>
                <a:lnTo>
                  <a:pt x="349759" y="49250"/>
                </a:lnTo>
                <a:lnTo>
                  <a:pt x="350267" y="55168"/>
                </a:lnTo>
                <a:lnTo>
                  <a:pt x="362286" y="55168"/>
                </a:lnTo>
                <a:lnTo>
                  <a:pt x="362181" y="53557"/>
                </a:lnTo>
                <a:lnTo>
                  <a:pt x="360554" y="46320"/>
                </a:lnTo>
                <a:lnTo>
                  <a:pt x="357784" y="40059"/>
                </a:lnTo>
                <a:lnTo>
                  <a:pt x="353956" y="34950"/>
                </a:lnTo>
                <a:close/>
              </a:path>
              <a:path w="588009" h="99060">
                <a:moveTo>
                  <a:pt x="390399" y="26746"/>
                </a:moveTo>
                <a:lnTo>
                  <a:pt x="379731" y="26746"/>
                </a:lnTo>
                <a:lnTo>
                  <a:pt x="379731" y="97078"/>
                </a:lnTo>
                <a:lnTo>
                  <a:pt x="391669" y="97078"/>
                </a:lnTo>
                <a:lnTo>
                  <a:pt x="391669" y="54178"/>
                </a:lnTo>
                <a:lnTo>
                  <a:pt x="392177" y="49301"/>
                </a:lnTo>
                <a:lnTo>
                  <a:pt x="394717" y="42494"/>
                </a:lnTo>
                <a:lnTo>
                  <a:pt x="396749" y="39903"/>
                </a:lnTo>
                <a:lnTo>
                  <a:pt x="399543" y="38150"/>
                </a:lnTo>
                <a:lnTo>
                  <a:pt x="402156" y="36626"/>
                </a:lnTo>
                <a:lnTo>
                  <a:pt x="390399" y="36626"/>
                </a:lnTo>
                <a:lnTo>
                  <a:pt x="390399" y="26746"/>
                </a:lnTo>
                <a:close/>
              </a:path>
              <a:path w="588009" h="99060">
                <a:moveTo>
                  <a:pt x="430761" y="35483"/>
                </a:moveTo>
                <a:lnTo>
                  <a:pt x="413259" y="35483"/>
                </a:lnTo>
                <a:lnTo>
                  <a:pt x="416561" y="36804"/>
                </a:lnTo>
                <a:lnTo>
                  <a:pt x="418593" y="39471"/>
                </a:lnTo>
                <a:lnTo>
                  <a:pt x="420371" y="42113"/>
                </a:lnTo>
                <a:lnTo>
                  <a:pt x="421387" y="46075"/>
                </a:lnTo>
                <a:lnTo>
                  <a:pt x="421387" y="97078"/>
                </a:lnTo>
                <a:lnTo>
                  <a:pt x="433325" y="97078"/>
                </a:lnTo>
                <a:lnTo>
                  <a:pt x="433325" y="48971"/>
                </a:lnTo>
                <a:lnTo>
                  <a:pt x="434849" y="43713"/>
                </a:lnTo>
                <a:lnTo>
                  <a:pt x="441096" y="37490"/>
                </a:lnTo>
                <a:lnTo>
                  <a:pt x="431547" y="37490"/>
                </a:lnTo>
                <a:lnTo>
                  <a:pt x="430761" y="35483"/>
                </a:lnTo>
                <a:close/>
              </a:path>
              <a:path w="588009" h="99060">
                <a:moveTo>
                  <a:pt x="473175" y="35483"/>
                </a:moveTo>
                <a:lnTo>
                  <a:pt x="453392" y="35483"/>
                </a:lnTo>
                <a:lnTo>
                  <a:pt x="455678" y="36144"/>
                </a:lnTo>
                <a:lnTo>
                  <a:pt x="459742" y="38684"/>
                </a:lnTo>
                <a:lnTo>
                  <a:pt x="461266" y="40386"/>
                </a:lnTo>
                <a:lnTo>
                  <a:pt x="462790" y="44577"/>
                </a:lnTo>
                <a:lnTo>
                  <a:pt x="463044" y="48006"/>
                </a:lnTo>
                <a:lnTo>
                  <a:pt x="463044" y="97078"/>
                </a:lnTo>
                <a:lnTo>
                  <a:pt x="474982" y="97078"/>
                </a:lnTo>
                <a:lnTo>
                  <a:pt x="474982" y="40767"/>
                </a:lnTo>
                <a:lnTo>
                  <a:pt x="473175" y="35483"/>
                </a:lnTo>
                <a:close/>
              </a:path>
              <a:path w="588009" h="99060">
                <a:moveTo>
                  <a:pt x="460250" y="25171"/>
                </a:moveTo>
                <a:lnTo>
                  <a:pt x="444247" y="25171"/>
                </a:lnTo>
                <a:lnTo>
                  <a:pt x="437135" y="29260"/>
                </a:lnTo>
                <a:lnTo>
                  <a:pt x="431547" y="37490"/>
                </a:lnTo>
                <a:lnTo>
                  <a:pt x="441096" y="37490"/>
                </a:lnTo>
                <a:lnTo>
                  <a:pt x="441453" y="37134"/>
                </a:lnTo>
                <a:lnTo>
                  <a:pt x="445517" y="35483"/>
                </a:lnTo>
                <a:lnTo>
                  <a:pt x="473175" y="35483"/>
                </a:lnTo>
                <a:lnTo>
                  <a:pt x="472950" y="34823"/>
                </a:lnTo>
                <a:lnTo>
                  <a:pt x="469394" y="30962"/>
                </a:lnTo>
                <a:lnTo>
                  <a:pt x="465584" y="27101"/>
                </a:lnTo>
                <a:lnTo>
                  <a:pt x="460250" y="25171"/>
                </a:lnTo>
                <a:close/>
              </a:path>
              <a:path w="588009" h="99060">
                <a:moveTo>
                  <a:pt x="416815" y="25171"/>
                </a:moveTo>
                <a:lnTo>
                  <a:pt x="406909" y="25171"/>
                </a:lnTo>
                <a:lnTo>
                  <a:pt x="402845" y="26212"/>
                </a:lnTo>
                <a:lnTo>
                  <a:pt x="399035" y="28295"/>
                </a:lnTo>
                <a:lnTo>
                  <a:pt x="395479" y="30403"/>
                </a:lnTo>
                <a:lnTo>
                  <a:pt x="392431" y="33172"/>
                </a:lnTo>
                <a:lnTo>
                  <a:pt x="390399" y="36626"/>
                </a:lnTo>
                <a:lnTo>
                  <a:pt x="402156" y="36626"/>
                </a:lnTo>
                <a:lnTo>
                  <a:pt x="402591" y="36372"/>
                </a:lnTo>
                <a:lnTo>
                  <a:pt x="405639" y="35483"/>
                </a:lnTo>
                <a:lnTo>
                  <a:pt x="430761" y="35483"/>
                </a:lnTo>
                <a:lnTo>
                  <a:pt x="430023" y="33604"/>
                </a:lnTo>
                <a:lnTo>
                  <a:pt x="427737" y="30581"/>
                </a:lnTo>
                <a:lnTo>
                  <a:pt x="421133" y="26238"/>
                </a:lnTo>
                <a:lnTo>
                  <a:pt x="416815" y="25171"/>
                </a:lnTo>
                <a:close/>
              </a:path>
              <a:path w="588009" h="99060">
                <a:moveTo>
                  <a:pt x="508002" y="0"/>
                </a:moveTo>
                <a:lnTo>
                  <a:pt x="496064" y="0"/>
                </a:lnTo>
                <a:lnTo>
                  <a:pt x="496064" y="13716"/>
                </a:lnTo>
                <a:lnTo>
                  <a:pt x="508002" y="13716"/>
                </a:lnTo>
                <a:lnTo>
                  <a:pt x="508002" y="0"/>
                </a:lnTo>
                <a:close/>
              </a:path>
              <a:path w="588009" h="99060">
                <a:moveTo>
                  <a:pt x="508002" y="26746"/>
                </a:moveTo>
                <a:lnTo>
                  <a:pt x="496064" y="26746"/>
                </a:lnTo>
                <a:lnTo>
                  <a:pt x="496064" y="97078"/>
                </a:lnTo>
                <a:lnTo>
                  <a:pt x="508002" y="97078"/>
                </a:lnTo>
                <a:lnTo>
                  <a:pt x="508002" y="26746"/>
                </a:lnTo>
                <a:close/>
              </a:path>
              <a:path w="588009" h="99060">
                <a:moveTo>
                  <a:pt x="581539" y="35026"/>
                </a:moveTo>
                <a:lnTo>
                  <a:pt x="561088" y="35026"/>
                </a:lnTo>
                <a:lnTo>
                  <a:pt x="565660" y="36372"/>
                </a:lnTo>
                <a:lnTo>
                  <a:pt x="568708" y="39065"/>
                </a:lnTo>
                <a:lnTo>
                  <a:pt x="570994" y="41046"/>
                </a:lnTo>
                <a:lnTo>
                  <a:pt x="572010" y="44475"/>
                </a:lnTo>
                <a:lnTo>
                  <a:pt x="572010" y="52451"/>
                </a:lnTo>
                <a:lnTo>
                  <a:pt x="567438" y="54025"/>
                </a:lnTo>
                <a:lnTo>
                  <a:pt x="560326" y="55397"/>
                </a:lnTo>
                <a:lnTo>
                  <a:pt x="545848" y="57124"/>
                </a:lnTo>
                <a:lnTo>
                  <a:pt x="542546" y="57734"/>
                </a:lnTo>
                <a:lnTo>
                  <a:pt x="522988" y="75082"/>
                </a:lnTo>
                <a:lnTo>
                  <a:pt x="522988" y="84404"/>
                </a:lnTo>
                <a:lnTo>
                  <a:pt x="525020" y="89230"/>
                </a:lnTo>
                <a:lnTo>
                  <a:pt x="529338" y="93014"/>
                </a:lnTo>
                <a:lnTo>
                  <a:pt x="533402" y="96774"/>
                </a:lnTo>
                <a:lnTo>
                  <a:pt x="539244" y="98679"/>
                </a:lnTo>
                <a:lnTo>
                  <a:pt x="551690" y="98679"/>
                </a:lnTo>
                <a:lnTo>
                  <a:pt x="556008" y="97891"/>
                </a:lnTo>
                <a:lnTo>
                  <a:pt x="560072" y="96342"/>
                </a:lnTo>
                <a:lnTo>
                  <a:pt x="564390" y="94818"/>
                </a:lnTo>
                <a:lnTo>
                  <a:pt x="568454" y="92151"/>
                </a:lnTo>
                <a:lnTo>
                  <a:pt x="571906" y="89331"/>
                </a:lnTo>
                <a:lnTo>
                  <a:pt x="545340" y="89331"/>
                </a:lnTo>
                <a:lnTo>
                  <a:pt x="541784" y="88265"/>
                </a:lnTo>
                <a:lnTo>
                  <a:pt x="539244" y="86156"/>
                </a:lnTo>
                <a:lnTo>
                  <a:pt x="536958" y="84023"/>
                </a:lnTo>
                <a:lnTo>
                  <a:pt x="535773" y="81559"/>
                </a:lnTo>
                <a:lnTo>
                  <a:pt x="535688" y="76123"/>
                </a:lnTo>
                <a:lnTo>
                  <a:pt x="536196" y="74244"/>
                </a:lnTo>
                <a:lnTo>
                  <a:pt x="537466" y="72542"/>
                </a:lnTo>
                <a:lnTo>
                  <a:pt x="538482" y="70840"/>
                </a:lnTo>
                <a:lnTo>
                  <a:pt x="540006" y="69545"/>
                </a:lnTo>
                <a:lnTo>
                  <a:pt x="544070" y="67792"/>
                </a:lnTo>
                <a:lnTo>
                  <a:pt x="547626" y="67005"/>
                </a:lnTo>
                <a:lnTo>
                  <a:pt x="561088" y="65049"/>
                </a:lnTo>
                <a:lnTo>
                  <a:pt x="567692" y="63550"/>
                </a:lnTo>
                <a:lnTo>
                  <a:pt x="572010" y="61772"/>
                </a:lnTo>
                <a:lnTo>
                  <a:pt x="583948" y="61772"/>
                </a:lnTo>
                <a:lnTo>
                  <a:pt x="583948" y="46431"/>
                </a:lnTo>
                <a:lnTo>
                  <a:pt x="583694" y="42748"/>
                </a:lnTo>
                <a:lnTo>
                  <a:pt x="583440" y="40716"/>
                </a:lnTo>
                <a:lnTo>
                  <a:pt x="582678" y="37465"/>
                </a:lnTo>
                <a:lnTo>
                  <a:pt x="581539" y="35026"/>
                </a:lnTo>
                <a:close/>
              </a:path>
              <a:path w="588009" h="99060">
                <a:moveTo>
                  <a:pt x="584673" y="88417"/>
                </a:moveTo>
                <a:lnTo>
                  <a:pt x="573026" y="88417"/>
                </a:lnTo>
                <a:lnTo>
                  <a:pt x="573268" y="91567"/>
                </a:lnTo>
                <a:lnTo>
                  <a:pt x="573394" y="92151"/>
                </a:lnTo>
                <a:lnTo>
                  <a:pt x="574042" y="94615"/>
                </a:lnTo>
                <a:lnTo>
                  <a:pt x="575312" y="97078"/>
                </a:lnTo>
                <a:lnTo>
                  <a:pt x="587758" y="97078"/>
                </a:lnTo>
                <a:lnTo>
                  <a:pt x="586234" y="94386"/>
                </a:lnTo>
                <a:lnTo>
                  <a:pt x="585218" y="91567"/>
                </a:lnTo>
                <a:lnTo>
                  <a:pt x="584673" y="88417"/>
                </a:lnTo>
                <a:close/>
              </a:path>
              <a:path w="588009" h="99060">
                <a:moveTo>
                  <a:pt x="583948" y="61772"/>
                </a:moveTo>
                <a:lnTo>
                  <a:pt x="572010" y="61772"/>
                </a:lnTo>
                <a:lnTo>
                  <a:pt x="571903" y="71958"/>
                </a:lnTo>
                <a:lnTo>
                  <a:pt x="571248" y="75387"/>
                </a:lnTo>
                <a:lnTo>
                  <a:pt x="569978" y="78079"/>
                </a:lnTo>
                <a:lnTo>
                  <a:pt x="568454" y="81559"/>
                </a:lnTo>
                <a:lnTo>
                  <a:pt x="565660" y="84302"/>
                </a:lnTo>
                <a:lnTo>
                  <a:pt x="558548" y="88341"/>
                </a:lnTo>
                <a:lnTo>
                  <a:pt x="554484" y="89331"/>
                </a:lnTo>
                <a:lnTo>
                  <a:pt x="571906" y="89331"/>
                </a:lnTo>
                <a:lnTo>
                  <a:pt x="573026" y="88417"/>
                </a:lnTo>
                <a:lnTo>
                  <a:pt x="584673" y="88417"/>
                </a:lnTo>
                <a:lnTo>
                  <a:pt x="584281" y="86156"/>
                </a:lnTo>
                <a:lnTo>
                  <a:pt x="584155" y="84404"/>
                </a:lnTo>
                <a:lnTo>
                  <a:pt x="584046" y="81381"/>
                </a:lnTo>
                <a:lnTo>
                  <a:pt x="583948" y="61772"/>
                </a:lnTo>
                <a:close/>
              </a:path>
              <a:path w="588009" h="99060">
                <a:moveTo>
                  <a:pt x="562866" y="25171"/>
                </a:moveTo>
                <a:lnTo>
                  <a:pt x="550674" y="25171"/>
                </a:lnTo>
                <a:lnTo>
                  <a:pt x="545340" y="25984"/>
                </a:lnTo>
                <a:lnTo>
                  <a:pt x="536196" y="29311"/>
                </a:lnTo>
                <a:lnTo>
                  <a:pt x="532640" y="31673"/>
                </a:lnTo>
                <a:lnTo>
                  <a:pt x="530333" y="34747"/>
                </a:lnTo>
                <a:lnTo>
                  <a:pt x="527814" y="37795"/>
                </a:lnTo>
                <a:lnTo>
                  <a:pt x="526036" y="41833"/>
                </a:lnTo>
                <a:lnTo>
                  <a:pt x="525020" y="46812"/>
                </a:lnTo>
                <a:lnTo>
                  <a:pt x="536704" y="48412"/>
                </a:lnTo>
                <a:lnTo>
                  <a:pt x="537974" y="43408"/>
                </a:lnTo>
                <a:lnTo>
                  <a:pt x="540006" y="39928"/>
                </a:lnTo>
                <a:lnTo>
                  <a:pt x="542546" y="37973"/>
                </a:lnTo>
                <a:lnTo>
                  <a:pt x="545340" y="36017"/>
                </a:lnTo>
                <a:lnTo>
                  <a:pt x="549404" y="35026"/>
                </a:lnTo>
                <a:lnTo>
                  <a:pt x="581539" y="35026"/>
                </a:lnTo>
                <a:lnTo>
                  <a:pt x="581387" y="34721"/>
                </a:lnTo>
                <a:lnTo>
                  <a:pt x="577852" y="30480"/>
                </a:lnTo>
                <a:lnTo>
                  <a:pt x="575058" y="28702"/>
                </a:lnTo>
                <a:lnTo>
                  <a:pt x="571502" y="27279"/>
                </a:lnTo>
                <a:lnTo>
                  <a:pt x="567692" y="25857"/>
                </a:lnTo>
                <a:lnTo>
                  <a:pt x="562866" y="25171"/>
                </a:lnTo>
                <a:close/>
              </a:path>
            </a:pathLst>
          </a:custGeom>
          <a:solidFill>
            <a:srgbClr val="000000"/>
          </a:solidFill>
        </p:spPr>
        <p:txBody>
          <a:bodyPr wrap="square" lIns="0" tIns="0" rIns="0" bIns="0" rtlCol="0"/>
          <a:lstStyle/>
          <a:p>
            <a:endParaRPr/>
          </a:p>
        </p:txBody>
      </p:sp>
      <p:sp>
        <p:nvSpPr>
          <p:cNvPr id="452" name="object 452"/>
          <p:cNvSpPr/>
          <p:nvPr/>
        </p:nvSpPr>
        <p:spPr>
          <a:xfrm>
            <a:off x="10577086" y="5215035"/>
            <a:ext cx="99695" cy="99695"/>
          </a:xfrm>
          <a:custGeom>
            <a:avLst/>
            <a:gdLst/>
            <a:ahLst/>
            <a:cxnLst/>
            <a:rect l="l" t="t" r="r" b="b"/>
            <a:pathLst>
              <a:path w="99695" h="99695">
                <a:moveTo>
                  <a:pt x="0" y="99189"/>
                </a:moveTo>
                <a:lnTo>
                  <a:pt x="99189" y="99189"/>
                </a:lnTo>
                <a:lnTo>
                  <a:pt x="99189" y="0"/>
                </a:lnTo>
                <a:lnTo>
                  <a:pt x="0" y="0"/>
                </a:lnTo>
                <a:lnTo>
                  <a:pt x="0" y="99189"/>
                </a:lnTo>
                <a:close/>
              </a:path>
            </a:pathLst>
          </a:custGeom>
          <a:solidFill>
            <a:srgbClr val="5C5C5C"/>
          </a:solidFill>
        </p:spPr>
        <p:txBody>
          <a:bodyPr wrap="square" lIns="0" tIns="0" rIns="0" bIns="0" rtlCol="0"/>
          <a:lstStyle/>
          <a:p>
            <a:endParaRPr/>
          </a:p>
        </p:txBody>
      </p:sp>
      <p:sp>
        <p:nvSpPr>
          <p:cNvPr id="453" name="object 453"/>
          <p:cNvSpPr/>
          <p:nvPr/>
        </p:nvSpPr>
        <p:spPr>
          <a:xfrm>
            <a:off x="10711707" y="5210567"/>
            <a:ext cx="985016" cy="127355"/>
          </a:xfrm>
          <a:prstGeom prst="rect">
            <a:avLst/>
          </a:prstGeom>
          <a:blipFill>
            <a:blip r:embed="rId33" cstate="print"/>
            <a:stretch>
              <a:fillRect/>
            </a:stretch>
          </a:blipFill>
        </p:spPr>
        <p:txBody>
          <a:bodyPr wrap="square" lIns="0" tIns="0" rIns="0" bIns="0" rtlCol="0"/>
          <a:lstStyle/>
          <a:p>
            <a:endParaRPr/>
          </a:p>
        </p:txBody>
      </p:sp>
      <p:sp>
        <p:nvSpPr>
          <p:cNvPr id="454" name="object 454"/>
          <p:cNvSpPr/>
          <p:nvPr/>
        </p:nvSpPr>
        <p:spPr>
          <a:xfrm>
            <a:off x="10713993" y="5368352"/>
            <a:ext cx="659386" cy="124053"/>
          </a:xfrm>
          <a:prstGeom prst="rect">
            <a:avLst/>
          </a:prstGeom>
          <a:blipFill>
            <a:blip r:embed="rId34" cstate="print"/>
            <a:stretch>
              <a:fillRect/>
            </a:stretch>
          </a:blipFill>
        </p:spPr>
        <p:txBody>
          <a:bodyPr wrap="square" lIns="0" tIns="0" rIns="0" bIns="0" rtlCol="0"/>
          <a:lstStyle/>
          <a:p>
            <a:endParaRPr/>
          </a:p>
        </p:txBody>
      </p:sp>
      <p:sp>
        <p:nvSpPr>
          <p:cNvPr id="455" name="object 455"/>
          <p:cNvSpPr/>
          <p:nvPr/>
        </p:nvSpPr>
        <p:spPr>
          <a:xfrm>
            <a:off x="10577086" y="5044575"/>
            <a:ext cx="99695" cy="99695"/>
          </a:xfrm>
          <a:custGeom>
            <a:avLst/>
            <a:gdLst/>
            <a:ahLst/>
            <a:cxnLst/>
            <a:rect l="l" t="t" r="r" b="b"/>
            <a:pathLst>
              <a:path w="99695" h="99695">
                <a:moveTo>
                  <a:pt x="0" y="99189"/>
                </a:moveTo>
                <a:lnTo>
                  <a:pt x="99189" y="99189"/>
                </a:lnTo>
                <a:lnTo>
                  <a:pt x="99189" y="0"/>
                </a:lnTo>
                <a:lnTo>
                  <a:pt x="0" y="0"/>
                </a:lnTo>
                <a:lnTo>
                  <a:pt x="0" y="99189"/>
                </a:lnTo>
                <a:close/>
              </a:path>
            </a:pathLst>
          </a:custGeom>
          <a:solidFill>
            <a:srgbClr val="858585"/>
          </a:solidFill>
        </p:spPr>
        <p:txBody>
          <a:bodyPr wrap="square" lIns="0" tIns="0" rIns="0" bIns="0" rtlCol="0"/>
          <a:lstStyle/>
          <a:p>
            <a:endParaRPr/>
          </a:p>
        </p:txBody>
      </p:sp>
      <p:sp>
        <p:nvSpPr>
          <p:cNvPr id="456" name="object 456"/>
          <p:cNvSpPr/>
          <p:nvPr/>
        </p:nvSpPr>
        <p:spPr>
          <a:xfrm>
            <a:off x="10711706" y="5040107"/>
            <a:ext cx="1049786" cy="125755"/>
          </a:xfrm>
          <a:prstGeom prst="rect">
            <a:avLst/>
          </a:prstGeom>
          <a:blipFill>
            <a:blip r:embed="rId35" cstate="print"/>
            <a:stretch>
              <a:fillRect/>
            </a:stretch>
          </a:blipFill>
        </p:spPr>
        <p:txBody>
          <a:bodyPr wrap="square" lIns="0" tIns="0" rIns="0" bIns="0" rtlCol="0"/>
          <a:lstStyle/>
          <a:p>
            <a:endParaRPr/>
          </a:p>
        </p:txBody>
      </p:sp>
      <p:sp>
        <p:nvSpPr>
          <p:cNvPr id="457" name="object 457"/>
          <p:cNvSpPr/>
          <p:nvPr/>
        </p:nvSpPr>
        <p:spPr>
          <a:xfrm>
            <a:off x="10577086" y="4561949"/>
            <a:ext cx="99695" cy="99695"/>
          </a:xfrm>
          <a:custGeom>
            <a:avLst/>
            <a:gdLst/>
            <a:ahLst/>
            <a:cxnLst/>
            <a:rect l="l" t="t" r="r" b="b"/>
            <a:pathLst>
              <a:path w="99695" h="99695">
                <a:moveTo>
                  <a:pt x="0" y="99189"/>
                </a:moveTo>
                <a:lnTo>
                  <a:pt x="99189" y="99189"/>
                </a:lnTo>
                <a:lnTo>
                  <a:pt x="99189" y="0"/>
                </a:lnTo>
                <a:lnTo>
                  <a:pt x="0" y="0"/>
                </a:lnTo>
                <a:lnTo>
                  <a:pt x="0" y="99189"/>
                </a:lnTo>
                <a:close/>
              </a:path>
            </a:pathLst>
          </a:custGeom>
          <a:solidFill>
            <a:srgbClr val="B4B4B4"/>
          </a:solidFill>
        </p:spPr>
        <p:txBody>
          <a:bodyPr wrap="square" lIns="0" tIns="0" rIns="0" bIns="0" rtlCol="0"/>
          <a:lstStyle/>
          <a:p>
            <a:endParaRPr/>
          </a:p>
        </p:txBody>
      </p:sp>
      <p:sp>
        <p:nvSpPr>
          <p:cNvPr id="458" name="object 458"/>
          <p:cNvSpPr/>
          <p:nvPr/>
        </p:nvSpPr>
        <p:spPr>
          <a:xfrm>
            <a:off x="10715008" y="4559208"/>
            <a:ext cx="576580" cy="99060"/>
          </a:xfrm>
          <a:custGeom>
            <a:avLst/>
            <a:gdLst/>
            <a:ahLst/>
            <a:cxnLst/>
            <a:rect l="l" t="t" r="r" b="b"/>
            <a:pathLst>
              <a:path w="576579" h="99060">
                <a:moveTo>
                  <a:pt x="43942" y="0"/>
                </a:moveTo>
                <a:lnTo>
                  <a:pt x="0" y="0"/>
                </a:lnTo>
                <a:lnTo>
                  <a:pt x="0" y="97078"/>
                </a:lnTo>
                <a:lnTo>
                  <a:pt x="43180" y="97078"/>
                </a:lnTo>
                <a:lnTo>
                  <a:pt x="48514" y="96545"/>
                </a:lnTo>
                <a:lnTo>
                  <a:pt x="52578" y="95453"/>
                </a:lnTo>
                <a:lnTo>
                  <a:pt x="56896" y="94386"/>
                </a:lnTo>
                <a:lnTo>
                  <a:pt x="60452" y="92786"/>
                </a:lnTo>
                <a:lnTo>
                  <a:pt x="66040" y="88544"/>
                </a:lnTo>
                <a:lnTo>
                  <a:pt x="68494" y="85623"/>
                </a:lnTo>
                <a:lnTo>
                  <a:pt x="12954" y="85623"/>
                </a:lnTo>
                <a:lnTo>
                  <a:pt x="12954" y="52247"/>
                </a:lnTo>
                <a:lnTo>
                  <a:pt x="67121" y="52247"/>
                </a:lnTo>
                <a:lnTo>
                  <a:pt x="65532" y="50088"/>
                </a:lnTo>
                <a:lnTo>
                  <a:pt x="60960" y="47142"/>
                </a:lnTo>
                <a:lnTo>
                  <a:pt x="55118" y="45415"/>
                </a:lnTo>
                <a:lnTo>
                  <a:pt x="59690" y="43180"/>
                </a:lnTo>
                <a:lnTo>
                  <a:pt x="62343" y="40792"/>
                </a:lnTo>
                <a:lnTo>
                  <a:pt x="12954" y="40792"/>
                </a:lnTo>
                <a:lnTo>
                  <a:pt x="12954" y="11455"/>
                </a:lnTo>
                <a:lnTo>
                  <a:pt x="64423" y="11455"/>
                </a:lnTo>
                <a:lnTo>
                  <a:pt x="62230" y="7924"/>
                </a:lnTo>
                <a:lnTo>
                  <a:pt x="58674" y="4902"/>
                </a:lnTo>
                <a:lnTo>
                  <a:pt x="54356" y="2946"/>
                </a:lnTo>
                <a:lnTo>
                  <a:pt x="49784" y="965"/>
                </a:lnTo>
                <a:lnTo>
                  <a:pt x="43942" y="0"/>
                </a:lnTo>
                <a:close/>
              </a:path>
              <a:path w="576579" h="99060">
                <a:moveTo>
                  <a:pt x="67121" y="52247"/>
                </a:moveTo>
                <a:lnTo>
                  <a:pt x="41402" y="52247"/>
                </a:lnTo>
                <a:lnTo>
                  <a:pt x="46228" y="52781"/>
                </a:lnTo>
                <a:lnTo>
                  <a:pt x="52832" y="54940"/>
                </a:lnTo>
                <a:lnTo>
                  <a:pt x="55372" y="56819"/>
                </a:lnTo>
                <a:lnTo>
                  <a:pt x="57150" y="59486"/>
                </a:lnTo>
                <a:lnTo>
                  <a:pt x="59182" y="62179"/>
                </a:lnTo>
                <a:lnTo>
                  <a:pt x="59944" y="65328"/>
                </a:lnTo>
                <a:lnTo>
                  <a:pt x="59944" y="72034"/>
                </a:lnTo>
                <a:lnTo>
                  <a:pt x="59436" y="74752"/>
                </a:lnTo>
                <a:lnTo>
                  <a:pt x="56896" y="79476"/>
                </a:lnTo>
                <a:lnTo>
                  <a:pt x="55118" y="81280"/>
                </a:lnTo>
                <a:lnTo>
                  <a:pt x="53086" y="82524"/>
                </a:lnTo>
                <a:lnTo>
                  <a:pt x="51308" y="83743"/>
                </a:lnTo>
                <a:lnTo>
                  <a:pt x="48768" y="84632"/>
                </a:lnTo>
                <a:lnTo>
                  <a:pt x="45720" y="85166"/>
                </a:lnTo>
                <a:lnTo>
                  <a:pt x="44196" y="85471"/>
                </a:lnTo>
                <a:lnTo>
                  <a:pt x="41148" y="85623"/>
                </a:lnTo>
                <a:lnTo>
                  <a:pt x="68494" y="85623"/>
                </a:lnTo>
                <a:lnTo>
                  <a:pt x="68603" y="85471"/>
                </a:lnTo>
                <a:lnTo>
                  <a:pt x="70358" y="81610"/>
                </a:lnTo>
                <a:lnTo>
                  <a:pt x="72390" y="77724"/>
                </a:lnTo>
                <a:lnTo>
                  <a:pt x="73406" y="73482"/>
                </a:lnTo>
                <a:lnTo>
                  <a:pt x="73406" y="63296"/>
                </a:lnTo>
                <a:lnTo>
                  <a:pt x="71882" y="58394"/>
                </a:lnTo>
                <a:lnTo>
                  <a:pt x="68580" y="54229"/>
                </a:lnTo>
                <a:lnTo>
                  <a:pt x="67121" y="52247"/>
                </a:lnTo>
                <a:close/>
              </a:path>
              <a:path w="576579" h="99060">
                <a:moveTo>
                  <a:pt x="64423" y="11455"/>
                </a:moveTo>
                <a:lnTo>
                  <a:pt x="39370" y="11455"/>
                </a:lnTo>
                <a:lnTo>
                  <a:pt x="44196" y="11912"/>
                </a:lnTo>
                <a:lnTo>
                  <a:pt x="46990" y="12801"/>
                </a:lnTo>
                <a:lnTo>
                  <a:pt x="55880" y="29743"/>
                </a:lnTo>
                <a:lnTo>
                  <a:pt x="55118" y="32588"/>
                </a:lnTo>
                <a:lnTo>
                  <a:pt x="39624" y="40792"/>
                </a:lnTo>
                <a:lnTo>
                  <a:pt x="62343" y="40792"/>
                </a:lnTo>
                <a:lnTo>
                  <a:pt x="62992" y="40208"/>
                </a:lnTo>
                <a:lnTo>
                  <a:pt x="67564" y="32893"/>
                </a:lnTo>
                <a:lnTo>
                  <a:pt x="68580" y="28981"/>
                </a:lnTo>
                <a:lnTo>
                  <a:pt x="68557" y="20294"/>
                </a:lnTo>
                <a:lnTo>
                  <a:pt x="67310" y="16103"/>
                </a:lnTo>
                <a:lnTo>
                  <a:pt x="64423" y="11455"/>
                </a:lnTo>
                <a:close/>
              </a:path>
              <a:path w="576579" h="99060">
                <a:moveTo>
                  <a:pt x="102870" y="26746"/>
                </a:moveTo>
                <a:lnTo>
                  <a:pt x="92202" y="26746"/>
                </a:lnTo>
                <a:lnTo>
                  <a:pt x="92202" y="97078"/>
                </a:lnTo>
                <a:lnTo>
                  <a:pt x="103886" y="97078"/>
                </a:lnTo>
                <a:lnTo>
                  <a:pt x="103886" y="55219"/>
                </a:lnTo>
                <a:lnTo>
                  <a:pt x="104648" y="50596"/>
                </a:lnTo>
                <a:lnTo>
                  <a:pt x="114808" y="37490"/>
                </a:lnTo>
                <a:lnTo>
                  <a:pt x="127182" y="37490"/>
                </a:lnTo>
                <a:lnTo>
                  <a:pt x="102870" y="37414"/>
                </a:lnTo>
                <a:lnTo>
                  <a:pt x="102870" y="26746"/>
                </a:lnTo>
                <a:close/>
              </a:path>
              <a:path w="576579" h="99060">
                <a:moveTo>
                  <a:pt x="127182" y="37490"/>
                </a:moveTo>
                <a:lnTo>
                  <a:pt x="120396" y="37490"/>
                </a:lnTo>
                <a:lnTo>
                  <a:pt x="123190" y="38328"/>
                </a:lnTo>
                <a:lnTo>
                  <a:pt x="126238" y="40055"/>
                </a:lnTo>
                <a:lnTo>
                  <a:pt x="127182" y="37490"/>
                </a:lnTo>
                <a:close/>
              </a:path>
              <a:path w="576579" h="99060">
                <a:moveTo>
                  <a:pt x="122174" y="25171"/>
                </a:moveTo>
                <a:lnTo>
                  <a:pt x="115316" y="25171"/>
                </a:lnTo>
                <a:lnTo>
                  <a:pt x="112776" y="25958"/>
                </a:lnTo>
                <a:lnTo>
                  <a:pt x="110490" y="27533"/>
                </a:lnTo>
                <a:lnTo>
                  <a:pt x="107950" y="29133"/>
                </a:lnTo>
                <a:lnTo>
                  <a:pt x="105664" y="32435"/>
                </a:lnTo>
                <a:lnTo>
                  <a:pt x="102870" y="37414"/>
                </a:lnTo>
                <a:lnTo>
                  <a:pt x="127210" y="37414"/>
                </a:lnTo>
                <a:lnTo>
                  <a:pt x="130302" y="29006"/>
                </a:lnTo>
                <a:lnTo>
                  <a:pt x="126238" y="26441"/>
                </a:lnTo>
                <a:lnTo>
                  <a:pt x="122174" y="25171"/>
                </a:lnTo>
                <a:close/>
              </a:path>
              <a:path w="576579" h="99060">
                <a:moveTo>
                  <a:pt x="193171" y="35026"/>
                </a:moveTo>
                <a:lnTo>
                  <a:pt x="172720" y="35026"/>
                </a:lnTo>
                <a:lnTo>
                  <a:pt x="177292" y="36372"/>
                </a:lnTo>
                <a:lnTo>
                  <a:pt x="180340" y="39065"/>
                </a:lnTo>
                <a:lnTo>
                  <a:pt x="182626" y="41046"/>
                </a:lnTo>
                <a:lnTo>
                  <a:pt x="183642" y="44475"/>
                </a:lnTo>
                <a:lnTo>
                  <a:pt x="183642" y="52451"/>
                </a:lnTo>
                <a:lnTo>
                  <a:pt x="179070" y="54025"/>
                </a:lnTo>
                <a:lnTo>
                  <a:pt x="171958" y="55397"/>
                </a:lnTo>
                <a:lnTo>
                  <a:pt x="157734" y="57124"/>
                </a:lnTo>
                <a:lnTo>
                  <a:pt x="154178" y="57734"/>
                </a:lnTo>
                <a:lnTo>
                  <a:pt x="134620" y="75107"/>
                </a:lnTo>
                <a:lnTo>
                  <a:pt x="134620" y="84404"/>
                </a:lnTo>
                <a:lnTo>
                  <a:pt x="136652" y="89230"/>
                </a:lnTo>
                <a:lnTo>
                  <a:pt x="140970" y="93014"/>
                </a:lnTo>
                <a:lnTo>
                  <a:pt x="145034" y="96774"/>
                </a:lnTo>
                <a:lnTo>
                  <a:pt x="150876" y="98679"/>
                </a:lnTo>
                <a:lnTo>
                  <a:pt x="163322" y="98679"/>
                </a:lnTo>
                <a:lnTo>
                  <a:pt x="183539" y="89331"/>
                </a:lnTo>
                <a:lnTo>
                  <a:pt x="156972" y="89331"/>
                </a:lnTo>
                <a:lnTo>
                  <a:pt x="153416" y="88265"/>
                </a:lnTo>
                <a:lnTo>
                  <a:pt x="150876" y="86156"/>
                </a:lnTo>
                <a:lnTo>
                  <a:pt x="148590" y="84048"/>
                </a:lnTo>
                <a:lnTo>
                  <a:pt x="147405" y="81559"/>
                </a:lnTo>
                <a:lnTo>
                  <a:pt x="147320" y="76123"/>
                </a:lnTo>
                <a:lnTo>
                  <a:pt x="147828" y="74244"/>
                </a:lnTo>
                <a:lnTo>
                  <a:pt x="149098" y="72542"/>
                </a:lnTo>
                <a:lnTo>
                  <a:pt x="150114" y="70840"/>
                </a:lnTo>
                <a:lnTo>
                  <a:pt x="151638" y="69545"/>
                </a:lnTo>
                <a:lnTo>
                  <a:pt x="155702" y="67792"/>
                </a:lnTo>
                <a:lnTo>
                  <a:pt x="159258" y="67005"/>
                </a:lnTo>
                <a:lnTo>
                  <a:pt x="172720" y="65049"/>
                </a:lnTo>
                <a:lnTo>
                  <a:pt x="179324" y="63550"/>
                </a:lnTo>
                <a:lnTo>
                  <a:pt x="183642" y="61772"/>
                </a:lnTo>
                <a:lnTo>
                  <a:pt x="195580" y="61772"/>
                </a:lnTo>
                <a:lnTo>
                  <a:pt x="195580" y="42748"/>
                </a:lnTo>
                <a:lnTo>
                  <a:pt x="195072" y="40716"/>
                </a:lnTo>
                <a:lnTo>
                  <a:pt x="194310" y="37465"/>
                </a:lnTo>
                <a:lnTo>
                  <a:pt x="193171" y="35026"/>
                </a:lnTo>
                <a:close/>
              </a:path>
              <a:path w="576579" h="99060">
                <a:moveTo>
                  <a:pt x="196305" y="88417"/>
                </a:moveTo>
                <a:lnTo>
                  <a:pt x="184658" y="88417"/>
                </a:lnTo>
                <a:lnTo>
                  <a:pt x="184901" y="91567"/>
                </a:lnTo>
                <a:lnTo>
                  <a:pt x="185026" y="92151"/>
                </a:lnTo>
                <a:lnTo>
                  <a:pt x="185674" y="94615"/>
                </a:lnTo>
                <a:lnTo>
                  <a:pt x="186944" y="97078"/>
                </a:lnTo>
                <a:lnTo>
                  <a:pt x="199390" y="97078"/>
                </a:lnTo>
                <a:lnTo>
                  <a:pt x="197866" y="94386"/>
                </a:lnTo>
                <a:lnTo>
                  <a:pt x="196850" y="91567"/>
                </a:lnTo>
                <a:lnTo>
                  <a:pt x="196305" y="88417"/>
                </a:lnTo>
                <a:close/>
              </a:path>
              <a:path w="576579" h="99060">
                <a:moveTo>
                  <a:pt x="195580" y="61772"/>
                </a:moveTo>
                <a:lnTo>
                  <a:pt x="183642" y="61772"/>
                </a:lnTo>
                <a:lnTo>
                  <a:pt x="183536" y="71958"/>
                </a:lnTo>
                <a:lnTo>
                  <a:pt x="182880" y="75387"/>
                </a:lnTo>
                <a:lnTo>
                  <a:pt x="181610" y="78079"/>
                </a:lnTo>
                <a:lnTo>
                  <a:pt x="180086" y="81559"/>
                </a:lnTo>
                <a:lnTo>
                  <a:pt x="177292" y="84302"/>
                </a:lnTo>
                <a:lnTo>
                  <a:pt x="170180" y="88341"/>
                </a:lnTo>
                <a:lnTo>
                  <a:pt x="166116" y="89331"/>
                </a:lnTo>
                <a:lnTo>
                  <a:pt x="183539" y="89331"/>
                </a:lnTo>
                <a:lnTo>
                  <a:pt x="184658" y="88417"/>
                </a:lnTo>
                <a:lnTo>
                  <a:pt x="196305" y="88417"/>
                </a:lnTo>
                <a:lnTo>
                  <a:pt x="195914" y="86156"/>
                </a:lnTo>
                <a:lnTo>
                  <a:pt x="195787" y="84404"/>
                </a:lnTo>
                <a:lnTo>
                  <a:pt x="195678" y="81381"/>
                </a:lnTo>
                <a:lnTo>
                  <a:pt x="195580" y="61772"/>
                </a:lnTo>
                <a:close/>
              </a:path>
              <a:path w="576579" h="99060">
                <a:moveTo>
                  <a:pt x="174498" y="25171"/>
                </a:moveTo>
                <a:lnTo>
                  <a:pt x="162306" y="25171"/>
                </a:lnTo>
                <a:lnTo>
                  <a:pt x="156972" y="25984"/>
                </a:lnTo>
                <a:lnTo>
                  <a:pt x="147828" y="29311"/>
                </a:lnTo>
                <a:lnTo>
                  <a:pt x="144272" y="31673"/>
                </a:lnTo>
                <a:lnTo>
                  <a:pt x="141965" y="34747"/>
                </a:lnTo>
                <a:lnTo>
                  <a:pt x="139446" y="37795"/>
                </a:lnTo>
                <a:lnTo>
                  <a:pt x="137668" y="41833"/>
                </a:lnTo>
                <a:lnTo>
                  <a:pt x="136652" y="46812"/>
                </a:lnTo>
                <a:lnTo>
                  <a:pt x="148336" y="48412"/>
                </a:lnTo>
                <a:lnTo>
                  <a:pt x="149606" y="43408"/>
                </a:lnTo>
                <a:lnTo>
                  <a:pt x="151638" y="39928"/>
                </a:lnTo>
                <a:lnTo>
                  <a:pt x="154178" y="37973"/>
                </a:lnTo>
                <a:lnTo>
                  <a:pt x="156972" y="36017"/>
                </a:lnTo>
                <a:lnTo>
                  <a:pt x="161036" y="35026"/>
                </a:lnTo>
                <a:lnTo>
                  <a:pt x="193171" y="35026"/>
                </a:lnTo>
                <a:lnTo>
                  <a:pt x="193019" y="34721"/>
                </a:lnTo>
                <a:lnTo>
                  <a:pt x="189484" y="30480"/>
                </a:lnTo>
                <a:lnTo>
                  <a:pt x="186944" y="28702"/>
                </a:lnTo>
                <a:lnTo>
                  <a:pt x="179324" y="25857"/>
                </a:lnTo>
                <a:lnTo>
                  <a:pt x="174498" y="25171"/>
                </a:lnTo>
                <a:close/>
              </a:path>
              <a:path w="576579" h="99060">
                <a:moveTo>
                  <a:pt x="228347" y="0"/>
                </a:moveTo>
                <a:lnTo>
                  <a:pt x="216408" y="0"/>
                </a:lnTo>
                <a:lnTo>
                  <a:pt x="216408" y="13716"/>
                </a:lnTo>
                <a:lnTo>
                  <a:pt x="228347" y="13716"/>
                </a:lnTo>
                <a:lnTo>
                  <a:pt x="228347" y="0"/>
                </a:lnTo>
                <a:close/>
              </a:path>
              <a:path w="576579" h="99060">
                <a:moveTo>
                  <a:pt x="228347" y="26746"/>
                </a:moveTo>
                <a:lnTo>
                  <a:pt x="216408" y="26746"/>
                </a:lnTo>
                <a:lnTo>
                  <a:pt x="216408" y="97078"/>
                </a:lnTo>
                <a:lnTo>
                  <a:pt x="228347" y="97078"/>
                </a:lnTo>
                <a:lnTo>
                  <a:pt x="228347" y="26746"/>
                </a:lnTo>
                <a:close/>
              </a:path>
              <a:path w="576579" h="99060">
                <a:moveTo>
                  <a:pt x="258065" y="26746"/>
                </a:moveTo>
                <a:lnTo>
                  <a:pt x="247397" y="26746"/>
                </a:lnTo>
                <a:lnTo>
                  <a:pt x="247397" y="97078"/>
                </a:lnTo>
                <a:lnTo>
                  <a:pt x="259335" y="97078"/>
                </a:lnTo>
                <a:lnTo>
                  <a:pt x="259394" y="49453"/>
                </a:lnTo>
                <a:lnTo>
                  <a:pt x="261113" y="43561"/>
                </a:lnTo>
                <a:lnTo>
                  <a:pt x="264923" y="40335"/>
                </a:lnTo>
                <a:lnTo>
                  <a:pt x="268479" y="37109"/>
                </a:lnTo>
                <a:lnTo>
                  <a:pt x="269479" y="36753"/>
                </a:lnTo>
                <a:lnTo>
                  <a:pt x="258065" y="36753"/>
                </a:lnTo>
                <a:lnTo>
                  <a:pt x="258065" y="26746"/>
                </a:lnTo>
                <a:close/>
              </a:path>
              <a:path w="576579" h="99060">
                <a:moveTo>
                  <a:pt x="301697" y="35483"/>
                </a:moveTo>
                <a:lnTo>
                  <a:pt x="281179" y="35483"/>
                </a:lnTo>
                <a:lnTo>
                  <a:pt x="283973" y="36220"/>
                </a:lnTo>
                <a:lnTo>
                  <a:pt x="286259" y="37642"/>
                </a:lnTo>
                <a:lnTo>
                  <a:pt x="292609" y="97078"/>
                </a:lnTo>
                <a:lnTo>
                  <a:pt x="304547" y="97078"/>
                </a:lnTo>
                <a:lnTo>
                  <a:pt x="304547" y="48310"/>
                </a:lnTo>
                <a:lnTo>
                  <a:pt x="302007" y="35915"/>
                </a:lnTo>
                <a:lnTo>
                  <a:pt x="301697" y="35483"/>
                </a:lnTo>
                <a:close/>
              </a:path>
              <a:path w="576579" h="99060">
                <a:moveTo>
                  <a:pt x="284735" y="25171"/>
                </a:moveTo>
                <a:lnTo>
                  <a:pt x="280671" y="25171"/>
                </a:lnTo>
                <a:lnTo>
                  <a:pt x="273710" y="25895"/>
                </a:lnTo>
                <a:lnTo>
                  <a:pt x="267653" y="28067"/>
                </a:lnTo>
                <a:lnTo>
                  <a:pt x="262454" y="31686"/>
                </a:lnTo>
                <a:lnTo>
                  <a:pt x="258065" y="36753"/>
                </a:lnTo>
                <a:lnTo>
                  <a:pt x="269479" y="36753"/>
                </a:lnTo>
                <a:lnTo>
                  <a:pt x="273051" y="35483"/>
                </a:lnTo>
                <a:lnTo>
                  <a:pt x="301697" y="35483"/>
                </a:lnTo>
                <a:lnTo>
                  <a:pt x="298451" y="30962"/>
                </a:lnTo>
                <a:lnTo>
                  <a:pt x="295911" y="28981"/>
                </a:lnTo>
                <a:lnTo>
                  <a:pt x="288799" y="25933"/>
                </a:lnTo>
                <a:lnTo>
                  <a:pt x="284735" y="25171"/>
                </a:lnTo>
                <a:close/>
              </a:path>
              <a:path w="576579" h="99060">
                <a:moveTo>
                  <a:pt x="418470" y="35026"/>
                </a:moveTo>
                <a:lnTo>
                  <a:pt x="398019" y="35026"/>
                </a:lnTo>
                <a:lnTo>
                  <a:pt x="402591" y="36372"/>
                </a:lnTo>
                <a:lnTo>
                  <a:pt x="405639" y="39065"/>
                </a:lnTo>
                <a:lnTo>
                  <a:pt x="407671" y="41046"/>
                </a:lnTo>
                <a:lnTo>
                  <a:pt x="408941" y="44475"/>
                </a:lnTo>
                <a:lnTo>
                  <a:pt x="408941" y="52451"/>
                </a:lnTo>
                <a:lnTo>
                  <a:pt x="404369" y="54025"/>
                </a:lnTo>
                <a:lnTo>
                  <a:pt x="397257" y="55397"/>
                </a:lnTo>
                <a:lnTo>
                  <a:pt x="382779" y="57124"/>
                </a:lnTo>
                <a:lnTo>
                  <a:pt x="379223" y="57734"/>
                </a:lnTo>
                <a:lnTo>
                  <a:pt x="359919" y="75107"/>
                </a:lnTo>
                <a:lnTo>
                  <a:pt x="359919" y="84404"/>
                </a:lnTo>
                <a:lnTo>
                  <a:pt x="361951" y="89230"/>
                </a:lnTo>
                <a:lnTo>
                  <a:pt x="366015" y="93014"/>
                </a:lnTo>
                <a:lnTo>
                  <a:pt x="370333" y="96774"/>
                </a:lnTo>
                <a:lnTo>
                  <a:pt x="376175" y="98679"/>
                </a:lnTo>
                <a:lnTo>
                  <a:pt x="388621" y="98679"/>
                </a:lnTo>
                <a:lnTo>
                  <a:pt x="392939" y="97891"/>
                </a:lnTo>
                <a:lnTo>
                  <a:pt x="401067" y="94818"/>
                </a:lnTo>
                <a:lnTo>
                  <a:pt x="405385" y="92151"/>
                </a:lnTo>
                <a:lnTo>
                  <a:pt x="408646" y="89331"/>
                </a:lnTo>
                <a:lnTo>
                  <a:pt x="382271" y="89331"/>
                </a:lnTo>
                <a:lnTo>
                  <a:pt x="378715" y="88265"/>
                </a:lnTo>
                <a:lnTo>
                  <a:pt x="376175" y="86156"/>
                </a:lnTo>
                <a:lnTo>
                  <a:pt x="373889" y="84048"/>
                </a:lnTo>
                <a:lnTo>
                  <a:pt x="372704" y="81559"/>
                </a:lnTo>
                <a:lnTo>
                  <a:pt x="372619" y="76123"/>
                </a:lnTo>
                <a:lnTo>
                  <a:pt x="373127" y="74244"/>
                </a:lnTo>
                <a:lnTo>
                  <a:pt x="398019" y="65049"/>
                </a:lnTo>
                <a:lnTo>
                  <a:pt x="404623" y="63550"/>
                </a:lnTo>
                <a:lnTo>
                  <a:pt x="408941" y="61772"/>
                </a:lnTo>
                <a:lnTo>
                  <a:pt x="420879" y="61772"/>
                </a:lnTo>
                <a:lnTo>
                  <a:pt x="420879" y="46431"/>
                </a:lnTo>
                <a:lnTo>
                  <a:pt x="420625" y="42748"/>
                </a:lnTo>
                <a:lnTo>
                  <a:pt x="420371" y="40716"/>
                </a:lnTo>
                <a:lnTo>
                  <a:pt x="419609" y="37465"/>
                </a:lnTo>
                <a:lnTo>
                  <a:pt x="418470" y="35026"/>
                </a:lnTo>
                <a:close/>
              </a:path>
              <a:path w="576579" h="99060">
                <a:moveTo>
                  <a:pt x="421604" y="88417"/>
                </a:moveTo>
                <a:lnTo>
                  <a:pt x="409703" y="88417"/>
                </a:lnTo>
                <a:lnTo>
                  <a:pt x="410211" y="91719"/>
                </a:lnTo>
                <a:lnTo>
                  <a:pt x="410973" y="94615"/>
                </a:lnTo>
                <a:lnTo>
                  <a:pt x="412243" y="97078"/>
                </a:lnTo>
                <a:lnTo>
                  <a:pt x="424689" y="97078"/>
                </a:lnTo>
                <a:lnTo>
                  <a:pt x="423165" y="94386"/>
                </a:lnTo>
                <a:lnTo>
                  <a:pt x="422149" y="91567"/>
                </a:lnTo>
                <a:lnTo>
                  <a:pt x="421604" y="88417"/>
                </a:lnTo>
                <a:close/>
              </a:path>
              <a:path w="576579" h="99060">
                <a:moveTo>
                  <a:pt x="420879" y="61772"/>
                </a:moveTo>
                <a:lnTo>
                  <a:pt x="408941" y="61772"/>
                </a:lnTo>
                <a:lnTo>
                  <a:pt x="408835" y="71958"/>
                </a:lnTo>
                <a:lnTo>
                  <a:pt x="408179" y="75387"/>
                </a:lnTo>
                <a:lnTo>
                  <a:pt x="391415" y="89331"/>
                </a:lnTo>
                <a:lnTo>
                  <a:pt x="408646" y="89331"/>
                </a:lnTo>
                <a:lnTo>
                  <a:pt x="409703" y="88417"/>
                </a:lnTo>
                <a:lnTo>
                  <a:pt x="421604" y="88417"/>
                </a:lnTo>
                <a:lnTo>
                  <a:pt x="421213" y="86156"/>
                </a:lnTo>
                <a:lnTo>
                  <a:pt x="421086" y="84404"/>
                </a:lnTo>
                <a:lnTo>
                  <a:pt x="420977" y="81381"/>
                </a:lnTo>
                <a:lnTo>
                  <a:pt x="420879" y="61772"/>
                </a:lnTo>
                <a:close/>
              </a:path>
              <a:path w="576579" h="99060">
                <a:moveTo>
                  <a:pt x="399797" y="25171"/>
                </a:moveTo>
                <a:lnTo>
                  <a:pt x="387605" y="25171"/>
                </a:lnTo>
                <a:lnTo>
                  <a:pt x="382271" y="25984"/>
                </a:lnTo>
                <a:lnTo>
                  <a:pt x="373127" y="29311"/>
                </a:lnTo>
                <a:lnTo>
                  <a:pt x="369571" y="31673"/>
                </a:lnTo>
                <a:lnTo>
                  <a:pt x="367264" y="34747"/>
                </a:lnTo>
                <a:lnTo>
                  <a:pt x="364745" y="37795"/>
                </a:lnTo>
                <a:lnTo>
                  <a:pt x="362967" y="41833"/>
                </a:lnTo>
                <a:lnTo>
                  <a:pt x="361951" y="46812"/>
                </a:lnTo>
                <a:lnTo>
                  <a:pt x="373635" y="48412"/>
                </a:lnTo>
                <a:lnTo>
                  <a:pt x="374905" y="43408"/>
                </a:lnTo>
                <a:lnTo>
                  <a:pt x="376937" y="39928"/>
                </a:lnTo>
                <a:lnTo>
                  <a:pt x="379477" y="37973"/>
                </a:lnTo>
                <a:lnTo>
                  <a:pt x="382271" y="36017"/>
                </a:lnTo>
                <a:lnTo>
                  <a:pt x="386335" y="35026"/>
                </a:lnTo>
                <a:lnTo>
                  <a:pt x="418470" y="35026"/>
                </a:lnTo>
                <a:lnTo>
                  <a:pt x="418318" y="34721"/>
                </a:lnTo>
                <a:lnTo>
                  <a:pt x="414783" y="30480"/>
                </a:lnTo>
                <a:lnTo>
                  <a:pt x="411989" y="28702"/>
                </a:lnTo>
                <a:lnTo>
                  <a:pt x="408179" y="27279"/>
                </a:lnTo>
                <a:lnTo>
                  <a:pt x="404623" y="25857"/>
                </a:lnTo>
                <a:lnTo>
                  <a:pt x="399797" y="25171"/>
                </a:lnTo>
                <a:close/>
              </a:path>
              <a:path w="576579" h="99060">
                <a:moveTo>
                  <a:pt x="452375" y="26746"/>
                </a:moveTo>
                <a:lnTo>
                  <a:pt x="441707" y="26746"/>
                </a:lnTo>
                <a:lnTo>
                  <a:pt x="441707" y="97078"/>
                </a:lnTo>
                <a:lnTo>
                  <a:pt x="453646" y="97078"/>
                </a:lnTo>
                <a:lnTo>
                  <a:pt x="453705" y="49453"/>
                </a:lnTo>
                <a:lnTo>
                  <a:pt x="455424" y="43561"/>
                </a:lnTo>
                <a:lnTo>
                  <a:pt x="458980" y="40335"/>
                </a:lnTo>
                <a:lnTo>
                  <a:pt x="462790" y="37109"/>
                </a:lnTo>
                <a:lnTo>
                  <a:pt x="463734" y="36753"/>
                </a:lnTo>
                <a:lnTo>
                  <a:pt x="452376" y="36753"/>
                </a:lnTo>
                <a:lnTo>
                  <a:pt x="452375" y="26746"/>
                </a:lnTo>
                <a:close/>
              </a:path>
              <a:path w="576579" h="99060">
                <a:moveTo>
                  <a:pt x="495754" y="35483"/>
                </a:moveTo>
                <a:lnTo>
                  <a:pt x="475490" y="35483"/>
                </a:lnTo>
                <a:lnTo>
                  <a:pt x="478284" y="36220"/>
                </a:lnTo>
                <a:lnTo>
                  <a:pt x="482856" y="39090"/>
                </a:lnTo>
                <a:lnTo>
                  <a:pt x="484634" y="40995"/>
                </a:lnTo>
                <a:lnTo>
                  <a:pt x="485396" y="43408"/>
                </a:lnTo>
                <a:lnTo>
                  <a:pt x="486412" y="45821"/>
                </a:lnTo>
                <a:lnTo>
                  <a:pt x="486920" y="49453"/>
                </a:lnTo>
                <a:lnTo>
                  <a:pt x="486920" y="97078"/>
                </a:lnTo>
                <a:lnTo>
                  <a:pt x="498858" y="97078"/>
                </a:lnTo>
                <a:lnTo>
                  <a:pt x="498858" y="48310"/>
                </a:lnTo>
                <a:lnTo>
                  <a:pt x="498604" y="44450"/>
                </a:lnTo>
                <a:lnTo>
                  <a:pt x="497334" y="38836"/>
                </a:lnTo>
                <a:lnTo>
                  <a:pt x="496064" y="35915"/>
                </a:lnTo>
                <a:lnTo>
                  <a:pt x="495754" y="35483"/>
                </a:lnTo>
                <a:close/>
              </a:path>
              <a:path w="576579" h="99060">
                <a:moveTo>
                  <a:pt x="479046" y="25171"/>
                </a:moveTo>
                <a:lnTo>
                  <a:pt x="465076" y="25171"/>
                </a:lnTo>
                <a:lnTo>
                  <a:pt x="457456" y="29032"/>
                </a:lnTo>
                <a:lnTo>
                  <a:pt x="452376" y="36753"/>
                </a:lnTo>
                <a:lnTo>
                  <a:pt x="463734" y="36753"/>
                </a:lnTo>
                <a:lnTo>
                  <a:pt x="467108" y="35483"/>
                </a:lnTo>
                <a:lnTo>
                  <a:pt x="495754" y="35483"/>
                </a:lnTo>
                <a:lnTo>
                  <a:pt x="492508" y="30962"/>
                </a:lnTo>
                <a:lnTo>
                  <a:pt x="489968" y="28981"/>
                </a:lnTo>
                <a:lnTo>
                  <a:pt x="482856" y="25933"/>
                </a:lnTo>
                <a:lnTo>
                  <a:pt x="479046" y="25171"/>
                </a:lnTo>
                <a:close/>
              </a:path>
              <a:path w="576579" h="99060">
                <a:moveTo>
                  <a:pt x="548896" y="25171"/>
                </a:moveTo>
                <a:lnTo>
                  <a:pt x="538990" y="25171"/>
                </a:lnTo>
                <a:lnTo>
                  <a:pt x="533656" y="26695"/>
                </a:lnTo>
                <a:lnTo>
                  <a:pt x="529084" y="29743"/>
                </a:lnTo>
                <a:lnTo>
                  <a:pt x="524258" y="32766"/>
                </a:lnTo>
                <a:lnTo>
                  <a:pt x="520956" y="37160"/>
                </a:lnTo>
                <a:lnTo>
                  <a:pt x="518416" y="42875"/>
                </a:lnTo>
                <a:lnTo>
                  <a:pt x="516130" y="48590"/>
                </a:lnTo>
                <a:lnTo>
                  <a:pt x="515114" y="54965"/>
                </a:lnTo>
                <a:lnTo>
                  <a:pt x="515114" y="69189"/>
                </a:lnTo>
                <a:lnTo>
                  <a:pt x="516384" y="75539"/>
                </a:lnTo>
                <a:lnTo>
                  <a:pt x="521464" y="86639"/>
                </a:lnTo>
                <a:lnTo>
                  <a:pt x="525020" y="90957"/>
                </a:lnTo>
                <a:lnTo>
                  <a:pt x="529846" y="94030"/>
                </a:lnTo>
                <a:lnTo>
                  <a:pt x="534418" y="97129"/>
                </a:lnTo>
                <a:lnTo>
                  <a:pt x="539752" y="98679"/>
                </a:lnTo>
                <a:lnTo>
                  <a:pt x="553976" y="98679"/>
                </a:lnTo>
                <a:lnTo>
                  <a:pt x="560580" y="95173"/>
                </a:lnTo>
                <a:lnTo>
                  <a:pt x="564488" y="88874"/>
                </a:lnTo>
                <a:lnTo>
                  <a:pt x="541276" y="88874"/>
                </a:lnTo>
                <a:lnTo>
                  <a:pt x="536704" y="86639"/>
                </a:lnTo>
                <a:lnTo>
                  <a:pt x="529084" y="77724"/>
                </a:lnTo>
                <a:lnTo>
                  <a:pt x="527306" y="70993"/>
                </a:lnTo>
                <a:lnTo>
                  <a:pt x="527306" y="52679"/>
                </a:lnTo>
                <a:lnTo>
                  <a:pt x="529084" y="45847"/>
                </a:lnTo>
                <a:lnTo>
                  <a:pt x="536196" y="37185"/>
                </a:lnTo>
                <a:lnTo>
                  <a:pt x="540514" y="35026"/>
                </a:lnTo>
                <a:lnTo>
                  <a:pt x="576074" y="35026"/>
                </a:lnTo>
                <a:lnTo>
                  <a:pt x="576074" y="34823"/>
                </a:lnTo>
                <a:lnTo>
                  <a:pt x="564136" y="34823"/>
                </a:lnTo>
                <a:lnTo>
                  <a:pt x="562104" y="31953"/>
                </a:lnTo>
                <a:lnTo>
                  <a:pt x="559310" y="29641"/>
                </a:lnTo>
                <a:lnTo>
                  <a:pt x="552706" y="26060"/>
                </a:lnTo>
                <a:lnTo>
                  <a:pt x="548896" y="25171"/>
                </a:lnTo>
                <a:close/>
              </a:path>
              <a:path w="576579" h="99060">
                <a:moveTo>
                  <a:pt x="576074" y="88214"/>
                </a:moveTo>
                <a:lnTo>
                  <a:pt x="564898" y="88214"/>
                </a:lnTo>
                <a:lnTo>
                  <a:pt x="564898" y="97078"/>
                </a:lnTo>
                <a:lnTo>
                  <a:pt x="576074" y="97078"/>
                </a:lnTo>
                <a:lnTo>
                  <a:pt x="576074" y="88214"/>
                </a:lnTo>
                <a:close/>
              </a:path>
              <a:path w="576579" h="99060">
                <a:moveTo>
                  <a:pt x="576074" y="35026"/>
                </a:moveTo>
                <a:lnTo>
                  <a:pt x="551182" y="35026"/>
                </a:lnTo>
                <a:lnTo>
                  <a:pt x="555754" y="37287"/>
                </a:lnTo>
                <a:lnTo>
                  <a:pt x="563374" y="46278"/>
                </a:lnTo>
                <a:lnTo>
                  <a:pt x="565152" y="53340"/>
                </a:lnTo>
                <a:lnTo>
                  <a:pt x="565152" y="71729"/>
                </a:lnTo>
                <a:lnTo>
                  <a:pt x="563374" y="78206"/>
                </a:lnTo>
                <a:lnTo>
                  <a:pt x="559564" y="82473"/>
                </a:lnTo>
                <a:lnTo>
                  <a:pt x="556008" y="86741"/>
                </a:lnTo>
                <a:lnTo>
                  <a:pt x="551690" y="88874"/>
                </a:lnTo>
                <a:lnTo>
                  <a:pt x="564488" y="88874"/>
                </a:lnTo>
                <a:lnTo>
                  <a:pt x="564898" y="88214"/>
                </a:lnTo>
                <a:lnTo>
                  <a:pt x="576074" y="88214"/>
                </a:lnTo>
                <a:lnTo>
                  <a:pt x="576074" y="35026"/>
                </a:lnTo>
                <a:close/>
              </a:path>
              <a:path w="576579" h="99060">
                <a:moveTo>
                  <a:pt x="576074" y="0"/>
                </a:moveTo>
                <a:lnTo>
                  <a:pt x="564136" y="0"/>
                </a:lnTo>
                <a:lnTo>
                  <a:pt x="564136" y="34823"/>
                </a:lnTo>
                <a:lnTo>
                  <a:pt x="576074" y="34823"/>
                </a:lnTo>
                <a:lnTo>
                  <a:pt x="576074" y="0"/>
                </a:lnTo>
                <a:close/>
              </a:path>
            </a:pathLst>
          </a:custGeom>
          <a:solidFill>
            <a:srgbClr val="000000"/>
          </a:solidFill>
        </p:spPr>
        <p:txBody>
          <a:bodyPr wrap="square" lIns="0" tIns="0" rIns="0" bIns="0" rtlCol="0"/>
          <a:lstStyle/>
          <a:p>
            <a:endParaRPr/>
          </a:p>
        </p:txBody>
      </p:sp>
      <p:sp>
        <p:nvSpPr>
          <p:cNvPr id="459" name="object 459"/>
          <p:cNvSpPr/>
          <p:nvPr/>
        </p:nvSpPr>
        <p:spPr>
          <a:xfrm>
            <a:off x="10710436" y="4717451"/>
            <a:ext cx="960886" cy="252577"/>
          </a:xfrm>
          <a:prstGeom prst="rect">
            <a:avLst/>
          </a:prstGeom>
          <a:blipFill>
            <a:blip r:embed="rId36" cstate="print"/>
            <a:stretch>
              <a:fillRect/>
            </a:stretch>
          </a:blipFill>
        </p:spPr>
        <p:txBody>
          <a:bodyPr wrap="square" lIns="0" tIns="0" rIns="0" bIns="0" rtlCol="0"/>
          <a:lstStyle/>
          <a:p>
            <a:endParaRPr/>
          </a:p>
        </p:txBody>
      </p:sp>
      <p:sp>
        <p:nvSpPr>
          <p:cNvPr id="460" name="object 460"/>
          <p:cNvSpPr/>
          <p:nvPr/>
        </p:nvSpPr>
        <p:spPr>
          <a:xfrm>
            <a:off x="10577086" y="4391489"/>
            <a:ext cx="99695" cy="99695"/>
          </a:xfrm>
          <a:custGeom>
            <a:avLst/>
            <a:gdLst/>
            <a:ahLst/>
            <a:cxnLst/>
            <a:rect l="l" t="t" r="r" b="b"/>
            <a:pathLst>
              <a:path w="99695" h="99695">
                <a:moveTo>
                  <a:pt x="0" y="99189"/>
                </a:moveTo>
                <a:lnTo>
                  <a:pt x="99189" y="99189"/>
                </a:lnTo>
                <a:lnTo>
                  <a:pt x="99189" y="0"/>
                </a:lnTo>
                <a:lnTo>
                  <a:pt x="0" y="0"/>
                </a:lnTo>
                <a:lnTo>
                  <a:pt x="0" y="99189"/>
                </a:lnTo>
                <a:close/>
              </a:path>
            </a:pathLst>
          </a:custGeom>
          <a:solidFill>
            <a:srgbClr val="2C465A"/>
          </a:solidFill>
        </p:spPr>
        <p:txBody>
          <a:bodyPr wrap="square" lIns="0" tIns="0" rIns="0" bIns="0" rtlCol="0"/>
          <a:lstStyle/>
          <a:p>
            <a:endParaRPr/>
          </a:p>
        </p:txBody>
      </p:sp>
      <p:sp>
        <p:nvSpPr>
          <p:cNvPr id="461" name="object 461"/>
          <p:cNvSpPr/>
          <p:nvPr/>
        </p:nvSpPr>
        <p:spPr>
          <a:xfrm>
            <a:off x="10715008" y="4388723"/>
            <a:ext cx="875795" cy="125628"/>
          </a:xfrm>
          <a:prstGeom prst="rect">
            <a:avLst/>
          </a:prstGeom>
          <a:blipFill>
            <a:blip r:embed="rId37" cstate="print"/>
            <a:stretch>
              <a:fillRect/>
            </a:stretch>
          </a:blipFill>
        </p:spPr>
        <p:txBody>
          <a:bodyPr wrap="square" lIns="0" tIns="0" rIns="0" bIns="0" rtlCol="0"/>
          <a:lstStyle/>
          <a:p>
            <a:endParaRPr/>
          </a:p>
        </p:txBody>
      </p:sp>
      <p:sp>
        <p:nvSpPr>
          <p:cNvPr id="462" name="object 462"/>
          <p:cNvSpPr/>
          <p:nvPr/>
        </p:nvSpPr>
        <p:spPr>
          <a:xfrm>
            <a:off x="10577086" y="4064946"/>
            <a:ext cx="99695" cy="99695"/>
          </a:xfrm>
          <a:custGeom>
            <a:avLst/>
            <a:gdLst/>
            <a:ahLst/>
            <a:cxnLst/>
            <a:rect l="l" t="t" r="r" b="b"/>
            <a:pathLst>
              <a:path w="99695" h="99695">
                <a:moveTo>
                  <a:pt x="0" y="99189"/>
                </a:moveTo>
                <a:lnTo>
                  <a:pt x="99189" y="99189"/>
                </a:lnTo>
                <a:lnTo>
                  <a:pt x="99189" y="0"/>
                </a:lnTo>
                <a:lnTo>
                  <a:pt x="0" y="0"/>
                </a:lnTo>
                <a:lnTo>
                  <a:pt x="0" y="99189"/>
                </a:lnTo>
                <a:close/>
              </a:path>
            </a:pathLst>
          </a:custGeom>
          <a:solidFill>
            <a:srgbClr val="46637A"/>
          </a:solidFill>
        </p:spPr>
        <p:txBody>
          <a:bodyPr wrap="square" lIns="0" tIns="0" rIns="0" bIns="0" rtlCol="0"/>
          <a:lstStyle/>
          <a:p>
            <a:endParaRPr/>
          </a:p>
        </p:txBody>
      </p:sp>
      <p:sp>
        <p:nvSpPr>
          <p:cNvPr id="463" name="object 463"/>
          <p:cNvSpPr/>
          <p:nvPr/>
        </p:nvSpPr>
        <p:spPr>
          <a:xfrm>
            <a:off x="10715516" y="4062180"/>
            <a:ext cx="793750" cy="125730"/>
          </a:xfrm>
          <a:custGeom>
            <a:avLst/>
            <a:gdLst/>
            <a:ahLst/>
            <a:cxnLst/>
            <a:rect l="l" t="t" r="r" b="b"/>
            <a:pathLst>
              <a:path w="793750" h="125729">
                <a:moveTo>
                  <a:pt x="13208" y="0"/>
                </a:moveTo>
                <a:lnTo>
                  <a:pt x="0" y="0"/>
                </a:lnTo>
                <a:lnTo>
                  <a:pt x="0" y="97104"/>
                </a:lnTo>
                <a:lnTo>
                  <a:pt x="12192" y="97104"/>
                </a:lnTo>
                <a:lnTo>
                  <a:pt x="12192" y="20802"/>
                </a:lnTo>
                <a:lnTo>
                  <a:pt x="27071" y="20802"/>
                </a:lnTo>
                <a:lnTo>
                  <a:pt x="13208" y="0"/>
                </a:lnTo>
                <a:close/>
              </a:path>
              <a:path w="793750" h="125729">
                <a:moveTo>
                  <a:pt x="27071" y="20802"/>
                </a:moveTo>
                <a:lnTo>
                  <a:pt x="12192" y="20802"/>
                </a:lnTo>
                <a:lnTo>
                  <a:pt x="63246" y="97104"/>
                </a:lnTo>
                <a:lnTo>
                  <a:pt x="76454" y="97104"/>
                </a:lnTo>
                <a:lnTo>
                  <a:pt x="76454" y="76225"/>
                </a:lnTo>
                <a:lnTo>
                  <a:pt x="64008" y="76225"/>
                </a:lnTo>
                <a:lnTo>
                  <a:pt x="27071" y="20802"/>
                </a:lnTo>
                <a:close/>
              </a:path>
              <a:path w="793750" h="125729">
                <a:moveTo>
                  <a:pt x="76454" y="0"/>
                </a:moveTo>
                <a:lnTo>
                  <a:pt x="64008" y="0"/>
                </a:lnTo>
                <a:lnTo>
                  <a:pt x="64008" y="76225"/>
                </a:lnTo>
                <a:lnTo>
                  <a:pt x="76454" y="76225"/>
                </a:lnTo>
                <a:lnTo>
                  <a:pt x="76454" y="0"/>
                </a:lnTo>
                <a:close/>
              </a:path>
              <a:path w="793750" h="125729">
                <a:moveTo>
                  <a:pt x="128016" y="25171"/>
                </a:moveTo>
                <a:lnTo>
                  <a:pt x="119126" y="25171"/>
                </a:lnTo>
                <a:lnTo>
                  <a:pt x="111760" y="27787"/>
                </a:lnTo>
                <a:lnTo>
                  <a:pt x="94996" y="61925"/>
                </a:lnTo>
                <a:lnTo>
                  <a:pt x="95567" y="70316"/>
                </a:lnTo>
                <a:lnTo>
                  <a:pt x="128016" y="98679"/>
                </a:lnTo>
                <a:lnTo>
                  <a:pt x="134112" y="98679"/>
                </a:lnTo>
                <a:lnTo>
                  <a:pt x="139700" y="97256"/>
                </a:lnTo>
                <a:lnTo>
                  <a:pt x="145034" y="94386"/>
                </a:lnTo>
                <a:lnTo>
                  <a:pt x="150114" y="91516"/>
                </a:lnTo>
                <a:lnTo>
                  <a:pt x="152772" y="88874"/>
                </a:lnTo>
                <a:lnTo>
                  <a:pt x="121920" y="88874"/>
                </a:lnTo>
                <a:lnTo>
                  <a:pt x="117094" y="86639"/>
                </a:lnTo>
                <a:lnTo>
                  <a:pt x="112987" y="82118"/>
                </a:lnTo>
                <a:lnTo>
                  <a:pt x="109220" y="77673"/>
                </a:lnTo>
                <a:lnTo>
                  <a:pt x="107188" y="70942"/>
                </a:lnTo>
                <a:lnTo>
                  <a:pt x="107231" y="52790"/>
                </a:lnTo>
                <a:lnTo>
                  <a:pt x="109220" y="46202"/>
                </a:lnTo>
                <a:lnTo>
                  <a:pt x="113030" y="41732"/>
                </a:lnTo>
                <a:lnTo>
                  <a:pt x="117094" y="37261"/>
                </a:lnTo>
                <a:lnTo>
                  <a:pt x="121920" y="35052"/>
                </a:lnTo>
                <a:lnTo>
                  <a:pt x="151931" y="35052"/>
                </a:lnTo>
                <a:lnTo>
                  <a:pt x="151638" y="34671"/>
                </a:lnTo>
                <a:lnTo>
                  <a:pt x="146733" y="30518"/>
                </a:lnTo>
                <a:lnTo>
                  <a:pt x="141161" y="27549"/>
                </a:lnTo>
                <a:lnTo>
                  <a:pt x="134922" y="25766"/>
                </a:lnTo>
                <a:lnTo>
                  <a:pt x="128016" y="25171"/>
                </a:lnTo>
                <a:close/>
              </a:path>
              <a:path w="793750" h="125729">
                <a:moveTo>
                  <a:pt x="151931" y="35052"/>
                </a:moveTo>
                <a:lnTo>
                  <a:pt x="133858" y="35052"/>
                </a:lnTo>
                <a:lnTo>
                  <a:pt x="138684" y="37287"/>
                </a:lnTo>
                <a:lnTo>
                  <a:pt x="142748" y="41757"/>
                </a:lnTo>
                <a:lnTo>
                  <a:pt x="146558" y="46253"/>
                </a:lnTo>
                <a:lnTo>
                  <a:pt x="148577" y="52790"/>
                </a:lnTo>
                <a:lnTo>
                  <a:pt x="148537" y="70942"/>
                </a:lnTo>
                <a:lnTo>
                  <a:pt x="146558" y="77622"/>
                </a:lnTo>
                <a:lnTo>
                  <a:pt x="142588" y="82296"/>
                </a:lnTo>
                <a:lnTo>
                  <a:pt x="138684" y="86639"/>
                </a:lnTo>
                <a:lnTo>
                  <a:pt x="133858" y="88874"/>
                </a:lnTo>
                <a:lnTo>
                  <a:pt x="152772" y="88874"/>
                </a:lnTo>
                <a:lnTo>
                  <a:pt x="154178" y="87477"/>
                </a:lnTo>
                <a:lnTo>
                  <a:pt x="156814" y="82118"/>
                </a:lnTo>
                <a:lnTo>
                  <a:pt x="159512" y="77114"/>
                </a:lnTo>
                <a:lnTo>
                  <a:pt x="160722" y="70316"/>
                </a:lnTo>
                <a:lnTo>
                  <a:pt x="160782" y="60934"/>
                </a:lnTo>
                <a:lnTo>
                  <a:pt x="160211" y="53009"/>
                </a:lnTo>
                <a:lnTo>
                  <a:pt x="158496" y="45993"/>
                </a:lnTo>
                <a:lnTo>
                  <a:pt x="155639" y="39882"/>
                </a:lnTo>
                <a:lnTo>
                  <a:pt x="151931" y="35052"/>
                </a:lnTo>
                <a:close/>
              </a:path>
              <a:path w="793750" h="125729">
                <a:moveTo>
                  <a:pt x="187706" y="26771"/>
                </a:moveTo>
                <a:lnTo>
                  <a:pt x="177038" y="26771"/>
                </a:lnTo>
                <a:lnTo>
                  <a:pt x="177038" y="97104"/>
                </a:lnTo>
                <a:lnTo>
                  <a:pt x="188976" y="97104"/>
                </a:lnTo>
                <a:lnTo>
                  <a:pt x="189043" y="49453"/>
                </a:lnTo>
                <a:lnTo>
                  <a:pt x="190754" y="43561"/>
                </a:lnTo>
                <a:lnTo>
                  <a:pt x="194564" y="40335"/>
                </a:lnTo>
                <a:lnTo>
                  <a:pt x="198120" y="37109"/>
                </a:lnTo>
                <a:lnTo>
                  <a:pt x="199136" y="36753"/>
                </a:lnTo>
                <a:lnTo>
                  <a:pt x="187706" y="36753"/>
                </a:lnTo>
                <a:lnTo>
                  <a:pt x="187706" y="26771"/>
                </a:lnTo>
                <a:close/>
              </a:path>
              <a:path w="793750" h="125729">
                <a:moveTo>
                  <a:pt x="231355" y="35509"/>
                </a:moveTo>
                <a:lnTo>
                  <a:pt x="210820" y="35509"/>
                </a:lnTo>
                <a:lnTo>
                  <a:pt x="213614" y="36220"/>
                </a:lnTo>
                <a:lnTo>
                  <a:pt x="215900" y="37668"/>
                </a:lnTo>
                <a:lnTo>
                  <a:pt x="222250" y="97104"/>
                </a:lnTo>
                <a:lnTo>
                  <a:pt x="234189" y="97104"/>
                </a:lnTo>
                <a:lnTo>
                  <a:pt x="234189" y="48336"/>
                </a:lnTo>
                <a:lnTo>
                  <a:pt x="231649" y="35915"/>
                </a:lnTo>
                <a:lnTo>
                  <a:pt x="231355" y="35509"/>
                </a:lnTo>
                <a:close/>
              </a:path>
              <a:path w="793750" h="125729">
                <a:moveTo>
                  <a:pt x="214376" y="25171"/>
                </a:moveTo>
                <a:lnTo>
                  <a:pt x="200406" y="25171"/>
                </a:lnTo>
                <a:lnTo>
                  <a:pt x="193040" y="29032"/>
                </a:lnTo>
                <a:lnTo>
                  <a:pt x="187706" y="36753"/>
                </a:lnTo>
                <a:lnTo>
                  <a:pt x="199136" y="36753"/>
                </a:lnTo>
                <a:lnTo>
                  <a:pt x="202692" y="35509"/>
                </a:lnTo>
                <a:lnTo>
                  <a:pt x="231355" y="35509"/>
                </a:lnTo>
                <a:lnTo>
                  <a:pt x="228093" y="30988"/>
                </a:lnTo>
                <a:lnTo>
                  <a:pt x="225298" y="28981"/>
                </a:lnTo>
                <a:lnTo>
                  <a:pt x="218186" y="25933"/>
                </a:lnTo>
                <a:lnTo>
                  <a:pt x="214376" y="25171"/>
                </a:lnTo>
                <a:close/>
              </a:path>
              <a:path w="793750" h="125729">
                <a:moveTo>
                  <a:pt x="286767" y="55981"/>
                </a:moveTo>
                <a:lnTo>
                  <a:pt x="250191" y="55981"/>
                </a:lnTo>
                <a:lnTo>
                  <a:pt x="250191" y="67945"/>
                </a:lnTo>
                <a:lnTo>
                  <a:pt x="286767" y="67945"/>
                </a:lnTo>
                <a:lnTo>
                  <a:pt x="286767" y="55981"/>
                </a:lnTo>
                <a:close/>
              </a:path>
              <a:path w="793750" h="125729">
                <a:moveTo>
                  <a:pt x="315977" y="0"/>
                </a:moveTo>
                <a:lnTo>
                  <a:pt x="303277" y="0"/>
                </a:lnTo>
                <a:lnTo>
                  <a:pt x="303277" y="97104"/>
                </a:lnTo>
                <a:lnTo>
                  <a:pt x="315977" y="97104"/>
                </a:lnTo>
                <a:lnTo>
                  <a:pt x="315977" y="51333"/>
                </a:lnTo>
                <a:lnTo>
                  <a:pt x="379223" y="51333"/>
                </a:lnTo>
                <a:lnTo>
                  <a:pt x="379223" y="39878"/>
                </a:lnTo>
                <a:lnTo>
                  <a:pt x="315977" y="39878"/>
                </a:lnTo>
                <a:lnTo>
                  <a:pt x="315977" y="0"/>
                </a:lnTo>
                <a:close/>
              </a:path>
              <a:path w="793750" h="125729">
                <a:moveTo>
                  <a:pt x="379223" y="51333"/>
                </a:moveTo>
                <a:lnTo>
                  <a:pt x="366523" y="51333"/>
                </a:lnTo>
                <a:lnTo>
                  <a:pt x="366523" y="97104"/>
                </a:lnTo>
                <a:lnTo>
                  <a:pt x="379223" y="97104"/>
                </a:lnTo>
                <a:lnTo>
                  <a:pt x="379223" y="51333"/>
                </a:lnTo>
                <a:close/>
              </a:path>
              <a:path w="793750" h="125729">
                <a:moveTo>
                  <a:pt x="379223" y="0"/>
                </a:moveTo>
                <a:lnTo>
                  <a:pt x="366523" y="0"/>
                </a:lnTo>
                <a:lnTo>
                  <a:pt x="366523" y="39878"/>
                </a:lnTo>
                <a:lnTo>
                  <a:pt x="379223" y="39878"/>
                </a:lnTo>
                <a:lnTo>
                  <a:pt x="379223" y="0"/>
                </a:lnTo>
                <a:close/>
              </a:path>
              <a:path w="793750" h="125729">
                <a:moveTo>
                  <a:pt x="430531" y="25171"/>
                </a:moveTo>
                <a:lnTo>
                  <a:pt x="421895" y="25171"/>
                </a:lnTo>
                <a:lnTo>
                  <a:pt x="414529" y="27787"/>
                </a:lnTo>
                <a:lnTo>
                  <a:pt x="397765" y="61925"/>
                </a:lnTo>
                <a:lnTo>
                  <a:pt x="398310" y="69977"/>
                </a:lnTo>
                <a:lnTo>
                  <a:pt x="430531" y="98679"/>
                </a:lnTo>
                <a:lnTo>
                  <a:pt x="436881" y="98679"/>
                </a:lnTo>
                <a:lnTo>
                  <a:pt x="442469" y="97256"/>
                </a:lnTo>
                <a:lnTo>
                  <a:pt x="447549" y="94386"/>
                </a:lnTo>
                <a:lnTo>
                  <a:pt x="452884" y="91516"/>
                </a:lnTo>
                <a:lnTo>
                  <a:pt x="455376" y="88874"/>
                </a:lnTo>
                <a:lnTo>
                  <a:pt x="424689" y="88874"/>
                </a:lnTo>
                <a:lnTo>
                  <a:pt x="419863" y="86639"/>
                </a:lnTo>
                <a:lnTo>
                  <a:pt x="415756" y="82118"/>
                </a:lnTo>
                <a:lnTo>
                  <a:pt x="411989" y="77673"/>
                </a:lnTo>
                <a:lnTo>
                  <a:pt x="409957" y="70942"/>
                </a:lnTo>
                <a:lnTo>
                  <a:pt x="410001" y="52790"/>
                </a:lnTo>
                <a:lnTo>
                  <a:pt x="411989" y="46202"/>
                </a:lnTo>
                <a:lnTo>
                  <a:pt x="415799" y="41732"/>
                </a:lnTo>
                <a:lnTo>
                  <a:pt x="419863" y="37261"/>
                </a:lnTo>
                <a:lnTo>
                  <a:pt x="424689" y="35052"/>
                </a:lnTo>
                <a:lnTo>
                  <a:pt x="454700" y="35052"/>
                </a:lnTo>
                <a:lnTo>
                  <a:pt x="454408" y="34671"/>
                </a:lnTo>
                <a:lnTo>
                  <a:pt x="449498" y="30518"/>
                </a:lnTo>
                <a:lnTo>
                  <a:pt x="443898" y="27549"/>
                </a:lnTo>
                <a:lnTo>
                  <a:pt x="437584" y="25766"/>
                </a:lnTo>
                <a:lnTo>
                  <a:pt x="430531" y="25171"/>
                </a:lnTo>
                <a:close/>
              </a:path>
              <a:path w="793750" h="125729">
                <a:moveTo>
                  <a:pt x="454700" y="35052"/>
                </a:moveTo>
                <a:lnTo>
                  <a:pt x="436627" y="35052"/>
                </a:lnTo>
                <a:lnTo>
                  <a:pt x="441453" y="37287"/>
                </a:lnTo>
                <a:lnTo>
                  <a:pt x="445263" y="41757"/>
                </a:lnTo>
                <a:lnTo>
                  <a:pt x="449327" y="46253"/>
                </a:lnTo>
                <a:lnTo>
                  <a:pt x="451347" y="52790"/>
                </a:lnTo>
                <a:lnTo>
                  <a:pt x="451307" y="70942"/>
                </a:lnTo>
                <a:lnTo>
                  <a:pt x="449327" y="77622"/>
                </a:lnTo>
                <a:lnTo>
                  <a:pt x="445472" y="82169"/>
                </a:lnTo>
                <a:lnTo>
                  <a:pt x="441453" y="86639"/>
                </a:lnTo>
                <a:lnTo>
                  <a:pt x="436627" y="88874"/>
                </a:lnTo>
                <a:lnTo>
                  <a:pt x="455376" y="88874"/>
                </a:lnTo>
                <a:lnTo>
                  <a:pt x="456694" y="87477"/>
                </a:lnTo>
                <a:lnTo>
                  <a:pt x="462282" y="77114"/>
                </a:lnTo>
                <a:lnTo>
                  <a:pt x="463491" y="70316"/>
                </a:lnTo>
                <a:lnTo>
                  <a:pt x="463552" y="60934"/>
                </a:lnTo>
                <a:lnTo>
                  <a:pt x="462980" y="53009"/>
                </a:lnTo>
                <a:lnTo>
                  <a:pt x="461266" y="45993"/>
                </a:lnTo>
                <a:lnTo>
                  <a:pt x="458408" y="39882"/>
                </a:lnTo>
                <a:lnTo>
                  <a:pt x="454700" y="35052"/>
                </a:lnTo>
                <a:close/>
              </a:path>
              <a:path w="793750" h="125729">
                <a:moveTo>
                  <a:pt x="509526" y="25171"/>
                </a:moveTo>
                <a:lnTo>
                  <a:pt x="499366" y="25171"/>
                </a:lnTo>
                <a:lnTo>
                  <a:pt x="494286" y="26695"/>
                </a:lnTo>
                <a:lnTo>
                  <a:pt x="475490" y="54965"/>
                </a:lnTo>
                <a:lnTo>
                  <a:pt x="475490" y="69189"/>
                </a:lnTo>
                <a:lnTo>
                  <a:pt x="500128" y="98679"/>
                </a:lnTo>
                <a:lnTo>
                  <a:pt x="514352" y="98679"/>
                </a:lnTo>
                <a:lnTo>
                  <a:pt x="520956" y="95199"/>
                </a:lnTo>
                <a:lnTo>
                  <a:pt x="525096" y="88874"/>
                </a:lnTo>
                <a:lnTo>
                  <a:pt x="501652" y="88874"/>
                </a:lnTo>
                <a:lnTo>
                  <a:pt x="497312" y="86639"/>
                </a:lnTo>
                <a:lnTo>
                  <a:pt x="489714" y="77724"/>
                </a:lnTo>
                <a:lnTo>
                  <a:pt x="487682" y="70993"/>
                </a:lnTo>
                <a:lnTo>
                  <a:pt x="487682" y="52679"/>
                </a:lnTo>
                <a:lnTo>
                  <a:pt x="489460" y="45847"/>
                </a:lnTo>
                <a:lnTo>
                  <a:pt x="496572" y="37211"/>
                </a:lnTo>
                <a:lnTo>
                  <a:pt x="501144" y="35052"/>
                </a:lnTo>
                <a:lnTo>
                  <a:pt x="536450" y="35052"/>
                </a:lnTo>
                <a:lnTo>
                  <a:pt x="536450" y="34848"/>
                </a:lnTo>
                <a:lnTo>
                  <a:pt x="524512" y="34848"/>
                </a:lnTo>
                <a:lnTo>
                  <a:pt x="522480" y="31978"/>
                </a:lnTo>
                <a:lnTo>
                  <a:pt x="519940" y="29641"/>
                </a:lnTo>
                <a:lnTo>
                  <a:pt x="513336" y="26060"/>
                </a:lnTo>
                <a:lnTo>
                  <a:pt x="509526" y="25171"/>
                </a:lnTo>
                <a:close/>
              </a:path>
              <a:path w="793750" h="125729">
                <a:moveTo>
                  <a:pt x="536450" y="88214"/>
                </a:moveTo>
                <a:lnTo>
                  <a:pt x="525528" y="88214"/>
                </a:lnTo>
                <a:lnTo>
                  <a:pt x="525528" y="97104"/>
                </a:lnTo>
                <a:lnTo>
                  <a:pt x="536450" y="97104"/>
                </a:lnTo>
                <a:lnTo>
                  <a:pt x="536450" y="88214"/>
                </a:lnTo>
                <a:close/>
              </a:path>
              <a:path w="793750" h="125729">
                <a:moveTo>
                  <a:pt x="536450" y="35052"/>
                </a:moveTo>
                <a:lnTo>
                  <a:pt x="511812" y="35052"/>
                </a:lnTo>
                <a:lnTo>
                  <a:pt x="516384" y="37287"/>
                </a:lnTo>
                <a:lnTo>
                  <a:pt x="519940" y="41808"/>
                </a:lnTo>
                <a:lnTo>
                  <a:pt x="523750" y="46304"/>
                </a:lnTo>
                <a:lnTo>
                  <a:pt x="525528" y="53365"/>
                </a:lnTo>
                <a:lnTo>
                  <a:pt x="525528" y="71729"/>
                </a:lnTo>
                <a:lnTo>
                  <a:pt x="523750" y="78232"/>
                </a:lnTo>
                <a:lnTo>
                  <a:pt x="520194" y="82499"/>
                </a:lnTo>
                <a:lnTo>
                  <a:pt x="516384" y="86766"/>
                </a:lnTo>
                <a:lnTo>
                  <a:pt x="512066" y="88874"/>
                </a:lnTo>
                <a:lnTo>
                  <a:pt x="525096" y="88874"/>
                </a:lnTo>
                <a:lnTo>
                  <a:pt x="525528" y="88214"/>
                </a:lnTo>
                <a:lnTo>
                  <a:pt x="536450" y="88214"/>
                </a:lnTo>
                <a:lnTo>
                  <a:pt x="536450" y="35052"/>
                </a:lnTo>
                <a:close/>
              </a:path>
              <a:path w="793750" h="125729">
                <a:moveTo>
                  <a:pt x="536450" y="0"/>
                </a:moveTo>
                <a:lnTo>
                  <a:pt x="524512" y="0"/>
                </a:lnTo>
                <a:lnTo>
                  <a:pt x="524512" y="34848"/>
                </a:lnTo>
                <a:lnTo>
                  <a:pt x="536450" y="34848"/>
                </a:lnTo>
                <a:lnTo>
                  <a:pt x="536450" y="0"/>
                </a:lnTo>
                <a:close/>
              </a:path>
              <a:path w="793750" h="125729">
                <a:moveTo>
                  <a:pt x="555246" y="102920"/>
                </a:moveTo>
                <a:lnTo>
                  <a:pt x="554992" y="110515"/>
                </a:lnTo>
                <a:lnTo>
                  <a:pt x="557532" y="116205"/>
                </a:lnTo>
                <a:lnTo>
                  <a:pt x="562866" y="119989"/>
                </a:lnTo>
                <a:lnTo>
                  <a:pt x="567946" y="123748"/>
                </a:lnTo>
                <a:lnTo>
                  <a:pt x="574804" y="125628"/>
                </a:lnTo>
                <a:lnTo>
                  <a:pt x="590044" y="125628"/>
                </a:lnTo>
                <a:lnTo>
                  <a:pt x="596140" y="124307"/>
                </a:lnTo>
                <a:lnTo>
                  <a:pt x="605792" y="119024"/>
                </a:lnTo>
                <a:lnTo>
                  <a:pt x="608998" y="115773"/>
                </a:lnTo>
                <a:lnTo>
                  <a:pt x="577852" y="115773"/>
                </a:lnTo>
                <a:lnTo>
                  <a:pt x="573788" y="114681"/>
                </a:lnTo>
                <a:lnTo>
                  <a:pt x="570994" y="112471"/>
                </a:lnTo>
                <a:lnTo>
                  <a:pt x="568708" y="110820"/>
                </a:lnTo>
                <a:lnTo>
                  <a:pt x="567438" y="108229"/>
                </a:lnTo>
                <a:lnTo>
                  <a:pt x="566930" y="104648"/>
                </a:lnTo>
                <a:lnTo>
                  <a:pt x="555246" y="102920"/>
                </a:lnTo>
                <a:close/>
              </a:path>
              <a:path w="793750" h="125729">
                <a:moveTo>
                  <a:pt x="614936" y="87884"/>
                </a:moveTo>
                <a:lnTo>
                  <a:pt x="602744" y="87884"/>
                </a:lnTo>
                <a:lnTo>
                  <a:pt x="602672" y="97104"/>
                </a:lnTo>
                <a:lnTo>
                  <a:pt x="602490" y="100761"/>
                </a:lnTo>
                <a:lnTo>
                  <a:pt x="588520" y="115773"/>
                </a:lnTo>
                <a:lnTo>
                  <a:pt x="608998" y="115773"/>
                </a:lnTo>
                <a:lnTo>
                  <a:pt x="609348" y="115417"/>
                </a:lnTo>
                <a:lnTo>
                  <a:pt x="611646" y="110820"/>
                </a:lnTo>
                <a:lnTo>
                  <a:pt x="613666" y="106273"/>
                </a:lnTo>
                <a:lnTo>
                  <a:pt x="614936" y="98501"/>
                </a:lnTo>
                <a:lnTo>
                  <a:pt x="614936" y="87884"/>
                </a:lnTo>
                <a:close/>
              </a:path>
              <a:path w="793750" h="125729">
                <a:moveTo>
                  <a:pt x="591568" y="25171"/>
                </a:moveTo>
                <a:lnTo>
                  <a:pt x="577090" y="25171"/>
                </a:lnTo>
                <a:lnTo>
                  <a:pt x="571756" y="26720"/>
                </a:lnTo>
                <a:lnTo>
                  <a:pt x="552960" y="54813"/>
                </a:lnTo>
                <a:lnTo>
                  <a:pt x="552960" y="61544"/>
                </a:lnTo>
                <a:lnTo>
                  <a:pt x="573534" y="97104"/>
                </a:lnTo>
                <a:lnTo>
                  <a:pt x="591060" y="97104"/>
                </a:lnTo>
                <a:lnTo>
                  <a:pt x="597664" y="94030"/>
                </a:lnTo>
                <a:lnTo>
                  <a:pt x="602744" y="87884"/>
                </a:lnTo>
                <a:lnTo>
                  <a:pt x="614936" y="87884"/>
                </a:lnTo>
                <a:lnTo>
                  <a:pt x="614936" y="87223"/>
                </a:lnTo>
                <a:lnTo>
                  <a:pt x="578868" y="87223"/>
                </a:lnTo>
                <a:lnTo>
                  <a:pt x="574296" y="85115"/>
                </a:lnTo>
                <a:lnTo>
                  <a:pt x="570740" y="80873"/>
                </a:lnTo>
                <a:lnTo>
                  <a:pt x="566930" y="76631"/>
                </a:lnTo>
                <a:lnTo>
                  <a:pt x="565199" y="70078"/>
                </a:lnTo>
                <a:lnTo>
                  <a:pt x="565152" y="52197"/>
                </a:lnTo>
                <a:lnTo>
                  <a:pt x="566930" y="45796"/>
                </a:lnTo>
                <a:lnTo>
                  <a:pt x="570740" y="41503"/>
                </a:lnTo>
                <a:lnTo>
                  <a:pt x="574296" y="37185"/>
                </a:lnTo>
                <a:lnTo>
                  <a:pt x="578868" y="35052"/>
                </a:lnTo>
                <a:lnTo>
                  <a:pt x="603866" y="35052"/>
                </a:lnTo>
                <a:lnTo>
                  <a:pt x="598426" y="28524"/>
                </a:lnTo>
                <a:lnTo>
                  <a:pt x="591568" y="25171"/>
                </a:lnTo>
                <a:close/>
              </a:path>
              <a:path w="793750" h="125729">
                <a:moveTo>
                  <a:pt x="603866" y="35052"/>
                </a:moveTo>
                <a:lnTo>
                  <a:pt x="589536" y="35052"/>
                </a:lnTo>
                <a:lnTo>
                  <a:pt x="594108" y="37236"/>
                </a:lnTo>
                <a:lnTo>
                  <a:pt x="601728" y="45974"/>
                </a:lnTo>
                <a:lnTo>
                  <a:pt x="603680" y="52197"/>
                </a:lnTo>
                <a:lnTo>
                  <a:pt x="603760" y="70078"/>
                </a:lnTo>
                <a:lnTo>
                  <a:pt x="601982" y="76682"/>
                </a:lnTo>
                <a:lnTo>
                  <a:pt x="594362" y="85115"/>
                </a:lnTo>
                <a:lnTo>
                  <a:pt x="589790" y="87223"/>
                </a:lnTo>
                <a:lnTo>
                  <a:pt x="614936" y="87223"/>
                </a:lnTo>
                <a:lnTo>
                  <a:pt x="614936" y="35229"/>
                </a:lnTo>
                <a:lnTo>
                  <a:pt x="604014" y="35229"/>
                </a:lnTo>
                <a:lnTo>
                  <a:pt x="603866" y="35052"/>
                </a:lnTo>
                <a:close/>
              </a:path>
              <a:path w="793750" h="125729">
                <a:moveTo>
                  <a:pt x="614936" y="26771"/>
                </a:moveTo>
                <a:lnTo>
                  <a:pt x="604014" y="26771"/>
                </a:lnTo>
                <a:lnTo>
                  <a:pt x="604014" y="35229"/>
                </a:lnTo>
                <a:lnTo>
                  <a:pt x="614936" y="35229"/>
                </a:lnTo>
                <a:lnTo>
                  <a:pt x="614936" y="26771"/>
                </a:lnTo>
                <a:close/>
              </a:path>
              <a:path w="793750" h="125729">
                <a:moveTo>
                  <a:pt x="647194" y="0"/>
                </a:moveTo>
                <a:lnTo>
                  <a:pt x="635256" y="0"/>
                </a:lnTo>
                <a:lnTo>
                  <a:pt x="635256" y="97104"/>
                </a:lnTo>
                <a:lnTo>
                  <a:pt x="647194" y="97104"/>
                </a:lnTo>
                <a:lnTo>
                  <a:pt x="647194" y="69215"/>
                </a:lnTo>
                <a:lnTo>
                  <a:pt x="655576" y="61137"/>
                </a:lnTo>
                <a:lnTo>
                  <a:pt x="669472" y="61137"/>
                </a:lnTo>
                <a:lnTo>
                  <a:pt x="665633" y="55372"/>
                </a:lnTo>
                <a:lnTo>
                  <a:pt x="647194" y="55372"/>
                </a:lnTo>
                <a:lnTo>
                  <a:pt x="647194" y="0"/>
                </a:lnTo>
                <a:close/>
              </a:path>
              <a:path w="793750" h="125729">
                <a:moveTo>
                  <a:pt x="669472" y="61137"/>
                </a:moveTo>
                <a:lnTo>
                  <a:pt x="655576" y="61137"/>
                </a:lnTo>
                <a:lnTo>
                  <a:pt x="678691" y="97104"/>
                </a:lnTo>
                <a:lnTo>
                  <a:pt x="693423" y="97104"/>
                </a:lnTo>
                <a:lnTo>
                  <a:pt x="669472" y="61137"/>
                </a:lnTo>
                <a:close/>
              </a:path>
              <a:path w="793750" h="125729">
                <a:moveTo>
                  <a:pt x="690883" y="26771"/>
                </a:moveTo>
                <a:lnTo>
                  <a:pt x="675388" y="26771"/>
                </a:lnTo>
                <a:lnTo>
                  <a:pt x="647194" y="55372"/>
                </a:lnTo>
                <a:lnTo>
                  <a:pt x="665633" y="55372"/>
                </a:lnTo>
                <a:lnTo>
                  <a:pt x="663958" y="52857"/>
                </a:lnTo>
                <a:lnTo>
                  <a:pt x="690883" y="26771"/>
                </a:lnTo>
                <a:close/>
              </a:path>
              <a:path w="793750" h="125729">
                <a:moveTo>
                  <a:pt x="717045" y="0"/>
                </a:moveTo>
                <a:lnTo>
                  <a:pt x="705107" y="0"/>
                </a:lnTo>
                <a:lnTo>
                  <a:pt x="705107" y="13716"/>
                </a:lnTo>
                <a:lnTo>
                  <a:pt x="717045" y="13716"/>
                </a:lnTo>
                <a:lnTo>
                  <a:pt x="717045" y="0"/>
                </a:lnTo>
                <a:close/>
              </a:path>
              <a:path w="793750" h="125729">
                <a:moveTo>
                  <a:pt x="717045" y="26771"/>
                </a:moveTo>
                <a:lnTo>
                  <a:pt x="705107" y="26771"/>
                </a:lnTo>
                <a:lnTo>
                  <a:pt x="705107" y="97104"/>
                </a:lnTo>
                <a:lnTo>
                  <a:pt x="717045" y="97104"/>
                </a:lnTo>
                <a:lnTo>
                  <a:pt x="717045" y="26771"/>
                </a:lnTo>
                <a:close/>
              </a:path>
              <a:path w="793750" h="125729">
                <a:moveTo>
                  <a:pt x="746763" y="26771"/>
                </a:moveTo>
                <a:lnTo>
                  <a:pt x="736095" y="26771"/>
                </a:lnTo>
                <a:lnTo>
                  <a:pt x="736095" y="97104"/>
                </a:lnTo>
                <a:lnTo>
                  <a:pt x="748033" y="97104"/>
                </a:lnTo>
                <a:lnTo>
                  <a:pt x="748099" y="49453"/>
                </a:lnTo>
                <a:lnTo>
                  <a:pt x="749811" y="43561"/>
                </a:lnTo>
                <a:lnTo>
                  <a:pt x="753621" y="40335"/>
                </a:lnTo>
                <a:lnTo>
                  <a:pt x="757177" y="37109"/>
                </a:lnTo>
                <a:lnTo>
                  <a:pt x="758136" y="36753"/>
                </a:lnTo>
                <a:lnTo>
                  <a:pt x="746763" y="36753"/>
                </a:lnTo>
                <a:lnTo>
                  <a:pt x="746763" y="26771"/>
                </a:lnTo>
                <a:close/>
              </a:path>
              <a:path w="793750" h="125729">
                <a:moveTo>
                  <a:pt x="790412" y="35509"/>
                </a:moveTo>
                <a:lnTo>
                  <a:pt x="769877" y="35509"/>
                </a:lnTo>
                <a:lnTo>
                  <a:pt x="772671" y="36220"/>
                </a:lnTo>
                <a:lnTo>
                  <a:pt x="777243" y="39090"/>
                </a:lnTo>
                <a:lnTo>
                  <a:pt x="781307" y="97104"/>
                </a:lnTo>
                <a:lnTo>
                  <a:pt x="793245" y="97104"/>
                </a:lnTo>
                <a:lnTo>
                  <a:pt x="793245" y="48336"/>
                </a:lnTo>
                <a:lnTo>
                  <a:pt x="792991" y="44475"/>
                </a:lnTo>
                <a:lnTo>
                  <a:pt x="792483" y="42265"/>
                </a:lnTo>
                <a:lnTo>
                  <a:pt x="791975" y="38862"/>
                </a:lnTo>
                <a:lnTo>
                  <a:pt x="790705" y="35915"/>
                </a:lnTo>
                <a:lnTo>
                  <a:pt x="790412" y="35509"/>
                </a:lnTo>
                <a:close/>
              </a:path>
              <a:path w="793750" h="125729">
                <a:moveTo>
                  <a:pt x="773433" y="25171"/>
                </a:moveTo>
                <a:lnTo>
                  <a:pt x="759463" y="25171"/>
                </a:lnTo>
                <a:lnTo>
                  <a:pt x="752097" y="29032"/>
                </a:lnTo>
                <a:lnTo>
                  <a:pt x="746763" y="36753"/>
                </a:lnTo>
                <a:lnTo>
                  <a:pt x="758136" y="36753"/>
                </a:lnTo>
                <a:lnTo>
                  <a:pt x="761495" y="35509"/>
                </a:lnTo>
                <a:lnTo>
                  <a:pt x="790412" y="35509"/>
                </a:lnTo>
                <a:lnTo>
                  <a:pt x="787149" y="30988"/>
                </a:lnTo>
                <a:lnTo>
                  <a:pt x="784355" y="28981"/>
                </a:lnTo>
                <a:lnTo>
                  <a:pt x="777243" y="25933"/>
                </a:lnTo>
                <a:lnTo>
                  <a:pt x="773433" y="25171"/>
                </a:lnTo>
                <a:close/>
              </a:path>
            </a:pathLst>
          </a:custGeom>
          <a:solidFill>
            <a:srgbClr val="000000"/>
          </a:solidFill>
        </p:spPr>
        <p:txBody>
          <a:bodyPr wrap="square" lIns="0" tIns="0" rIns="0" bIns="0" rtlCol="0"/>
          <a:lstStyle/>
          <a:p>
            <a:endParaRPr/>
          </a:p>
        </p:txBody>
      </p:sp>
      <p:sp>
        <p:nvSpPr>
          <p:cNvPr id="464" name="object 464"/>
          <p:cNvSpPr/>
          <p:nvPr/>
        </p:nvSpPr>
        <p:spPr>
          <a:xfrm>
            <a:off x="10713739" y="4218264"/>
            <a:ext cx="628015" cy="125730"/>
          </a:xfrm>
          <a:custGeom>
            <a:avLst/>
            <a:gdLst/>
            <a:ahLst/>
            <a:cxnLst/>
            <a:rect l="l" t="t" r="r" b="b"/>
            <a:pathLst>
              <a:path w="628015" h="125729">
                <a:moveTo>
                  <a:pt x="11938" y="0"/>
                </a:moveTo>
                <a:lnTo>
                  <a:pt x="0" y="0"/>
                </a:lnTo>
                <a:lnTo>
                  <a:pt x="0" y="97078"/>
                </a:lnTo>
                <a:lnTo>
                  <a:pt x="11938" y="97078"/>
                </a:lnTo>
                <a:lnTo>
                  <a:pt x="11938" y="0"/>
                </a:lnTo>
                <a:close/>
              </a:path>
              <a:path w="628015" h="125729">
                <a:moveTo>
                  <a:pt x="29464" y="112979"/>
                </a:moveTo>
                <a:lnTo>
                  <a:pt x="30734" y="124180"/>
                </a:lnTo>
                <a:lnTo>
                  <a:pt x="33528" y="125145"/>
                </a:lnTo>
                <a:lnTo>
                  <a:pt x="36322" y="125628"/>
                </a:lnTo>
                <a:lnTo>
                  <a:pt x="42418" y="125628"/>
                </a:lnTo>
                <a:lnTo>
                  <a:pt x="45466" y="124714"/>
                </a:lnTo>
                <a:lnTo>
                  <a:pt x="51054" y="121056"/>
                </a:lnTo>
                <a:lnTo>
                  <a:pt x="53594" y="118160"/>
                </a:lnTo>
                <a:lnTo>
                  <a:pt x="55735" y="114046"/>
                </a:lnTo>
                <a:lnTo>
                  <a:pt x="34290" y="114046"/>
                </a:lnTo>
                <a:lnTo>
                  <a:pt x="32004" y="113690"/>
                </a:lnTo>
                <a:lnTo>
                  <a:pt x="29464" y="112979"/>
                </a:lnTo>
                <a:close/>
              </a:path>
              <a:path w="628015" h="125729">
                <a:moveTo>
                  <a:pt x="37338" y="26746"/>
                </a:moveTo>
                <a:lnTo>
                  <a:pt x="24638" y="26746"/>
                </a:lnTo>
                <a:lnTo>
                  <a:pt x="51308" y="97205"/>
                </a:lnTo>
                <a:lnTo>
                  <a:pt x="50800" y="98501"/>
                </a:lnTo>
                <a:lnTo>
                  <a:pt x="38862" y="114046"/>
                </a:lnTo>
                <a:lnTo>
                  <a:pt x="55735" y="114046"/>
                </a:lnTo>
                <a:lnTo>
                  <a:pt x="57150" y="111328"/>
                </a:lnTo>
                <a:lnTo>
                  <a:pt x="59436" y="105994"/>
                </a:lnTo>
                <a:lnTo>
                  <a:pt x="62230" y="98272"/>
                </a:lnTo>
                <a:lnTo>
                  <a:pt x="67689" y="83769"/>
                </a:lnTo>
                <a:lnTo>
                  <a:pt x="57150" y="83769"/>
                </a:lnTo>
                <a:lnTo>
                  <a:pt x="55626" y="78079"/>
                </a:lnTo>
                <a:lnTo>
                  <a:pt x="54102" y="72644"/>
                </a:lnTo>
                <a:lnTo>
                  <a:pt x="52070" y="67487"/>
                </a:lnTo>
                <a:lnTo>
                  <a:pt x="37338" y="26746"/>
                </a:lnTo>
                <a:close/>
              </a:path>
              <a:path w="628015" h="125729">
                <a:moveTo>
                  <a:pt x="89154" y="26746"/>
                </a:moveTo>
                <a:lnTo>
                  <a:pt x="77216" y="26746"/>
                </a:lnTo>
                <a:lnTo>
                  <a:pt x="61976" y="67741"/>
                </a:lnTo>
                <a:lnTo>
                  <a:pt x="60198" y="72948"/>
                </a:lnTo>
                <a:lnTo>
                  <a:pt x="58674" y="78308"/>
                </a:lnTo>
                <a:lnTo>
                  <a:pt x="57150" y="83769"/>
                </a:lnTo>
                <a:lnTo>
                  <a:pt x="67689" y="83769"/>
                </a:lnTo>
                <a:lnTo>
                  <a:pt x="89154" y="26746"/>
                </a:lnTo>
                <a:close/>
              </a:path>
              <a:path w="628015" h="125729">
                <a:moveTo>
                  <a:pt x="112014" y="26746"/>
                </a:moveTo>
                <a:lnTo>
                  <a:pt x="101346" y="26746"/>
                </a:lnTo>
                <a:lnTo>
                  <a:pt x="101346" y="97078"/>
                </a:lnTo>
                <a:lnTo>
                  <a:pt x="113030" y="97078"/>
                </a:lnTo>
                <a:lnTo>
                  <a:pt x="113030" y="54203"/>
                </a:lnTo>
                <a:lnTo>
                  <a:pt x="113792" y="49301"/>
                </a:lnTo>
                <a:lnTo>
                  <a:pt x="116352" y="42468"/>
                </a:lnTo>
                <a:lnTo>
                  <a:pt x="118364" y="39903"/>
                </a:lnTo>
                <a:lnTo>
                  <a:pt x="121158" y="38150"/>
                </a:lnTo>
                <a:lnTo>
                  <a:pt x="123771" y="36626"/>
                </a:lnTo>
                <a:lnTo>
                  <a:pt x="112014" y="36626"/>
                </a:lnTo>
                <a:lnTo>
                  <a:pt x="112014" y="26746"/>
                </a:lnTo>
                <a:close/>
              </a:path>
              <a:path w="628015" h="125729">
                <a:moveTo>
                  <a:pt x="152375" y="35483"/>
                </a:moveTo>
                <a:lnTo>
                  <a:pt x="134874" y="35483"/>
                </a:lnTo>
                <a:lnTo>
                  <a:pt x="138176" y="36830"/>
                </a:lnTo>
                <a:lnTo>
                  <a:pt x="140208" y="39471"/>
                </a:lnTo>
                <a:lnTo>
                  <a:pt x="141986" y="42113"/>
                </a:lnTo>
                <a:lnTo>
                  <a:pt x="143002" y="46101"/>
                </a:lnTo>
                <a:lnTo>
                  <a:pt x="143002" y="97078"/>
                </a:lnTo>
                <a:lnTo>
                  <a:pt x="154940" y="97078"/>
                </a:lnTo>
                <a:lnTo>
                  <a:pt x="154940" y="48971"/>
                </a:lnTo>
                <a:lnTo>
                  <a:pt x="156464" y="43713"/>
                </a:lnTo>
                <a:lnTo>
                  <a:pt x="162711" y="37490"/>
                </a:lnTo>
                <a:lnTo>
                  <a:pt x="153162" y="37490"/>
                </a:lnTo>
                <a:lnTo>
                  <a:pt x="152375" y="35483"/>
                </a:lnTo>
                <a:close/>
              </a:path>
              <a:path w="628015" h="125729">
                <a:moveTo>
                  <a:pt x="194790" y="35483"/>
                </a:moveTo>
                <a:lnTo>
                  <a:pt x="175006" y="35483"/>
                </a:lnTo>
                <a:lnTo>
                  <a:pt x="177292" y="36144"/>
                </a:lnTo>
                <a:lnTo>
                  <a:pt x="181356" y="38684"/>
                </a:lnTo>
                <a:lnTo>
                  <a:pt x="182626" y="40386"/>
                </a:lnTo>
                <a:lnTo>
                  <a:pt x="183401" y="42494"/>
                </a:lnTo>
                <a:lnTo>
                  <a:pt x="184404" y="44577"/>
                </a:lnTo>
                <a:lnTo>
                  <a:pt x="184658" y="48006"/>
                </a:lnTo>
                <a:lnTo>
                  <a:pt x="184658" y="97078"/>
                </a:lnTo>
                <a:lnTo>
                  <a:pt x="196596" y="97078"/>
                </a:lnTo>
                <a:lnTo>
                  <a:pt x="196596" y="40767"/>
                </a:lnTo>
                <a:lnTo>
                  <a:pt x="194790" y="35483"/>
                </a:lnTo>
                <a:close/>
              </a:path>
              <a:path w="628015" h="125729">
                <a:moveTo>
                  <a:pt x="181864" y="25171"/>
                </a:moveTo>
                <a:lnTo>
                  <a:pt x="165862" y="25171"/>
                </a:lnTo>
                <a:lnTo>
                  <a:pt x="158750" y="29260"/>
                </a:lnTo>
                <a:lnTo>
                  <a:pt x="153162" y="37490"/>
                </a:lnTo>
                <a:lnTo>
                  <a:pt x="162711" y="37490"/>
                </a:lnTo>
                <a:lnTo>
                  <a:pt x="163068" y="37134"/>
                </a:lnTo>
                <a:lnTo>
                  <a:pt x="167132" y="35483"/>
                </a:lnTo>
                <a:lnTo>
                  <a:pt x="194790" y="35483"/>
                </a:lnTo>
                <a:lnTo>
                  <a:pt x="194564" y="34823"/>
                </a:lnTo>
                <a:lnTo>
                  <a:pt x="191008" y="30962"/>
                </a:lnTo>
                <a:lnTo>
                  <a:pt x="187198" y="27101"/>
                </a:lnTo>
                <a:lnTo>
                  <a:pt x="181864" y="25171"/>
                </a:lnTo>
                <a:close/>
              </a:path>
              <a:path w="628015" h="125729">
                <a:moveTo>
                  <a:pt x="138430" y="25171"/>
                </a:moveTo>
                <a:lnTo>
                  <a:pt x="128524" y="25171"/>
                </a:lnTo>
                <a:lnTo>
                  <a:pt x="124460" y="26212"/>
                </a:lnTo>
                <a:lnTo>
                  <a:pt x="120650" y="28321"/>
                </a:lnTo>
                <a:lnTo>
                  <a:pt x="117094" y="30403"/>
                </a:lnTo>
                <a:lnTo>
                  <a:pt x="114046" y="33172"/>
                </a:lnTo>
                <a:lnTo>
                  <a:pt x="112014" y="36626"/>
                </a:lnTo>
                <a:lnTo>
                  <a:pt x="123771" y="36626"/>
                </a:lnTo>
                <a:lnTo>
                  <a:pt x="124206" y="36372"/>
                </a:lnTo>
                <a:lnTo>
                  <a:pt x="127254" y="35483"/>
                </a:lnTo>
                <a:lnTo>
                  <a:pt x="152375" y="35483"/>
                </a:lnTo>
                <a:lnTo>
                  <a:pt x="151638" y="33604"/>
                </a:lnTo>
                <a:lnTo>
                  <a:pt x="149352" y="30581"/>
                </a:lnTo>
                <a:lnTo>
                  <a:pt x="142748" y="26238"/>
                </a:lnTo>
                <a:lnTo>
                  <a:pt x="138430" y="25171"/>
                </a:lnTo>
                <a:close/>
              </a:path>
              <a:path w="628015" h="125729">
                <a:moveTo>
                  <a:pt x="228347" y="26746"/>
                </a:moveTo>
                <a:lnTo>
                  <a:pt x="217678" y="26746"/>
                </a:lnTo>
                <a:lnTo>
                  <a:pt x="217678" y="124028"/>
                </a:lnTo>
                <a:lnTo>
                  <a:pt x="229617" y="124028"/>
                </a:lnTo>
                <a:lnTo>
                  <a:pt x="229617" y="89789"/>
                </a:lnTo>
                <a:lnTo>
                  <a:pt x="269530" y="89789"/>
                </a:lnTo>
                <a:lnTo>
                  <a:pt x="270318" y="88874"/>
                </a:lnTo>
                <a:lnTo>
                  <a:pt x="242063" y="88874"/>
                </a:lnTo>
                <a:lnTo>
                  <a:pt x="237491" y="86715"/>
                </a:lnTo>
                <a:lnTo>
                  <a:pt x="233935" y="82372"/>
                </a:lnTo>
                <a:lnTo>
                  <a:pt x="230125" y="78054"/>
                </a:lnTo>
                <a:lnTo>
                  <a:pt x="228347" y="71374"/>
                </a:lnTo>
                <a:lnTo>
                  <a:pt x="240044" y="35890"/>
                </a:lnTo>
                <a:lnTo>
                  <a:pt x="228347" y="35890"/>
                </a:lnTo>
                <a:lnTo>
                  <a:pt x="228347" y="26746"/>
                </a:lnTo>
                <a:close/>
              </a:path>
              <a:path w="628015" h="125729">
                <a:moveTo>
                  <a:pt x="269530" y="89789"/>
                </a:moveTo>
                <a:lnTo>
                  <a:pt x="229617" y="89789"/>
                </a:lnTo>
                <a:lnTo>
                  <a:pt x="231649" y="92354"/>
                </a:lnTo>
                <a:lnTo>
                  <a:pt x="234189" y="94488"/>
                </a:lnTo>
                <a:lnTo>
                  <a:pt x="237237" y="96164"/>
                </a:lnTo>
                <a:lnTo>
                  <a:pt x="240539" y="97840"/>
                </a:lnTo>
                <a:lnTo>
                  <a:pt x="244095" y="98679"/>
                </a:lnTo>
                <a:lnTo>
                  <a:pt x="253493" y="98679"/>
                </a:lnTo>
                <a:lnTo>
                  <a:pt x="258573" y="97129"/>
                </a:lnTo>
                <a:lnTo>
                  <a:pt x="263399" y="94081"/>
                </a:lnTo>
                <a:lnTo>
                  <a:pt x="268479" y="91008"/>
                </a:lnTo>
                <a:lnTo>
                  <a:pt x="269530" y="89789"/>
                </a:lnTo>
                <a:close/>
              </a:path>
              <a:path w="628015" h="125729">
                <a:moveTo>
                  <a:pt x="270543" y="34493"/>
                </a:moveTo>
                <a:lnTo>
                  <a:pt x="252731" y="34493"/>
                </a:lnTo>
                <a:lnTo>
                  <a:pt x="257303" y="36728"/>
                </a:lnTo>
                <a:lnTo>
                  <a:pt x="260859" y="41198"/>
                </a:lnTo>
                <a:lnTo>
                  <a:pt x="264669" y="45643"/>
                </a:lnTo>
                <a:lnTo>
                  <a:pt x="266447" y="52349"/>
                </a:lnTo>
                <a:lnTo>
                  <a:pt x="266447" y="70739"/>
                </a:lnTo>
                <a:lnTo>
                  <a:pt x="264669" y="77673"/>
                </a:lnTo>
                <a:lnTo>
                  <a:pt x="257049" y="86639"/>
                </a:lnTo>
                <a:lnTo>
                  <a:pt x="252477" y="88874"/>
                </a:lnTo>
                <a:lnTo>
                  <a:pt x="270318" y="88874"/>
                </a:lnTo>
                <a:lnTo>
                  <a:pt x="272289" y="86588"/>
                </a:lnTo>
                <a:lnTo>
                  <a:pt x="277369" y="75057"/>
                </a:lnTo>
                <a:lnTo>
                  <a:pt x="278639" y="68580"/>
                </a:lnTo>
                <a:lnTo>
                  <a:pt x="278639" y="54686"/>
                </a:lnTo>
                <a:lnTo>
                  <a:pt x="277369" y="48514"/>
                </a:lnTo>
                <a:lnTo>
                  <a:pt x="272797" y="37261"/>
                </a:lnTo>
                <a:lnTo>
                  <a:pt x="270543" y="34493"/>
                </a:lnTo>
                <a:close/>
              </a:path>
              <a:path w="628015" h="125729">
                <a:moveTo>
                  <a:pt x="254763" y="25171"/>
                </a:moveTo>
                <a:lnTo>
                  <a:pt x="244349" y="25171"/>
                </a:lnTo>
                <a:lnTo>
                  <a:pt x="240285" y="26060"/>
                </a:lnTo>
                <a:lnTo>
                  <a:pt x="237237" y="27838"/>
                </a:lnTo>
                <a:lnTo>
                  <a:pt x="233935" y="29641"/>
                </a:lnTo>
                <a:lnTo>
                  <a:pt x="230887" y="32308"/>
                </a:lnTo>
                <a:lnTo>
                  <a:pt x="228347" y="35890"/>
                </a:lnTo>
                <a:lnTo>
                  <a:pt x="240044" y="35890"/>
                </a:lnTo>
                <a:lnTo>
                  <a:pt x="242571" y="34493"/>
                </a:lnTo>
                <a:lnTo>
                  <a:pt x="270543" y="34493"/>
                </a:lnTo>
                <a:lnTo>
                  <a:pt x="269241" y="32893"/>
                </a:lnTo>
                <a:lnTo>
                  <a:pt x="260097" y="26720"/>
                </a:lnTo>
                <a:lnTo>
                  <a:pt x="254763" y="25171"/>
                </a:lnTo>
                <a:close/>
              </a:path>
              <a:path w="628015" h="125729">
                <a:moveTo>
                  <a:pt x="307087" y="0"/>
                </a:moveTo>
                <a:lnTo>
                  <a:pt x="295149" y="0"/>
                </a:lnTo>
                <a:lnTo>
                  <a:pt x="295149" y="97078"/>
                </a:lnTo>
                <a:lnTo>
                  <a:pt x="307087" y="97078"/>
                </a:lnTo>
                <a:lnTo>
                  <a:pt x="307087" y="53086"/>
                </a:lnTo>
                <a:lnTo>
                  <a:pt x="307849" y="48768"/>
                </a:lnTo>
                <a:lnTo>
                  <a:pt x="322327" y="35433"/>
                </a:lnTo>
                <a:lnTo>
                  <a:pt x="349459" y="35433"/>
                </a:lnTo>
                <a:lnTo>
                  <a:pt x="349203" y="34823"/>
                </a:lnTo>
                <a:lnTo>
                  <a:pt x="307087" y="34823"/>
                </a:lnTo>
                <a:lnTo>
                  <a:pt x="307087" y="0"/>
                </a:lnTo>
                <a:close/>
              </a:path>
              <a:path w="628015" h="125729">
                <a:moveTo>
                  <a:pt x="349459" y="35433"/>
                </a:moveTo>
                <a:lnTo>
                  <a:pt x="330455" y="35433"/>
                </a:lnTo>
                <a:lnTo>
                  <a:pt x="334265" y="36779"/>
                </a:lnTo>
                <a:lnTo>
                  <a:pt x="339345" y="42214"/>
                </a:lnTo>
                <a:lnTo>
                  <a:pt x="340615" y="46558"/>
                </a:lnTo>
                <a:lnTo>
                  <a:pt x="340615" y="97078"/>
                </a:lnTo>
                <a:lnTo>
                  <a:pt x="352553" y="97078"/>
                </a:lnTo>
                <a:lnTo>
                  <a:pt x="352553" y="45618"/>
                </a:lnTo>
                <a:lnTo>
                  <a:pt x="351791" y="40360"/>
                </a:lnTo>
                <a:lnTo>
                  <a:pt x="350013" y="36753"/>
                </a:lnTo>
                <a:lnTo>
                  <a:pt x="349459" y="35433"/>
                </a:lnTo>
                <a:close/>
              </a:path>
              <a:path w="628015" h="125729">
                <a:moveTo>
                  <a:pt x="333503" y="25171"/>
                </a:moveTo>
                <a:lnTo>
                  <a:pt x="319787" y="25171"/>
                </a:lnTo>
                <a:lnTo>
                  <a:pt x="312675" y="28397"/>
                </a:lnTo>
                <a:lnTo>
                  <a:pt x="307087" y="34823"/>
                </a:lnTo>
                <a:lnTo>
                  <a:pt x="349203" y="34823"/>
                </a:lnTo>
                <a:lnTo>
                  <a:pt x="348489" y="33121"/>
                </a:lnTo>
                <a:lnTo>
                  <a:pt x="345695" y="30302"/>
                </a:lnTo>
                <a:lnTo>
                  <a:pt x="338075" y="26187"/>
                </a:lnTo>
                <a:lnTo>
                  <a:pt x="333503" y="25171"/>
                </a:lnTo>
                <a:close/>
              </a:path>
              <a:path w="628015" h="125729">
                <a:moveTo>
                  <a:pt x="401575" y="25171"/>
                </a:moveTo>
                <a:lnTo>
                  <a:pt x="392685" y="25171"/>
                </a:lnTo>
                <a:lnTo>
                  <a:pt x="385319" y="27762"/>
                </a:lnTo>
                <a:lnTo>
                  <a:pt x="368555" y="61925"/>
                </a:lnTo>
                <a:lnTo>
                  <a:pt x="369104" y="69977"/>
                </a:lnTo>
                <a:lnTo>
                  <a:pt x="401575" y="98679"/>
                </a:lnTo>
                <a:lnTo>
                  <a:pt x="407671" y="98679"/>
                </a:lnTo>
                <a:lnTo>
                  <a:pt x="413259" y="97231"/>
                </a:lnTo>
                <a:lnTo>
                  <a:pt x="418593" y="94361"/>
                </a:lnTo>
                <a:lnTo>
                  <a:pt x="423673" y="91490"/>
                </a:lnTo>
                <a:lnTo>
                  <a:pt x="426323" y="88874"/>
                </a:lnTo>
                <a:lnTo>
                  <a:pt x="395479" y="88874"/>
                </a:lnTo>
                <a:lnTo>
                  <a:pt x="390653" y="86639"/>
                </a:lnTo>
                <a:lnTo>
                  <a:pt x="386568" y="82118"/>
                </a:lnTo>
                <a:lnTo>
                  <a:pt x="382779" y="77673"/>
                </a:lnTo>
                <a:lnTo>
                  <a:pt x="380747" y="70916"/>
                </a:lnTo>
                <a:lnTo>
                  <a:pt x="380784" y="52786"/>
                </a:lnTo>
                <a:lnTo>
                  <a:pt x="382779" y="46177"/>
                </a:lnTo>
                <a:lnTo>
                  <a:pt x="386589" y="41732"/>
                </a:lnTo>
                <a:lnTo>
                  <a:pt x="390653" y="37261"/>
                </a:lnTo>
                <a:lnTo>
                  <a:pt x="395479" y="35026"/>
                </a:lnTo>
                <a:lnTo>
                  <a:pt x="425471" y="35026"/>
                </a:lnTo>
                <a:lnTo>
                  <a:pt x="425197" y="34671"/>
                </a:lnTo>
                <a:lnTo>
                  <a:pt x="420292" y="30507"/>
                </a:lnTo>
                <a:lnTo>
                  <a:pt x="414720" y="27539"/>
                </a:lnTo>
                <a:lnTo>
                  <a:pt x="408481" y="25762"/>
                </a:lnTo>
                <a:lnTo>
                  <a:pt x="401575" y="25171"/>
                </a:lnTo>
                <a:close/>
              </a:path>
              <a:path w="628015" h="125729">
                <a:moveTo>
                  <a:pt x="425471" y="35026"/>
                </a:moveTo>
                <a:lnTo>
                  <a:pt x="407417" y="35026"/>
                </a:lnTo>
                <a:lnTo>
                  <a:pt x="412243" y="37261"/>
                </a:lnTo>
                <a:lnTo>
                  <a:pt x="416307" y="41757"/>
                </a:lnTo>
                <a:lnTo>
                  <a:pt x="420117" y="46228"/>
                </a:lnTo>
                <a:lnTo>
                  <a:pt x="422135" y="52786"/>
                </a:lnTo>
                <a:lnTo>
                  <a:pt x="422097" y="70916"/>
                </a:lnTo>
                <a:lnTo>
                  <a:pt x="420117" y="77622"/>
                </a:lnTo>
                <a:lnTo>
                  <a:pt x="416170" y="82270"/>
                </a:lnTo>
                <a:lnTo>
                  <a:pt x="412243" y="86614"/>
                </a:lnTo>
                <a:lnTo>
                  <a:pt x="407417" y="88874"/>
                </a:lnTo>
                <a:lnTo>
                  <a:pt x="426323" y="88874"/>
                </a:lnTo>
                <a:lnTo>
                  <a:pt x="427737" y="87477"/>
                </a:lnTo>
                <a:lnTo>
                  <a:pt x="430360" y="82118"/>
                </a:lnTo>
                <a:lnTo>
                  <a:pt x="433071" y="77089"/>
                </a:lnTo>
                <a:lnTo>
                  <a:pt x="434283" y="70302"/>
                </a:lnTo>
                <a:lnTo>
                  <a:pt x="434341" y="60934"/>
                </a:lnTo>
                <a:lnTo>
                  <a:pt x="433770" y="53005"/>
                </a:lnTo>
                <a:lnTo>
                  <a:pt x="432055" y="45983"/>
                </a:lnTo>
                <a:lnTo>
                  <a:pt x="429198" y="39871"/>
                </a:lnTo>
                <a:lnTo>
                  <a:pt x="425471" y="35026"/>
                </a:lnTo>
                <a:close/>
              </a:path>
              <a:path w="628015" h="125729">
                <a:moveTo>
                  <a:pt x="461266" y="26746"/>
                </a:moveTo>
                <a:lnTo>
                  <a:pt x="450597" y="26746"/>
                </a:lnTo>
                <a:lnTo>
                  <a:pt x="450598" y="97078"/>
                </a:lnTo>
                <a:lnTo>
                  <a:pt x="462536" y="97078"/>
                </a:lnTo>
                <a:lnTo>
                  <a:pt x="462536" y="54203"/>
                </a:lnTo>
                <a:lnTo>
                  <a:pt x="463298" y="49301"/>
                </a:lnTo>
                <a:lnTo>
                  <a:pt x="465838" y="42494"/>
                </a:lnTo>
                <a:lnTo>
                  <a:pt x="467870" y="39903"/>
                </a:lnTo>
                <a:lnTo>
                  <a:pt x="473056" y="36626"/>
                </a:lnTo>
                <a:lnTo>
                  <a:pt x="461266" y="36626"/>
                </a:lnTo>
                <a:lnTo>
                  <a:pt x="461266" y="26746"/>
                </a:lnTo>
                <a:close/>
              </a:path>
              <a:path w="628015" h="125729">
                <a:moveTo>
                  <a:pt x="501758" y="35483"/>
                </a:moveTo>
                <a:lnTo>
                  <a:pt x="484380" y="35483"/>
                </a:lnTo>
                <a:lnTo>
                  <a:pt x="487682" y="36830"/>
                </a:lnTo>
                <a:lnTo>
                  <a:pt x="489460" y="39471"/>
                </a:lnTo>
                <a:lnTo>
                  <a:pt x="491492" y="42113"/>
                </a:lnTo>
                <a:lnTo>
                  <a:pt x="492508" y="46101"/>
                </a:lnTo>
                <a:lnTo>
                  <a:pt x="492508" y="97078"/>
                </a:lnTo>
                <a:lnTo>
                  <a:pt x="504446" y="97078"/>
                </a:lnTo>
                <a:lnTo>
                  <a:pt x="504446" y="48971"/>
                </a:lnTo>
                <a:lnTo>
                  <a:pt x="505970" y="43713"/>
                </a:lnTo>
                <a:lnTo>
                  <a:pt x="512217" y="37490"/>
                </a:lnTo>
                <a:lnTo>
                  <a:pt x="502414" y="37490"/>
                </a:lnTo>
                <a:lnTo>
                  <a:pt x="501758" y="35483"/>
                </a:lnTo>
                <a:close/>
              </a:path>
              <a:path w="628015" h="125729">
                <a:moveTo>
                  <a:pt x="544267" y="35483"/>
                </a:moveTo>
                <a:lnTo>
                  <a:pt x="524258" y="35483"/>
                </a:lnTo>
                <a:lnTo>
                  <a:pt x="526798" y="36144"/>
                </a:lnTo>
                <a:lnTo>
                  <a:pt x="530862" y="38684"/>
                </a:lnTo>
                <a:lnTo>
                  <a:pt x="532132" y="40386"/>
                </a:lnTo>
                <a:lnTo>
                  <a:pt x="533656" y="44577"/>
                </a:lnTo>
                <a:lnTo>
                  <a:pt x="534164" y="48006"/>
                </a:lnTo>
                <a:lnTo>
                  <a:pt x="534164" y="97078"/>
                </a:lnTo>
                <a:lnTo>
                  <a:pt x="545848" y="97078"/>
                </a:lnTo>
                <a:lnTo>
                  <a:pt x="545734" y="40386"/>
                </a:lnTo>
                <a:lnTo>
                  <a:pt x="544267" y="35483"/>
                </a:lnTo>
                <a:close/>
              </a:path>
              <a:path w="628015" h="125729">
                <a:moveTo>
                  <a:pt x="531116" y="25171"/>
                </a:moveTo>
                <a:lnTo>
                  <a:pt x="515368" y="25171"/>
                </a:lnTo>
                <a:lnTo>
                  <a:pt x="508002" y="29260"/>
                </a:lnTo>
                <a:lnTo>
                  <a:pt x="502414" y="37490"/>
                </a:lnTo>
                <a:lnTo>
                  <a:pt x="512217" y="37490"/>
                </a:lnTo>
                <a:lnTo>
                  <a:pt x="512574" y="37134"/>
                </a:lnTo>
                <a:lnTo>
                  <a:pt x="516638" y="35483"/>
                </a:lnTo>
                <a:lnTo>
                  <a:pt x="544267" y="35483"/>
                </a:lnTo>
                <a:lnTo>
                  <a:pt x="544070" y="34823"/>
                </a:lnTo>
                <a:lnTo>
                  <a:pt x="536450" y="27101"/>
                </a:lnTo>
                <a:lnTo>
                  <a:pt x="531116" y="25171"/>
                </a:lnTo>
                <a:close/>
              </a:path>
              <a:path w="628015" h="125729">
                <a:moveTo>
                  <a:pt x="487936" y="25171"/>
                </a:moveTo>
                <a:lnTo>
                  <a:pt x="478030" y="25171"/>
                </a:lnTo>
                <a:lnTo>
                  <a:pt x="473712" y="26212"/>
                </a:lnTo>
                <a:lnTo>
                  <a:pt x="470156" y="28321"/>
                </a:lnTo>
                <a:lnTo>
                  <a:pt x="466346" y="30403"/>
                </a:lnTo>
                <a:lnTo>
                  <a:pt x="463552" y="33172"/>
                </a:lnTo>
                <a:lnTo>
                  <a:pt x="461266" y="36626"/>
                </a:lnTo>
                <a:lnTo>
                  <a:pt x="473056" y="36626"/>
                </a:lnTo>
                <a:lnTo>
                  <a:pt x="473458" y="36372"/>
                </a:lnTo>
                <a:lnTo>
                  <a:pt x="476506" y="35483"/>
                </a:lnTo>
                <a:lnTo>
                  <a:pt x="501758" y="35483"/>
                </a:lnTo>
                <a:lnTo>
                  <a:pt x="501144" y="33604"/>
                </a:lnTo>
                <a:lnTo>
                  <a:pt x="498858" y="30581"/>
                </a:lnTo>
                <a:lnTo>
                  <a:pt x="495430" y="28321"/>
                </a:lnTo>
                <a:lnTo>
                  <a:pt x="492000" y="26238"/>
                </a:lnTo>
                <a:lnTo>
                  <a:pt x="487936" y="25171"/>
                </a:lnTo>
                <a:close/>
              </a:path>
              <a:path w="628015" h="125729">
                <a:moveTo>
                  <a:pt x="621417" y="35026"/>
                </a:moveTo>
                <a:lnTo>
                  <a:pt x="600966" y="35026"/>
                </a:lnTo>
                <a:lnTo>
                  <a:pt x="605538" y="36372"/>
                </a:lnTo>
                <a:lnTo>
                  <a:pt x="608586" y="39065"/>
                </a:lnTo>
                <a:lnTo>
                  <a:pt x="610872" y="41046"/>
                </a:lnTo>
                <a:lnTo>
                  <a:pt x="611888" y="44475"/>
                </a:lnTo>
                <a:lnTo>
                  <a:pt x="611888" y="52451"/>
                </a:lnTo>
                <a:lnTo>
                  <a:pt x="607316" y="54025"/>
                </a:lnTo>
                <a:lnTo>
                  <a:pt x="600204" y="55397"/>
                </a:lnTo>
                <a:lnTo>
                  <a:pt x="585980" y="57124"/>
                </a:lnTo>
                <a:lnTo>
                  <a:pt x="582424" y="57734"/>
                </a:lnTo>
                <a:lnTo>
                  <a:pt x="565406" y="69113"/>
                </a:lnTo>
                <a:lnTo>
                  <a:pt x="563628" y="71958"/>
                </a:lnTo>
                <a:lnTo>
                  <a:pt x="562866" y="75107"/>
                </a:lnTo>
                <a:lnTo>
                  <a:pt x="562866" y="84404"/>
                </a:lnTo>
                <a:lnTo>
                  <a:pt x="565152" y="89230"/>
                </a:lnTo>
                <a:lnTo>
                  <a:pt x="573280" y="96774"/>
                </a:lnTo>
                <a:lnTo>
                  <a:pt x="579376" y="98679"/>
                </a:lnTo>
                <a:lnTo>
                  <a:pt x="591568" y="98679"/>
                </a:lnTo>
                <a:lnTo>
                  <a:pt x="596140" y="97891"/>
                </a:lnTo>
                <a:lnTo>
                  <a:pt x="604268" y="94818"/>
                </a:lnTo>
                <a:lnTo>
                  <a:pt x="608586" y="92151"/>
                </a:lnTo>
                <a:lnTo>
                  <a:pt x="611847" y="89331"/>
                </a:lnTo>
                <a:lnTo>
                  <a:pt x="585218" y="89331"/>
                </a:lnTo>
                <a:lnTo>
                  <a:pt x="581662" y="88265"/>
                </a:lnTo>
                <a:lnTo>
                  <a:pt x="579376" y="86156"/>
                </a:lnTo>
                <a:lnTo>
                  <a:pt x="576836" y="84048"/>
                </a:lnTo>
                <a:lnTo>
                  <a:pt x="575651" y="81559"/>
                </a:lnTo>
                <a:lnTo>
                  <a:pt x="600966" y="65049"/>
                </a:lnTo>
                <a:lnTo>
                  <a:pt x="607570" y="63550"/>
                </a:lnTo>
                <a:lnTo>
                  <a:pt x="611888" y="61798"/>
                </a:lnTo>
                <a:lnTo>
                  <a:pt x="623826" y="61798"/>
                </a:lnTo>
                <a:lnTo>
                  <a:pt x="623826" y="42748"/>
                </a:lnTo>
                <a:lnTo>
                  <a:pt x="623318" y="40716"/>
                </a:lnTo>
                <a:lnTo>
                  <a:pt x="622556" y="37465"/>
                </a:lnTo>
                <a:lnTo>
                  <a:pt x="621417" y="35026"/>
                </a:lnTo>
                <a:close/>
              </a:path>
              <a:path w="628015" h="125729">
                <a:moveTo>
                  <a:pt x="624551" y="88417"/>
                </a:moveTo>
                <a:lnTo>
                  <a:pt x="612904" y="88417"/>
                </a:lnTo>
                <a:lnTo>
                  <a:pt x="613146" y="91567"/>
                </a:lnTo>
                <a:lnTo>
                  <a:pt x="613272" y="92151"/>
                </a:lnTo>
                <a:lnTo>
                  <a:pt x="613920" y="94615"/>
                </a:lnTo>
                <a:lnTo>
                  <a:pt x="615190" y="97078"/>
                </a:lnTo>
                <a:lnTo>
                  <a:pt x="627636" y="97078"/>
                </a:lnTo>
                <a:lnTo>
                  <a:pt x="626112" y="94386"/>
                </a:lnTo>
                <a:lnTo>
                  <a:pt x="625096" y="91567"/>
                </a:lnTo>
                <a:lnTo>
                  <a:pt x="624551" y="88417"/>
                </a:lnTo>
                <a:close/>
              </a:path>
              <a:path w="628015" h="125729">
                <a:moveTo>
                  <a:pt x="623826" y="61798"/>
                </a:moveTo>
                <a:lnTo>
                  <a:pt x="611888" y="61798"/>
                </a:lnTo>
                <a:lnTo>
                  <a:pt x="611817" y="71958"/>
                </a:lnTo>
                <a:lnTo>
                  <a:pt x="611380" y="75387"/>
                </a:lnTo>
                <a:lnTo>
                  <a:pt x="609856" y="78079"/>
                </a:lnTo>
                <a:lnTo>
                  <a:pt x="608332" y="81559"/>
                </a:lnTo>
                <a:lnTo>
                  <a:pt x="605792" y="84302"/>
                </a:lnTo>
                <a:lnTo>
                  <a:pt x="601982" y="86334"/>
                </a:lnTo>
                <a:lnTo>
                  <a:pt x="598426" y="88341"/>
                </a:lnTo>
                <a:lnTo>
                  <a:pt x="594362" y="89331"/>
                </a:lnTo>
                <a:lnTo>
                  <a:pt x="611847" y="89331"/>
                </a:lnTo>
                <a:lnTo>
                  <a:pt x="612904" y="88417"/>
                </a:lnTo>
                <a:lnTo>
                  <a:pt x="624551" y="88417"/>
                </a:lnTo>
                <a:lnTo>
                  <a:pt x="624080" y="85699"/>
                </a:lnTo>
                <a:lnTo>
                  <a:pt x="623924" y="81381"/>
                </a:lnTo>
                <a:lnTo>
                  <a:pt x="623826" y="61798"/>
                </a:lnTo>
                <a:close/>
              </a:path>
              <a:path w="628015" h="125729">
                <a:moveTo>
                  <a:pt x="602744" y="25171"/>
                </a:moveTo>
                <a:lnTo>
                  <a:pt x="590806" y="25171"/>
                </a:lnTo>
                <a:lnTo>
                  <a:pt x="585472" y="25984"/>
                </a:lnTo>
                <a:lnTo>
                  <a:pt x="564898" y="46812"/>
                </a:lnTo>
                <a:lnTo>
                  <a:pt x="576582" y="48412"/>
                </a:lnTo>
                <a:lnTo>
                  <a:pt x="577852" y="43408"/>
                </a:lnTo>
                <a:lnTo>
                  <a:pt x="579884" y="39954"/>
                </a:lnTo>
                <a:lnTo>
                  <a:pt x="582678" y="37973"/>
                </a:lnTo>
                <a:lnTo>
                  <a:pt x="585218" y="36017"/>
                </a:lnTo>
                <a:lnTo>
                  <a:pt x="589282" y="35026"/>
                </a:lnTo>
                <a:lnTo>
                  <a:pt x="621417" y="35026"/>
                </a:lnTo>
                <a:lnTo>
                  <a:pt x="621286" y="34747"/>
                </a:lnTo>
                <a:lnTo>
                  <a:pt x="619762" y="32613"/>
                </a:lnTo>
                <a:lnTo>
                  <a:pt x="617984" y="30480"/>
                </a:lnTo>
                <a:lnTo>
                  <a:pt x="615190" y="28702"/>
                </a:lnTo>
                <a:lnTo>
                  <a:pt x="607570" y="25857"/>
                </a:lnTo>
                <a:lnTo>
                  <a:pt x="602744" y="25171"/>
                </a:lnTo>
                <a:close/>
              </a:path>
            </a:pathLst>
          </a:custGeom>
          <a:solidFill>
            <a:srgbClr val="000000"/>
          </a:solidFill>
        </p:spPr>
        <p:txBody>
          <a:bodyPr wrap="square" lIns="0" tIns="0" rIns="0" bIns="0" rtlCol="0"/>
          <a:lstStyle/>
          <a:p>
            <a:endParaRPr/>
          </a:p>
        </p:txBody>
      </p:sp>
      <p:sp>
        <p:nvSpPr>
          <p:cNvPr id="465" name="object 465"/>
          <p:cNvSpPr/>
          <p:nvPr/>
        </p:nvSpPr>
        <p:spPr>
          <a:xfrm>
            <a:off x="10577086" y="3738403"/>
            <a:ext cx="99695" cy="99695"/>
          </a:xfrm>
          <a:custGeom>
            <a:avLst/>
            <a:gdLst/>
            <a:ahLst/>
            <a:cxnLst/>
            <a:rect l="l" t="t" r="r" b="b"/>
            <a:pathLst>
              <a:path w="99695" h="99695">
                <a:moveTo>
                  <a:pt x="0" y="99189"/>
                </a:moveTo>
                <a:lnTo>
                  <a:pt x="99189" y="99189"/>
                </a:lnTo>
                <a:lnTo>
                  <a:pt x="99189" y="0"/>
                </a:lnTo>
                <a:lnTo>
                  <a:pt x="0" y="0"/>
                </a:lnTo>
                <a:lnTo>
                  <a:pt x="0" y="99189"/>
                </a:lnTo>
                <a:close/>
              </a:path>
            </a:pathLst>
          </a:custGeom>
          <a:solidFill>
            <a:srgbClr val="7891AA"/>
          </a:solidFill>
        </p:spPr>
        <p:txBody>
          <a:bodyPr wrap="square" lIns="0" tIns="0" rIns="0" bIns="0" rtlCol="0"/>
          <a:lstStyle/>
          <a:p>
            <a:endParaRPr/>
          </a:p>
        </p:txBody>
      </p:sp>
      <p:sp>
        <p:nvSpPr>
          <p:cNvPr id="466" name="object 466"/>
          <p:cNvSpPr/>
          <p:nvPr/>
        </p:nvSpPr>
        <p:spPr>
          <a:xfrm>
            <a:off x="10710436" y="3735637"/>
            <a:ext cx="814581" cy="254762"/>
          </a:xfrm>
          <a:prstGeom prst="rect">
            <a:avLst/>
          </a:prstGeom>
          <a:blipFill>
            <a:blip r:embed="rId38" cstate="print"/>
            <a:stretch>
              <a:fillRect/>
            </a:stretch>
          </a:blipFill>
        </p:spPr>
        <p:txBody>
          <a:bodyPr wrap="square" lIns="0" tIns="0" rIns="0" bIns="0" rtlCol="0"/>
          <a:lstStyle/>
          <a:p>
            <a:endParaRPr/>
          </a:p>
        </p:txBody>
      </p:sp>
      <p:sp>
        <p:nvSpPr>
          <p:cNvPr id="467" name="object 467"/>
          <p:cNvSpPr/>
          <p:nvPr/>
        </p:nvSpPr>
        <p:spPr>
          <a:xfrm>
            <a:off x="10577086" y="3567919"/>
            <a:ext cx="99695" cy="99695"/>
          </a:xfrm>
          <a:custGeom>
            <a:avLst/>
            <a:gdLst/>
            <a:ahLst/>
            <a:cxnLst/>
            <a:rect l="l" t="t" r="r" b="b"/>
            <a:pathLst>
              <a:path w="99695" h="99695">
                <a:moveTo>
                  <a:pt x="0" y="99189"/>
                </a:moveTo>
                <a:lnTo>
                  <a:pt x="99189" y="99189"/>
                </a:lnTo>
                <a:lnTo>
                  <a:pt x="99189" y="0"/>
                </a:lnTo>
                <a:lnTo>
                  <a:pt x="0" y="0"/>
                </a:lnTo>
                <a:lnTo>
                  <a:pt x="0" y="99189"/>
                </a:lnTo>
                <a:close/>
              </a:path>
            </a:pathLst>
          </a:custGeom>
          <a:solidFill>
            <a:srgbClr val="A2BBD2"/>
          </a:solidFill>
        </p:spPr>
        <p:txBody>
          <a:bodyPr wrap="square" lIns="0" tIns="0" rIns="0" bIns="0" rtlCol="0"/>
          <a:lstStyle/>
          <a:p>
            <a:endParaRPr/>
          </a:p>
        </p:txBody>
      </p:sp>
      <p:sp>
        <p:nvSpPr>
          <p:cNvPr id="468" name="object 468"/>
          <p:cNvSpPr/>
          <p:nvPr/>
        </p:nvSpPr>
        <p:spPr>
          <a:xfrm>
            <a:off x="10708151" y="3565178"/>
            <a:ext cx="921516" cy="125628"/>
          </a:xfrm>
          <a:prstGeom prst="rect">
            <a:avLst/>
          </a:prstGeom>
          <a:blipFill>
            <a:blip r:embed="rId39" cstate="print"/>
            <a:stretch>
              <a:fillRect/>
            </a:stretch>
          </a:blipFill>
        </p:spPr>
        <p:txBody>
          <a:bodyPr wrap="square" lIns="0" tIns="0" rIns="0" bIns="0" rtlCol="0"/>
          <a:lstStyle/>
          <a:p>
            <a:endParaRPr/>
          </a:p>
        </p:txBody>
      </p:sp>
      <p:sp>
        <p:nvSpPr>
          <p:cNvPr id="469" name="object 469"/>
          <p:cNvSpPr/>
          <p:nvPr/>
        </p:nvSpPr>
        <p:spPr>
          <a:xfrm>
            <a:off x="10577086" y="3241452"/>
            <a:ext cx="99695" cy="99695"/>
          </a:xfrm>
          <a:custGeom>
            <a:avLst/>
            <a:gdLst/>
            <a:ahLst/>
            <a:cxnLst/>
            <a:rect l="l" t="t" r="r" b="b"/>
            <a:pathLst>
              <a:path w="99695" h="99695">
                <a:moveTo>
                  <a:pt x="0" y="99189"/>
                </a:moveTo>
                <a:lnTo>
                  <a:pt x="99189" y="99189"/>
                </a:lnTo>
                <a:lnTo>
                  <a:pt x="99189" y="0"/>
                </a:lnTo>
                <a:lnTo>
                  <a:pt x="0" y="0"/>
                </a:lnTo>
                <a:lnTo>
                  <a:pt x="0" y="99189"/>
                </a:lnTo>
                <a:close/>
              </a:path>
            </a:pathLst>
          </a:custGeom>
          <a:solidFill>
            <a:srgbClr val="0F4B3D"/>
          </a:solidFill>
        </p:spPr>
        <p:txBody>
          <a:bodyPr wrap="square" lIns="0" tIns="0" rIns="0" bIns="0" rtlCol="0"/>
          <a:lstStyle/>
          <a:p>
            <a:endParaRPr/>
          </a:p>
        </p:txBody>
      </p:sp>
      <p:sp>
        <p:nvSpPr>
          <p:cNvPr id="470" name="object 470"/>
          <p:cNvSpPr/>
          <p:nvPr/>
        </p:nvSpPr>
        <p:spPr>
          <a:xfrm>
            <a:off x="10716024" y="3238533"/>
            <a:ext cx="490220" cy="125730"/>
          </a:xfrm>
          <a:custGeom>
            <a:avLst/>
            <a:gdLst/>
            <a:ahLst/>
            <a:cxnLst/>
            <a:rect l="l" t="t" r="r" b="b"/>
            <a:pathLst>
              <a:path w="490220" h="125729">
                <a:moveTo>
                  <a:pt x="12700" y="0"/>
                </a:moveTo>
                <a:lnTo>
                  <a:pt x="0" y="0"/>
                </a:lnTo>
                <a:lnTo>
                  <a:pt x="0" y="97282"/>
                </a:lnTo>
                <a:lnTo>
                  <a:pt x="12700" y="97282"/>
                </a:lnTo>
                <a:lnTo>
                  <a:pt x="12700" y="51308"/>
                </a:lnTo>
                <a:lnTo>
                  <a:pt x="76200" y="51308"/>
                </a:lnTo>
                <a:lnTo>
                  <a:pt x="76200" y="39878"/>
                </a:lnTo>
                <a:lnTo>
                  <a:pt x="12700" y="39878"/>
                </a:lnTo>
                <a:lnTo>
                  <a:pt x="12700" y="0"/>
                </a:lnTo>
                <a:close/>
              </a:path>
              <a:path w="490220" h="125729">
                <a:moveTo>
                  <a:pt x="76200" y="51308"/>
                </a:moveTo>
                <a:lnTo>
                  <a:pt x="63246" y="51308"/>
                </a:lnTo>
                <a:lnTo>
                  <a:pt x="63246" y="97282"/>
                </a:lnTo>
                <a:lnTo>
                  <a:pt x="76200" y="97282"/>
                </a:lnTo>
                <a:lnTo>
                  <a:pt x="76200" y="51308"/>
                </a:lnTo>
                <a:close/>
              </a:path>
              <a:path w="490220" h="125729">
                <a:moveTo>
                  <a:pt x="76200" y="0"/>
                </a:moveTo>
                <a:lnTo>
                  <a:pt x="63246" y="0"/>
                </a:lnTo>
                <a:lnTo>
                  <a:pt x="63246" y="39878"/>
                </a:lnTo>
                <a:lnTo>
                  <a:pt x="76200" y="39878"/>
                </a:lnTo>
                <a:lnTo>
                  <a:pt x="76200" y="0"/>
                </a:lnTo>
                <a:close/>
              </a:path>
              <a:path w="490220" h="125729">
                <a:moveTo>
                  <a:pt x="127508" y="25146"/>
                </a:moveTo>
                <a:lnTo>
                  <a:pt x="118618" y="25146"/>
                </a:lnTo>
                <a:lnTo>
                  <a:pt x="111252" y="27940"/>
                </a:lnTo>
                <a:lnTo>
                  <a:pt x="94488" y="61976"/>
                </a:lnTo>
                <a:lnTo>
                  <a:pt x="95059" y="70405"/>
                </a:lnTo>
                <a:lnTo>
                  <a:pt x="127508" y="98806"/>
                </a:lnTo>
                <a:lnTo>
                  <a:pt x="133604" y="98806"/>
                </a:lnTo>
                <a:lnTo>
                  <a:pt x="139192" y="97282"/>
                </a:lnTo>
                <a:lnTo>
                  <a:pt x="144526" y="94488"/>
                </a:lnTo>
                <a:lnTo>
                  <a:pt x="149606" y="91694"/>
                </a:lnTo>
                <a:lnTo>
                  <a:pt x="152400" y="88900"/>
                </a:lnTo>
                <a:lnTo>
                  <a:pt x="121412" y="88900"/>
                </a:lnTo>
                <a:lnTo>
                  <a:pt x="116586" y="86614"/>
                </a:lnTo>
                <a:lnTo>
                  <a:pt x="112522" y="82296"/>
                </a:lnTo>
                <a:lnTo>
                  <a:pt x="108712" y="77724"/>
                </a:lnTo>
                <a:lnTo>
                  <a:pt x="106680" y="71120"/>
                </a:lnTo>
                <a:lnTo>
                  <a:pt x="106755" y="52832"/>
                </a:lnTo>
                <a:lnTo>
                  <a:pt x="108712" y="46228"/>
                </a:lnTo>
                <a:lnTo>
                  <a:pt x="116586" y="37338"/>
                </a:lnTo>
                <a:lnTo>
                  <a:pt x="121412" y="35052"/>
                </a:lnTo>
                <a:lnTo>
                  <a:pt x="151326" y="35052"/>
                </a:lnTo>
                <a:lnTo>
                  <a:pt x="151130" y="34798"/>
                </a:lnTo>
                <a:lnTo>
                  <a:pt x="146225" y="30611"/>
                </a:lnTo>
                <a:lnTo>
                  <a:pt x="140653" y="27590"/>
                </a:lnTo>
                <a:lnTo>
                  <a:pt x="134414" y="25761"/>
                </a:lnTo>
                <a:lnTo>
                  <a:pt x="127508" y="25146"/>
                </a:lnTo>
                <a:close/>
              </a:path>
              <a:path w="490220" h="125729">
                <a:moveTo>
                  <a:pt x="151326" y="35052"/>
                </a:moveTo>
                <a:lnTo>
                  <a:pt x="133350" y="35052"/>
                </a:lnTo>
                <a:lnTo>
                  <a:pt x="138176" y="37338"/>
                </a:lnTo>
                <a:lnTo>
                  <a:pt x="146050" y="46228"/>
                </a:lnTo>
                <a:lnTo>
                  <a:pt x="148082" y="52832"/>
                </a:lnTo>
                <a:lnTo>
                  <a:pt x="148007" y="71120"/>
                </a:lnTo>
                <a:lnTo>
                  <a:pt x="146050" y="77724"/>
                </a:lnTo>
                <a:lnTo>
                  <a:pt x="142240" y="82296"/>
                </a:lnTo>
                <a:lnTo>
                  <a:pt x="138176" y="86614"/>
                </a:lnTo>
                <a:lnTo>
                  <a:pt x="133350" y="88900"/>
                </a:lnTo>
                <a:lnTo>
                  <a:pt x="152400" y="88900"/>
                </a:lnTo>
                <a:lnTo>
                  <a:pt x="153670" y="87630"/>
                </a:lnTo>
                <a:lnTo>
                  <a:pt x="156210" y="82296"/>
                </a:lnTo>
                <a:lnTo>
                  <a:pt x="159004" y="77216"/>
                </a:lnTo>
                <a:lnTo>
                  <a:pt x="160220" y="70405"/>
                </a:lnTo>
                <a:lnTo>
                  <a:pt x="160274" y="60960"/>
                </a:lnTo>
                <a:lnTo>
                  <a:pt x="159705" y="53086"/>
                </a:lnTo>
                <a:lnTo>
                  <a:pt x="157988" y="46069"/>
                </a:lnTo>
                <a:lnTo>
                  <a:pt x="155131" y="39993"/>
                </a:lnTo>
                <a:lnTo>
                  <a:pt x="151326" y="35052"/>
                </a:lnTo>
                <a:close/>
              </a:path>
              <a:path w="490220" h="125729">
                <a:moveTo>
                  <a:pt x="206248" y="25146"/>
                </a:moveTo>
                <a:lnTo>
                  <a:pt x="196088" y="25146"/>
                </a:lnTo>
                <a:lnTo>
                  <a:pt x="191008" y="26670"/>
                </a:lnTo>
                <a:lnTo>
                  <a:pt x="172212" y="55118"/>
                </a:lnTo>
                <a:lnTo>
                  <a:pt x="172212" y="69342"/>
                </a:lnTo>
                <a:lnTo>
                  <a:pt x="196850" y="98806"/>
                </a:lnTo>
                <a:lnTo>
                  <a:pt x="211074" y="98806"/>
                </a:lnTo>
                <a:lnTo>
                  <a:pt x="217678" y="95250"/>
                </a:lnTo>
                <a:lnTo>
                  <a:pt x="221912" y="88900"/>
                </a:lnTo>
                <a:lnTo>
                  <a:pt x="198374" y="88900"/>
                </a:lnTo>
                <a:lnTo>
                  <a:pt x="194056" y="86868"/>
                </a:lnTo>
                <a:lnTo>
                  <a:pt x="186436" y="77724"/>
                </a:lnTo>
                <a:lnTo>
                  <a:pt x="184404" y="71120"/>
                </a:lnTo>
                <a:lnTo>
                  <a:pt x="184404" y="52832"/>
                </a:lnTo>
                <a:lnTo>
                  <a:pt x="186182" y="45974"/>
                </a:lnTo>
                <a:lnTo>
                  <a:pt x="193294" y="37338"/>
                </a:lnTo>
                <a:lnTo>
                  <a:pt x="197866" y="35052"/>
                </a:lnTo>
                <a:lnTo>
                  <a:pt x="221488" y="35052"/>
                </a:lnTo>
                <a:lnTo>
                  <a:pt x="219202" y="32004"/>
                </a:lnTo>
                <a:lnTo>
                  <a:pt x="216662" y="29718"/>
                </a:lnTo>
                <a:lnTo>
                  <a:pt x="210058" y="26162"/>
                </a:lnTo>
                <a:lnTo>
                  <a:pt x="206248" y="25146"/>
                </a:lnTo>
                <a:close/>
              </a:path>
              <a:path w="490220" h="125729">
                <a:moveTo>
                  <a:pt x="233173" y="88392"/>
                </a:moveTo>
                <a:lnTo>
                  <a:pt x="222250" y="88392"/>
                </a:lnTo>
                <a:lnTo>
                  <a:pt x="222250" y="97282"/>
                </a:lnTo>
                <a:lnTo>
                  <a:pt x="233173" y="97282"/>
                </a:lnTo>
                <a:lnTo>
                  <a:pt x="233173" y="88392"/>
                </a:lnTo>
                <a:close/>
              </a:path>
              <a:path w="490220" h="125729">
                <a:moveTo>
                  <a:pt x="233173" y="0"/>
                </a:moveTo>
                <a:lnTo>
                  <a:pt x="221488" y="0"/>
                </a:lnTo>
                <a:lnTo>
                  <a:pt x="221488" y="35052"/>
                </a:lnTo>
                <a:lnTo>
                  <a:pt x="208534" y="35052"/>
                </a:lnTo>
                <a:lnTo>
                  <a:pt x="222504" y="71882"/>
                </a:lnTo>
                <a:lnTo>
                  <a:pt x="220472" y="78232"/>
                </a:lnTo>
                <a:lnTo>
                  <a:pt x="213360" y="86868"/>
                </a:lnTo>
                <a:lnTo>
                  <a:pt x="208788" y="88900"/>
                </a:lnTo>
                <a:lnTo>
                  <a:pt x="221912" y="88900"/>
                </a:lnTo>
                <a:lnTo>
                  <a:pt x="222250" y="88392"/>
                </a:lnTo>
                <a:lnTo>
                  <a:pt x="233173" y="88392"/>
                </a:lnTo>
                <a:lnTo>
                  <a:pt x="233173" y="0"/>
                </a:lnTo>
                <a:close/>
              </a:path>
              <a:path w="490220" h="125729">
                <a:moveTo>
                  <a:pt x="251969" y="103124"/>
                </a:moveTo>
                <a:lnTo>
                  <a:pt x="251969" y="110490"/>
                </a:lnTo>
                <a:lnTo>
                  <a:pt x="254255" y="116332"/>
                </a:lnTo>
                <a:lnTo>
                  <a:pt x="259589" y="120142"/>
                </a:lnTo>
                <a:lnTo>
                  <a:pt x="264669" y="123952"/>
                </a:lnTo>
                <a:lnTo>
                  <a:pt x="271527" y="125730"/>
                </a:lnTo>
                <a:lnTo>
                  <a:pt x="287021" y="125730"/>
                </a:lnTo>
                <a:lnTo>
                  <a:pt x="292863" y="124460"/>
                </a:lnTo>
                <a:lnTo>
                  <a:pt x="297689" y="121666"/>
                </a:lnTo>
                <a:lnTo>
                  <a:pt x="302515" y="119126"/>
                </a:lnTo>
                <a:lnTo>
                  <a:pt x="305817" y="115824"/>
                </a:lnTo>
                <a:lnTo>
                  <a:pt x="274575" y="115824"/>
                </a:lnTo>
                <a:lnTo>
                  <a:pt x="270765" y="114808"/>
                </a:lnTo>
                <a:lnTo>
                  <a:pt x="267717" y="112522"/>
                </a:lnTo>
                <a:lnTo>
                  <a:pt x="265431" y="110998"/>
                </a:lnTo>
                <a:lnTo>
                  <a:pt x="264161" y="108204"/>
                </a:lnTo>
                <a:lnTo>
                  <a:pt x="263653" y="104648"/>
                </a:lnTo>
                <a:lnTo>
                  <a:pt x="251969" y="103124"/>
                </a:lnTo>
                <a:close/>
              </a:path>
              <a:path w="490220" h="125729">
                <a:moveTo>
                  <a:pt x="311659" y="87884"/>
                </a:moveTo>
                <a:lnTo>
                  <a:pt x="299467" y="87884"/>
                </a:lnTo>
                <a:lnTo>
                  <a:pt x="299391" y="97282"/>
                </a:lnTo>
                <a:lnTo>
                  <a:pt x="299213" y="100838"/>
                </a:lnTo>
                <a:lnTo>
                  <a:pt x="285243" y="115824"/>
                </a:lnTo>
                <a:lnTo>
                  <a:pt x="305817" y="115824"/>
                </a:lnTo>
                <a:lnTo>
                  <a:pt x="306071" y="115570"/>
                </a:lnTo>
                <a:lnTo>
                  <a:pt x="310643" y="106426"/>
                </a:lnTo>
                <a:lnTo>
                  <a:pt x="311659" y="98552"/>
                </a:lnTo>
                <a:lnTo>
                  <a:pt x="311659" y="87884"/>
                </a:lnTo>
                <a:close/>
              </a:path>
              <a:path w="490220" h="125729">
                <a:moveTo>
                  <a:pt x="288545" y="25146"/>
                </a:moveTo>
                <a:lnTo>
                  <a:pt x="273813" y="25146"/>
                </a:lnTo>
                <a:lnTo>
                  <a:pt x="268479" y="26924"/>
                </a:lnTo>
                <a:lnTo>
                  <a:pt x="249683" y="54864"/>
                </a:lnTo>
                <a:lnTo>
                  <a:pt x="249683" y="61722"/>
                </a:lnTo>
                <a:lnTo>
                  <a:pt x="270511" y="97282"/>
                </a:lnTo>
                <a:lnTo>
                  <a:pt x="287783" y="97282"/>
                </a:lnTo>
                <a:lnTo>
                  <a:pt x="294387" y="94234"/>
                </a:lnTo>
                <a:lnTo>
                  <a:pt x="299467" y="87884"/>
                </a:lnTo>
                <a:lnTo>
                  <a:pt x="311659" y="87884"/>
                </a:lnTo>
                <a:lnTo>
                  <a:pt x="311659" y="87376"/>
                </a:lnTo>
                <a:lnTo>
                  <a:pt x="275591" y="87376"/>
                </a:lnTo>
                <a:lnTo>
                  <a:pt x="271019" y="85090"/>
                </a:lnTo>
                <a:lnTo>
                  <a:pt x="263653" y="76708"/>
                </a:lnTo>
                <a:lnTo>
                  <a:pt x="261875" y="70104"/>
                </a:lnTo>
                <a:lnTo>
                  <a:pt x="261875" y="52324"/>
                </a:lnTo>
                <a:lnTo>
                  <a:pt x="263653" y="45974"/>
                </a:lnTo>
                <a:lnTo>
                  <a:pt x="271273" y="37338"/>
                </a:lnTo>
                <a:lnTo>
                  <a:pt x="275591" y="35052"/>
                </a:lnTo>
                <a:lnTo>
                  <a:pt x="300532" y="35052"/>
                </a:lnTo>
                <a:lnTo>
                  <a:pt x="295403" y="28702"/>
                </a:lnTo>
                <a:lnTo>
                  <a:pt x="288545" y="25146"/>
                </a:lnTo>
                <a:close/>
              </a:path>
              <a:path w="490220" h="125729">
                <a:moveTo>
                  <a:pt x="300532" y="35052"/>
                </a:moveTo>
                <a:lnTo>
                  <a:pt x="286259" y="35052"/>
                </a:lnTo>
                <a:lnTo>
                  <a:pt x="291085" y="37338"/>
                </a:lnTo>
                <a:lnTo>
                  <a:pt x="298705" y="45974"/>
                </a:lnTo>
                <a:lnTo>
                  <a:pt x="300414" y="52324"/>
                </a:lnTo>
                <a:lnTo>
                  <a:pt x="300483" y="70104"/>
                </a:lnTo>
                <a:lnTo>
                  <a:pt x="298705" y="76708"/>
                </a:lnTo>
                <a:lnTo>
                  <a:pt x="291339" y="85090"/>
                </a:lnTo>
                <a:lnTo>
                  <a:pt x="286767" y="87376"/>
                </a:lnTo>
                <a:lnTo>
                  <a:pt x="311659" y="87376"/>
                </a:lnTo>
                <a:lnTo>
                  <a:pt x="311659" y="35306"/>
                </a:lnTo>
                <a:lnTo>
                  <a:pt x="300737" y="35306"/>
                </a:lnTo>
                <a:lnTo>
                  <a:pt x="300532" y="35052"/>
                </a:lnTo>
                <a:close/>
              </a:path>
              <a:path w="490220" h="125729">
                <a:moveTo>
                  <a:pt x="311659" y="26924"/>
                </a:moveTo>
                <a:lnTo>
                  <a:pt x="300737" y="26924"/>
                </a:lnTo>
                <a:lnTo>
                  <a:pt x="300737" y="35306"/>
                </a:lnTo>
                <a:lnTo>
                  <a:pt x="311659" y="35306"/>
                </a:lnTo>
                <a:lnTo>
                  <a:pt x="311659" y="26924"/>
                </a:lnTo>
                <a:close/>
              </a:path>
              <a:path w="490220" h="125729">
                <a:moveTo>
                  <a:pt x="343917" y="0"/>
                </a:moveTo>
                <a:lnTo>
                  <a:pt x="331979" y="0"/>
                </a:lnTo>
                <a:lnTo>
                  <a:pt x="331979" y="97282"/>
                </a:lnTo>
                <a:lnTo>
                  <a:pt x="343917" y="97282"/>
                </a:lnTo>
                <a:lnTo>
                  <a:pt x="343917" y="69342"/>
                </a:lnTo>
                <a:lnTo>
                  <a:pt x="352299" y="61214"/>
                </a:lnTo>
                <a:lnTo>
                  <a:pt x="366237" y="61214"/>
                </a:lnTo>
                <a:lnTo>
                  <a:pt x="362365" y="55372"/>
                </a:lnTo>
                <a:lnTo>
                  <a:pt x="343917" y="55372"/>
                </a:lnTo>
                <a:lnTo>
                  <a:pt x="343917" y="0"/>
                </a:lnTo>
                <a:close/>
              </a:path>
              <a:path w="490220" h="125729">
                <a:moveTo>
                  <a:pt x="366237" y="61214"/>
                </a:moveTo>
                <a:lnTo>
                  <a:pt x="352299" y="61214"/>
                </a:lnTo>
                <a:lnTo>
                  <a:pt x="375667" y="97282"/>
                </a:lnTo>
                <a:lnTo>
                  <a:pt x="390145" y="97282"/>
                </a:lnTo>
                <a:lnTo>
                  <a:pt x="366237" y="61214"/>
                </a:lnTo>
                <a:close/>
              </a:path>
              <a:path w="490220" h="125729">
                <a:moveTo>
                  <a:pt x="387605" y="26924"/>
                </a:moveTo>
                <a:lnTo>
                  <a:pt x="372111" y="26924"/>
                </a:lnTo>
                <a:lnTo>
                  <a:pt x="343917" y="55372"/>
                </a:lnTo>
                <a:lnTo>
                  <a:pt x="362365" y="55372"/>
                </a:lnTo>
                <a:lnTo>
                  <a:pt x="360681" y="52832"/>
                </a:lnTo>
                <a:lnTo>
                  <a:pt x="387605" y="26924"/>
                </a:lnTo>
                <a:close/>
              </a:path>
              <a:path w="490220" h="125729">
                <a:moveTo>
                  <a:pt x="413767" y="0"/>
                </a:moveTo>
                <a:lnTo>
                  <a:pt x="401829" y="0"/>
                </a:lnTo>
                <a:lnTo>
                  <a:pt x="401829" y="13716"/>
                </a:lnTo>
                <a:lnTo>
                  <a:pt x="413767" y="13716"/>
                </a:lnTo>
                <a:lnTo>
                  <a:pt x="413767" y="0"/>
                </a:lnTo>
                <a:close/>
              </a:path>
              <a:path w="490220" h="125729">
                <a:moveTo>
                  <a:pt x="413767" y="26924"/>
                </a:moveTo>
                <a:lnTo>
                  <a:pt x="401829" y="26924"/>
                </a:lnTo>
                <a:lnTo>
                  <a:pt x="401829" y="97282"/>
                </a:lnTo>
                <a:lnTo>
                  <a:pt x="413767" y="97282"/>
                </a:lnTo>
                <a:lnTo>
                  <a:pt x="413767" y="26924"/>
                </a:lnTo>
                <a:close/>
              </a:path>
              <a:path w="490220" h="125729">
                <a:moveTo>
                  <a:pt x="443485" y="26924"/>
                </a:moveTo>
                <a:lnTo>
                  <a:pt x="432817" y="26924"/>
                </a:lnTo>
                <a:lnTo>
                  <a:pt x="432817" y="97282"/>
                </a:lnTo>
                <a:lnTo>
                  <a:pt x="444755" y="97282"/>
                </a:lnTo>
                <a:lnTo>
                  <a:pt x="444830" y="49530"/>
                </a:lnTo>
                <a:lnTo>
                  <a:pt x="446533" y="43688"/>
                </a:lnTo>
                <a:lnTo>
                  <a:pt x="450343" y="40386"/>
                </a:lnTo>
                <a:lnTo>
                  <a:pt x="453900" y="37084"/>
                </a:lnTo>
                <a:lnTo>
                  <a:pt x="454662" y="36830"/>
                </a:lnTo>
                <a:lnTo>
                  <a:pt x="443485" y="36830"/>
                </a:lnTo>
                <a:lnTo>
                  <a:pt x="443485" y="26924"/>
                </a:lnTo>
                <a:close/>
              </a:path>
              <a:path w="490220" h="125729">
                <a:moveTo>
                  <a:pt x="487072" y="35560"/>
                </a:moveTo>
                <a:lnTo>
                  <a:pt x="466600" y="35560"/>
                </a:lnTo>
                <a:lnTo>
                  <a:pt x="469394" y="36322"/>
                </a:lnTo>
                <a:lnTo>
                  <a:pt x="471680" y="37846"/>
                </a:lnTo>
                <a:lnTo>
                  <a:pt x="478030" y="97282"/>
                </a:lnTo>
                <a:lnTo>
                  <a:pt x="489968" y="97282"/>
                </a:lnTo>
                <a:lnTo>
                  <a:pt x="489968" y="48514"/>
                </a:lnTo>
                <a:lnTo>
                  <a:pt x="487428" y="36068"/>
                </a:lnTo>
                <a:lnTo>
                  <a:pt x="487072" y="35560"/>
                </a:lnTo>
                <a:close/>
              </a:path>
              <a:path w="490220" h="125729">
                <a:moveTo>
                  <a:pt x="470156" y="25146"/>
                </a:moveTo>
                <a:lnTo>
                  <a:pt x="466092" y="25146"/>
                </a:lnTo>
                <a:lnTo>
                  <a:pt x="459109" y="25908"/>
                </a:lnTo>
                <a:lnTo>
                  <a:pt x="453074" y="28130"/>
                </a:lnTo>
                <a:lnTo>
                  <a:pt x="447875" y="31789"/>
                </a:lnTo>
                <a:lnTo>
                  <a:pt x="443485" y="36830"/>
                </a:lnTo>
                <a:lnTo>
                  <a:pt x="454662" y="36830"/>
                </a:lnTo>
                <a:lnTo>
                  <a:pt x="458472" y="35560"/>
                </a:lnTo>
                <a:lnTo>
                  <a:pt x="487072" y="35560"/>
                </a:lnTo>
                <a:lnTo>
                  <a:pt x="483872" y="30988"/>
                </a:lnTo>
                <a:lnTo>
                  <a:pt x="481332" y="28956"/>
                </a:lnTo>
                <a:lnTo>
                  <a:pt x="474177" y="25900"/>
                </a:lnTo>
                <a:lnTo>
                  <a:pt x="470156" y="25146"/>
                </a:lnTo>
                <a:close/>
              </a:path>
            </a:pathLst>
          </a:custGeom>
          <a:solidFill>
            <a:srgbClr val="000000"/>
          </a:solidFill>
        </p:spPr>
        <p:txBody>
          <a:bodyPr wrap="square" lIns="0" tIns="0" rIns="0" bIns="0" rtlCol="0"/>
          <a:lstStyle/>
          <a:p>
            <a:endParaRPr/>
          </a:p>
        </p:txBody>
      </p:sp>
      <p:sp>
        <p:nvSpPr>
          <p:cNvPr id="471" name="object 471"/>
          <p:cNvSpPr/>
          <p:nvPr/>
        </p:nvSpPr>
        <p:spPr>
          <a:xfrm>
            <a:off x="10713739" y="3394743"/>
            <a:ext cx="628015" cy="125730"/>
          </a:xfrm>
          <a:custGeom>
            <a:avLst/>
            <a:gdLst/>
            <a:ahLst/>
            <a:cxnLst/>
            <a:rect l="l" t="t" r="r" b="b"/>
            <a:pathLst>
              <a:path w="628015" h="125729">
                <a:moveTo>
                  <a:pt x="11938" y="0"/>
                </a:moveTo>
                <a:lnTo>
                  <a:pt x="0" y="0"/>
                </a:lnTo>
                <a:lnTo>
                  <a:pt x="0" y="97053"/>
                </a:lnTo>
                <a:lnTo>
                  <a:pt x="11938" y="97053"/>
                </a:lnTo>
                <a:lnTo>
                  <a:pt x="11938" y="0"/>
                </a:lnTo>
                <a:close/>
              </a:path>
              <a:path w="628015" h="125729">
                <a:moveTo>
                  <a:pt x="29464" y="112953"/>
                </a:moveTo>
                <a:lnTo>
                  <a:pt x="30734" y="124129"/>
                </a:lnTo>
                <a:lnTo>
                  <a:pt x="33528" y="125095"/>
                </a:lnTo>
                <a:lnTo>
                  <a:pt x="36322" y="125603"/>
                </a:lnTo>
                <a:lnTo>
                  <a:pt x="42418" y="125603"/>
                </a:lnTo>
                <a:lnTo>
                  <a:pt x="45466" y="124663"/>
                </a:lnTo>
                <a:lnTo>
                  <a:pt x="51054" y="121005"/>
                </a:lnTo>
                <a:lnTo>
                  <a:pt x="53594" y="118135"/>
                </a:lnTo>
                <a:lnTo>
                  <a:pt x="55741" y="113995"/>
                </a:lnTo>
                <a:lnTo>
                  <a:pt x="34290" y="113995"/>
                </a:lnTo>
                <a:lnTo>
                  <a:pt x="32004" y="113639"/>
                </a:lnTo>
                <a:lnTo>
                  <a:pt x="29464" y="112953"/>
                </a:lnTo>
                <a:close/>
              </a:path>
              <a:path w="628015" h="125729">
                <a:moveTo>
                  <a:pt x="37338" y="26670"/>
                </a:moveTo>
                <a:lnTo>
                  <a:pt x="24638" y="26670"/>
                </a:lnTo>
                <a:lnTo>
                  <a:pt x="51308" y="97180"/>
                </a:lnTo>
                <a:lnTo>
                  <a:pt x="50800" y="98450"/>
                </a:lnTo>
                <a:lnTo>
                  <a:pt x="38862" y="113995"/>
                </a:lnTo>
                <a:lnTo>
                  <a:pt x="55741" y="113995"/>
                </a:lnTo>
                <a:lnTo>
                  <a:pt x="57150" y="111277"/>
                </a:lnTo>
                <a:lnTo>
                  <a:pt x="59436" y="105968"/>
                </a:lnTo>
                <a:lnTo>
                  <a:pt x="62230" y="98247"/>
                </a:lnTo>
                <a:lnTo>
                  <a:pt x="67685" y="83743"/>
                </a:lnTo>
                <a:lnTo>
                  <a:pt x="57150" y="83743"/>
                </a:lnTo>
                <a:lnTo>
                  <a:pt x="55626" y="78028"/>
                </a:lnTo>
                <a:lnTo>
                  <a:pt x="54102" y="72644"/>
                </a:lnTo>
                <a:lnTo>
                  <a:pt x="52070" y="67564"/>
                </a:lnTo>
                <a:lnTo>
                  <a:pt x="37338" y="26670"/>
                </a:lnTo>
                <a:close/>
              </a:path>
              <a:path w="628015" h="125729">
                <a:moveTo>
                  <a:pt x="89154" y="26670"/>
                </a:moveTo>
                <a:lnTo>
                  <a:pt x="77216" y="26670"/>
                </a:lnTo>
                <a:lnTo>
                  <a:pt x="61976" y="67818"/>
                </a:lnTo>
                <a:lnTo>
                  <a:pt x="60198" y="72923"/>
                </a:lnTo>
                <a:lnTo>
                  <a:pt x="58674" y="78257"/>
                </a:lnTo>
                <a:lnTo>
                  <a:pt x="57150" y="83743"/>
                </a:lnTo>
                <a:lnTo>
                  <a:pt x="67685" y="83743"/>
                </a:lnTo>
                <a:lnTo>
                  <a:pt x="89154" y="26670"/>
                </a:lnTo>
                <a:close/>
              </a:path>
              <a:path w="628015" h="125729">
                <a:moveTo>
                  <a:pt x="112014" y="26670"/>
                </a:moveTo>
                <a:lnTo>
                  <a:pt x="101346" y="26670"/>
                </a:lnTo>
                <a:lnTo>
                  <a:pt x="101346" y="97053"/>
                </a:lnTo>
                <a:lnTo>
                  <a:pt x="113030" y="97053"/>
                </a:lnTo>
                <a:lnTo>
                  <a:pt x="113030" y="54102"/>
                </a:lnTo>
                <a:lnTo>
                  <a:pt x="113792" y="49276"/>
                </a:lnTo>
                <a:lnTo>
                  <a:pt x="115062" y="45974"/>
                </a:lnTo>
                <a:lnTo>
                  <a:pt x="116332" y="42418"/>
                </a:lnTo>
                <a:lnTo>
                  <a:pt x="118364" y="39878"/>
                </a:lnTo>
                <a:lnTo>
                  <a:pt x="121158" y="38100"/>
                </a:lnTo>
                <a:lnTo>
                  <a:pt x="123771" y="36576"/>
                </a:lnTo>
                <a:lnTo>
                  <a:pt x="112014" y="36576"/>
                </a:lnTo>
                <a:lnTo>
                  <a:pt x="112014" y="26670"/>
                </a:lnTo>
                <a:close/>
              </a:path>
              <a:path w="628015" h="125729">
                <a:moveTo>
                  <a:pt x="152451" y="35560"/>
                </a:moveTo>
                <a:lnTo>
                  <a:pt x="134874" y="35560"/>
                </a:lnTo>
                <a:lnTo>
                  <a:pt x="138176" y="36830"/>
                </a:lnTo>
                <a:lnTo>
                  <a:pt x="140208" y="39370"/>
                </a:lnTo>
                <a:lnTo>
                  <a:pt x="141986" y="42164"/>
                </a:lnTo>
                <a:lnTo>
                  <a:pt x="143002" y="45974"/>
                </a:lnTo>
                <a:lnTo>
                  <a:pt x="143002" y="97053"/>
                </a:lnTo>
                <a:lnTo>
                  <a:pt x="154940" y="97053"/>
                </a:lnTo>
                <a:lnTo>
                  <a:pt x="154940" y="49022"/>
                </a:lnTo>
                <a:lnTo>
                  <a:pt x="156464" y="43688"/>
                </a:lnTo>
                <a:lnTo>
                  <a:pt x="162814" y="37338"/>
                </a:lnTo>
                <a:lnTo>
                  <a:pt x="153162" y="37338"/>
                </a:lnTo>
                <a:lnTo>
                  <a:pt x="152451" y="35560"/>
                </a:lnTo>
                <a:close/>
              </a:path>
              <a:path w="628015" h="125729">
                <a:moveTo>
                  <a:pt x="194829" y="35560"/>
                </a:moveTo>
                <a:lnTo>
                  <a:pt x="175006" y="35560"/>
                </a:lnTo>
                <a:lnTo>
                  <a:pt x="177292" y="36068"/>
                </a:lnTo>
                <a:lnTo>
                  <a:pt x="181356" y="38608"/>
                </a:lnTo>
                <a:lnTo>
                  <a:pt x="182626" y="40386"/>
                </a:lnTo>
                <a:lnTo>
                  <a:pt x="183388" y="42418"/>
                </a:lnTo>
                <a:lnTo>
                  <a:pt x="184404" y="44450"/>
                </a:lnTo>
                <a:lnTo>
                  <a:pt x="184658" y="48006"/>
                </a:lnTo>
                <a:lnTo>
                  <a:pt x="184658" y="97053"/>
                </a:lnTo>
                <a:lnTo>
                  <a:pt x="196596" y="97053"/>
                </a:lnTo>
                <a:lnTo>
                  <a:pt x="196508" y="40386"/>
                </a:lnTo>
                <a:lnTo>
                  <a:pt x="194829" y="35560"/>
                </a:lnTo>
                <a:close/>
              </a:path>
              <a:path w="628015" h="125729">
                <a:moveTo>
                  <a:pt x="181864" y="25146"/>
                </a:moveTo>
                <a:lnTo>
                  <a:pt x="165862" y="25146"/>
                </a:lnTo>
                <a:lnTo>
                  <a:pt x="158750" y="29210"/>
                </a:lnTo>
                <a:lnTo>
                  <a:pt x="153162" y="37338"/>
                </a:lnTo>
                <a:lnTo>
                  <a:pt x="162814" y="37338"/>
                </a:lnTo>
                <a:lnTo>
                  <a:pt x="163068" y="37084"/>
                </a:lnTo>
                <a:lnTo>
                  <a:pt x="167132" y="35560"/>
                </a:lnTo>
                <a:lnTo>
                  <a:pt x="194829" y="35560"/>
                </a:lnTo>
                <a:lnTo>
                  <a:pt x="194564" y="34798"/>
                </a:lnTo>
                <a:lnTo>
                  <a:pt x="191008" y="30988"/>
                </a:lnTo>
                <a:lnTo>
                  <a:pt x="187198" y="27178"/>
                </a:lnTo>
                <a:lnTo>
                  <a:pt x="181864" y="25146"/>
                </a:lnTo>
                <a:close/>
              </a:path>
              <a:path w="628015" h="125729">
                <a:moveTo>
                  <a:pt x="138430" y="25146"/>
                </a:moveTo>
                <a:lnTo>
                  <a:pt x="128524" y="25146"/>
                </a:lnTo>
                <a:lnTo>
                  <a:pt x="124460" y="26162"/>
                </a:lnTo>
                <a:lnTo>
                  <a:pt x="120650" y="28194"/>
                </a:lnTo>
                <a:lnTo>
                  <a:pt x="117094" y="30480"/>
                </a:lnTo>
                <a:lnTo>
                  <a:pt x="114046" y="33020"/>
                </a:lnTo>
                <a:lnTo>
                  <a:pt x="112014" y="36576"/>
                </a:lnTo>
                <a:lnTo>
                  <a:pt x="123771" y="36576"/>
                </a:lnTo>
                <a:lnTo>
                  <a:pt x="124206" y="36322"/>
                </a:lnTo>
                <a:lnTo>
                  <a:pt x="127254" y="35560"/>
                </a:lnTo>
                <a:lnTo>
                  <a:pt x="152451" y="35560"/>
                </a:lnTo>
                <a:lnTo>
                  <a:pt x="151638" y="33528"/>
                </a:lnTo>
                <a:lnTo>
                  <a:pt x="149352" y="30480"/>
                </a:lnTo>
                <a:lnTo>
                  <a:pt x="146050" y="28448"/>
                </a:lnTo>
                <a:lnTo>
                  <a:pt x="142748" y="26162"/>
                </a:lnTo>
                <a:lnTo>
                  <a:pt x="138430" y="25146"/>
                </a:lnTo>
                <a:close/>
              </a:path>
              <a:path w="628015" h="125729">
                <a:moveTo>
                  <a:pt x="228347" y="26670"/>
                </a:moveTo>
                <a:lnTo>
                  <a:pt x="217678" y="26670"/>
                </a:lnTo>
                <a:lnTo>
                  <a:pt x="217678" y="124002"/>
                </a:lnTo>
                <a:lnTo>
                  <a:pt x="229617" y="124002"/>
                </a:lnTo>
                <a:lnTo>
                  <a:pt x="229617" y="89763"/>
                </a:lnTo>
                <a:lnTo>
                  <a:pt x="269514" y="89763"/>
                </a:lnTo>
                <a:lnTo>
                  <a:pt x="270329" y="88823"/>
                </a:lnTo>
                <a:lnTo>
                  <a:pt x="242063" y="88823"/>
                </a:lnTo>
                <a:lnTo>
                  <a:pt x="237491" y="86664"/>
                </a:lnTo>
                <a:lnTo>
                  <a:pt x="233935" y="82346"/>
                </a:lnTo>
                <a:lnTo>
                  <a:pt x="230125" y="78028"/>
                </a:lnTo>
                <a:lnTo>
                  <a:pt x="228347" y="71374"/>
                </a:lnTo>
                <a:lnTo>
                  <a:pt x="240172" y="35814"/>
                </a:lnTo>
                <a:lnTo>
                  <a:pt x="228347" y="35814"/>
                </a:lnTo>
                <a:lnTo>
                  <a:pt x="228347" y="26670"/>
                </a:lnTo>
                <a:close/>
              </a:path>
              <a:path w="628015" h="125729">
                <a:moveTo>
                  <a:pt x="269514" y="89763"/>
                </a:moveTo>
                <a:lnTo>
                  <a:pt x="229617" y="89763"/>
                </a:lnTo>
                <a:lnTo>
                  <a:pt x="231649" y="92329"/>
                </a:lnTo>
                <a:lnTo>
                  <a:pt x="234189" y="94437"/>
                </a:lnTo>
                <a:lnTo>
                  <a:pt x="237237" y="96113"/>
                </a:lnTo>
                <a:lnTo>
                  <a:pt x="240539" y="97790"/>
                </a:lnTo>
                <a:lnTo>
                  <a:pt x="244095" y="98628"/>
                </a:lnTo>
                <a:lnTo>
                  <a:pt x="253493" y="98628"/>
                </a:lnTo>
                <a:lnTo>
                  <a:pt x="258573" y="97104"/>
                </a:lnTo>
                <a:lnTo>
                  <a:pt x="263399" y="94030"/>
                </a:lnTo>
                <a:lnTo>
                  <a:pt x="268479" y="90957"/>
                </a:lnTo>
                <a:lnTo>
                  <a:pt x="269514" y="89763"/>
                </a:lnTo>
                <a:close/>
              </a:path>
              <a:path w="628015" h="125729">
                <a:moveTo>
                  <a:pt x="270624" y="34544"/>
                </a:moveTo>
                <a:lnTo>
                  <a:pt x="252731" y="34544"/>
                </a:lnTo>
                <a:lnTo>
                  <a:pt x="257303" y="36576"/>
                </a:lnTo>
                <a:lnTo>
                  <a:pt x="260859" y="41148"/>
                </a:lnTo>
                <a:lnTo>
                  <a:pt x="264669" y="45720"/>
                </a:lnTo>
                <a:lnTo>
                  <a:pt x="266447" y="52324"/>
                </a:lnTo>
                <a:lnTo>
                  <a:pt x="266447" y="70612"/>
                </a:lnTo>
                <a:lnTo>
                  <a:pt x="264669" y="77622"/>
                </a:lnTo>
                <a:lnTo>
                  <a:pt x="257049" y="86588"/>
                </a:lnTo>
                <a:lnTo>
                  <a:pt x="252477" y="88823"/>
                </a:lnTo>
                <a:lnTo>
                  <a:pt x="270329" y="88823"/>
                </a:lnTo>
                <a:lnTo>
                  <a:pt x="272289" y="86563"/>
                </a:lnTo>
                <a:lnTo>
                  <a:pt x="277369" y="75031"/>
                </a:lnTo>
                <a:lnTo>
                  <a:pt x="278639" y="68580"/>
                </a:lnTo>
                <a:lnTo>
                  <a:pt x="278639" y="54610"/>
                </a:lnTo>
                <a:lnTo>
                  <a:pt x="277369" y="48514"/>
                </a:lnTo>
                <a:lnTo>
                  <a:pt x="272797" y="37338"/>
                </a:lnTo>
                <a:lnTo>
                  <a:pt x="270624" y="34544"/>
                </a:lnTo>
                <a:close/>
              </a:path>
              <a:path w="628015" h="125729">
                <a:moveTo>
                  <a:pt x="254763" y="25146"/>
                </a:moveTo>
                <a:lnTo>
                  <a:pt x="244349" y="25146"/>
                </a:lnTo>
                <a:lnTo>
                  <a:pt x="240285" y="25908"/>
                </a:lnTo>
                <a:lnTo>
                  <a:pt x="237237" y="27686"/>
                </a:lnTo>
                <a:lnTo>
                  <a:pt x="233935" y="29718"/>
                </a:lnTo>
                <a:lnTo>
                  <a:pt x="230887" y="32258"/>
                </a:lnTo>
                <a:lnTo>
                  <a:pt x="228347" y="35814"/>
                </a:lnTo>
                <a:lnTo>
                  <a:pt x="240172" y="35814"/>
                </a:lnTo>
                <a:lnTo>
                  <a:pt x="242571" y="34544"/>
                </a:lnTo>
                <a:lnTo>
                  <a:pt x="270624" y="34544"/>
                </a:lnTo>
                <a:lnTo>
                  <a:pt x="269241" y="32766"/>
                </a:lnTo>
                <a:lnTo>
                  <a:pt x="260097" y="26670"/>
                </a:lnTo>
                <a:lnTo>
                  <a:pt x="254763" y="25146"/>
                </a:lnTo>
                <a:close/>
              </a:path>
              <a:path w="628015" h="125729">
                <a:moveTo>
                  <a:pt x="307087" y="0"/>
                </a:moveTo>
                <a:lnTo>
                  <a:pt x="295149" y="0"/>
                </a:lnTo>
                <a:lnTo>
                  <a:pt x="295149" y="97053"/>
                </a:lnTo>
                <a:lnTo>
                  <a:pt x="307087" y="97053"/>
                </a:lnTo>
                <a:lnTo>
                  <a:pt x="307087" y="53086"/>
                </a:lnTo>
                <a:lnTo>
                  <a:pt x="307849" y="48768"/>
                </a:lnTo>
                <a:lnTo>
                  <a:pt x="322327" y="35306"/>
                </a:lnTo>
                <a:lnTo>
                  <a:pt x="349403" y="35306"/>
                </a:lnTo>
                <a:lnTo>
                  <a:pt x="349200" y="34798"/>
                </a:lnTo>
                <a:lnTo>
                  <a:pt x="307087" y="34798"/>
                </a:lnTo>
                <a:lnTo>
                  <a:pt x="307087" y="0"/>
                </a:lnTo>
                <a:close/>
              </a:path>
              <a:path w="628015" h="125729">
                <a:moveTo>
                  <a:pt x="349403" y="35306"/>
                </a:moveTo>
                <a:lnTo>
                  <a:pt x="330455" y="35306"/>
                </a:lnTo>
                <a:lnTo>
                  <a:pt x="334265" y="36830"/>
                </a:lnTo>
                <a:lnTo>
                  <a:pt x="336805" y="39370"/>
                </a:lnTo>
                <a:lnTo>
                  <a:pt x="339345" y="42164"/>
                </a:lnTo>
                <a:lnTo>
                  <a:pt x="340615" y="46482"/>
                </a:lnTo>
                <a:lnTo>
                  <a:pt x="340615" y="97053"/>
                </a:lnTo>
                <a:lnTo>
                  <a:pt x="352553" y="97053"/>
                </a:lnTo>
                <a:lnTo>
                  <a:pt x="352553" y="45466"/>
                </a:lnTo>
                <a:lnTo>
                  <a:pt x="351791" y="40386"/>
                </a:lnTo>
                <a:lnTo>
                  <a:pt x="350013" y="36830"/>
                </a:lnTo>
                <a:lnTo>
                  <a:pt x="349403" y="35306"/>
                </a:lnTo>
                <a:close/>
              </a:path>
              <a:path w="628015" h="125729">
                <a:moveTo>
                  <a:pt x="333503" y="25146"/>
                </a:moveTo>
                <a:lnTo>
                  <a:pt x="319787" y="25146"/>
                </a:lnTo>
                <a:lnTo>
                  <a:pt x="312675" y="28448"/>
                </a:lnTo>
                <a:lnTo>
                  <a:pt x="307087" y="34798"/>
                </a:lnTo>
                <a:lnTo>
                  <a:pt x="349200" y="34798"/>
                </a:lnTo>
                <a:lnTo>
                  <a:pt x="348489" y="33020"/>
                </a:lnTo>
                <a:lnTo>
                  <a:pt x="345695" y="30226"/>
                </a:lnTo>
                <a:lnTo>
                  <a:pt x="338075" y="26162"/>
                </a:lnTo>
                <a:lnTo>
                  <a:pt x="333503" y="25146"/>
                </a:lnTo>
                <a:close/>
              </a:path>
              <a:path w="628015" h="125729">
                <a:moveTo>
                  <a:pt x="401575" y="25146"/>
                </a:moveTo>
                <a:lnTo>
                  <a:pt x="392685" y="25146"/>
                </a:lnTo>
                <a:lnTo>
                  <a:pt x="385319" y="27686"/>
                </a:lnTo>
                <a:lnTo>
                  <a:pt x="368555" y="61976"/>
                </a:lnTo>
                <a:lnTo>
                  <a:pt x="369095" y="69850"/>
                </a:lnTo>
                <a:lnTo>
                  <a:pt x="401575" y="98628"/>
                </a:lnTo>
                <a:lnTo>
                  <a:pt x="407671" y="98628"/>
                </a:lnTo>
                <a:lnTo>
                  <a:pt x="413259" y="97205"/>
                </a:lnTo>
                <a:lnTo>
                  <a:pt x="418593" y="94335"/>
                </a:lnTo>
                <a:lnTo>
                  <a:pt x="423673" y="91465"/>
                </a:lnTo>
                <a:lnTo>
                  <a:pt x="426332" y="88823"/>
                </a:lnTo>
                <a:lnTo>
                  <a:pt x="395479" y="88823"/>
                </a:lnTo>
                <a:lnTo>
                  <a:pt x="390653" y="86588"/>
                </a:lnTo>
                <a:lnTo>
                  <a:pt x="386568" y="82092"/>
                </a:lnTo>
                <a:lnTo>
                  <a:pt x="382782" y="77625"/>
                </a:lnTo>
                <a:lnTo>
                  <a:pt x="380747" y="70866"/>
                </a:lnTo>
                <a:lnTo>
                  <a:pt x="380776" y="52736"/>
                </a:lnTo>
                <a:lnTo>
                  <a:pt x="382779" y="46228"/>
                </a:lnTo>
                <a:lnTo>
                  <a:pt x="386589" y="41656"/>
                </a:lnTo>
                <a:lnTo>
                  <a:pt x="390653" y="37338"/>
                </a:lnTo>
                <a:lnTo>
                  <a:pt x="395479" y="35052"/>
                </a:lnTo>
                <a:lnTo>
                  <a:pt x="425586" y="35052"/>
                </a:lnTo>
                <a:lnTo>
                  <a:pt x="425197" y="34544"/>
                </a:lnTo>
                <a:lnTo>
                  <a:pt x="420292" y="30396"/>
                </a:lnTo>
                <a:lnTo>
                  <a:pt x="414720" y="27463"/>
                </a:lnTo>
                <a:lnTo>
                  <a:pt x="408481" y="25721"/>
                </a:lnTo>
                <a:lnTo>
                  <a:pt x="401575" y="25146"/>
                </a:lnTo>
                <a:close/>
              </a:path>
              <a:path w="628015" h="125729">
                <a:moveTo>
                  <a:pt x="425586" y="35052"/>
                </a:moveTo>
                <a:lnTo>
                  <a:pt x="407417" y="35052"/>
                </a:lnTo>
                <a:lnTo>
                  <a:pt x="412243" y="37338"/>
                </a:lnTo>
                <a:lnTo>
                  <a:pt x="416307" y="41656"/>
                </a:lnTo>
                <a:lnTo>
                  <a:pt x="420117" y="46228"/>
                </a:lnTo>
                <a:lnTo>
                  <a:pt x="422120" y="52736"/>
                </a:lnTo>
                <a:lnTo>
                  <a:pt x="422075" y="70866"/>
                </a:lnTo>
                <a:lnTo>
                  <a:pt x="420117" y="77571"/>
                </a:lnTo>
                <a:lnTo>
                  <a:pt x="416170" y="82245"/>
                </a:lnTo>
                <a:lnTo>
                  <a:pt x="412243" y="86588"/>
                </a:lnTo>
                <a:lnTo>
                  <a:pt x="407417" y="88823"/>
                </a:lnTo>
                <a:lnTo>
                  <a:pt x="426332" y="88823"/>
                </a:lnTo>
                <a:lnTo>
                  <a:pt x="427737" y="87426"/>
                </a:lnTo>
                <a:lnTo>
                  <a:pt x="430360" y="82092"/>
                </a:lnTo>
                <a:lnTo>
                  <a:pt x="433071" y="77063"/>
                </a:lnTo>
                <a:lnTo>
                  <a:pt x="434261" y="70309"/>
                </a:lnTo>
                <a:lnTo>
                  <a:pt x="434341" y="60960"/>
                </a:lnTo>
                <a:lnTo>
                  <a:pt x="433770" y="53010"/>
                </a:lnTo>
                <a:lnTo>
                  <a:pt x="432055" y="45942"/>
                </a:lnTo>
                <a:lnTo>
                  <a:pt x="429198" y="39778"/>
                </a:lnTo>
                <a:lnTo>
                  <a:pt x="425586" y="35052"/>
                </a:lnTo>
                <a:close/>
              </a:path>
              <a:path w="628015" h="125729">
                <a:moveTo>
                  <a:pt x="461266" y="26670"/>
                </a:moveTo>
                <a:lnTo>
                  <a:pt x="450597" y="26670"/>
                </a:lnTo>
                <a:lnTo>
                  <a:pt x="450598" y="97053"/>
                </a:lnTo>
                <a:lnTo>
                  <a:pt x="462536" y="97053"/>
                </a:lnTo>
                <a:lnTo>
                  <a:pt x="462536" y="54102"/>
                </a:lnTo>
                <a:lnTo>
                  <a:pt x="463298" y="49276"/>
                </a:lnTo>
                <a:lnTo>
                  <a:pt x="464568" y="45974"/>
                </a:lnTo>
                <a:lnTo>
                  <a:pt x="465838" y="42418"/>
                </a:lnTo>
                <a:lnTo>
                  <a:pt x="467870" y="39878"/>
                </a:lnTo>
                <a:lnTo>
                  <a:pt x="473058" y="36576"/>
                </a:lnTo>
                <a:lnTo>
                  <a:pt x="461266" y="36576"/>
                </a:lnTo>
                <a:lnTo>
                  <a:pt x="461266" y="26670"/>
                </a:lnTo>
                <a:close/>
              </a:path>
              <a:path w="628015" h="125729">
                <a:moveTo>
                  <a:pt x="501821" y="35560"/>
                </a:moveTo>
                <a:lnTo>
                  <a:pt x="484380" y="35560"/>
                </a:lnTo>
                <a:lnTo>
                  <a:pt x="487682" y="36830"/>
                </a:lnTo>
                <a:lnTo>
                  <a:pt x="489460" y="39370"/>
                </a:lnTo>
                <a:lnTo>
                  <a:pt x="491492" y="42164"/>
                </a:lnTo>
                <a:lnTo>
                  <a:pt x="492508" y="45974"/>
                </a:lnTo>
                <a:lnTo>
                  <a:pt x="492508" y="97053"/>
                </a:lnTo>
                <a:lnTo>
                  <a:pt x="504446" y="97053"/>
                </a:lnTo>
                <a:lnTo>
                  <a:pt x="504446" y="49022"/>
                </a:lnTo>
                <a:lnTo>
                  <a:pt x="505970" y="43688"/>
                </a:lnTo>
                <a:lnTo>
                  <a:pt x="512320" y="37338"/>
                </a:lnTo>
                <a:lnTo>
                  <a:pt x="502414" y="37338"/>
                </a:lnTo>
                <a:lnTo>
                  <a:pt x="501821" y="35560"/>
                </a:lnTo>
                <a:close/>
              </a:path>
              <a:path w="628015" h="125729">
                <a:moveTo>
                  <a:pt x="544302" y="35560"/>
                </a:moveTo>
                <a:lnTo>
                  <a:pt x="524258" y="35560"/>
                </a:lnTo>
                <a:lnTo>
                  <a:pt x="526798" y="36068"/>
                </a:lnTo>
                <a:lnTo>
                  <a:pt x="530862" y="38608"/>
                </a:lnTo>
                <a:lnTo>
                  <a:pt x="532132" y="40386"/>
                </a:lnTo>
                <a:lnTo>
                  <a:pt x="533656" y="44450"/>
                </a:lnTo>
                <a:lnTo>
                  <a:pt x="534164" y="48006"/>
                </a:lnTo>
                <a:lnTo>
                  <a:pt x="534164" y="97053"/>
                </a:lnTo>
                <a:lnTo>
                  <a:pt x="545848" y="97053"/>
                </a:lnTo>
                <a:lnTo>
                  <a:pt x="545771" y="40386"/>
                </a:lnTo>
                <a:lnTo>
                  <a:pt x="544302" y="35560"/>
                </a:lnTo>
                <a:close/>
              </a:path>
              <a:path w="628015" h="125729">
                <a:moveTo>
                  <a:pt x="531116" y="25146"/>
                </a:moveTo>
                <a:lnTo>
                  <a:pt x="515368" y="25146"/>
                </a:lnTo>
                <a:lnTo>
                  <a:pt x="508002" y="29210"/>
                </a:lnTo>
                <a:lnTo>
                  <a:pt x="502414" y="37338"/>
                </a:lnTo>
                <a:lnTo>
                  <a:pt x="512320" y="37338"/>
                </a:lnTo>
                <a:lnTo>
                  <a:pt x="512574" y="37084"/>
                </a:lnTo>
                <a:lnTo>
                  <a:pt x="516638" y="35560"/>
                </a:lnTo>
                <a:lnTo>
                  <a:pt x="544302" y="35560"/>
                </a:lnTo>
                <a:lnTo>
                  <a:pt x="544070" y="34798"/>
                </a:lnTo>
                <a:lnTo>
                  <a:pt x="536450" y="27178"/>
                </a:lnTo>
                <a:lnTo>
                  <a:pt x="531116" y="25146"/>
                </a:lnTo>
                <a:close/>
              </a:path>
              <a:path w="628015" h="125729">
                <a:moveTo>
                  <a:pt x="487936" y="25146"/>
                </a:moveTo>
                <a:lnTo>
                  <a:pt x="478030" y="25146"/>
                </a:lnTo>
                <a:lnTo>
                  <a:pt x="473712" y="26162"/>
                </a:lnTo>
                <a:lnTo>
                  <a:pt x="470156" y="28194"/>
                </a:lnTo>
                <a:lnTo>
                  <a:pt x="466346" y="30480"/>
                </a:lnTo>
                <a:lnTo>
                  <a:pt x="463552" y="33020"/>
                </a:lnTo>
                <a:lnTo>
                  <a:pt x="461266" y="36576"/>
                </a:lnTo>
                <a:lnTo>
                  <a:pt x="473058" y="36576"/>
                </a:lnTo>
                <a:lnTo>
                  <a:pt x="473458" y="36322"/>
                </a:lnTo>
                <a:lnTo>
                  <a:pt x="476506" y="35560"/>
                </a:lnTo>
                <a:lnTo>
                  <a:pt x="501821" y="35560"/>
                </a:lnTo>
                <a:lnTo>
                  <a:pt x="501144" y="33528"/>
                </a:lnTo>
                <a:lnTo>
                  <a:pt x="498858" y="30480"/>
                </a:lnTo>
                <a:lnTo>
                  <a:pt x="495556" y="28448"/>
                </a:lnTo>
                <a:lnTo>
                  <a:pt x="492000" y="26162"/>
                </a:lnTo>
                <a:lnTo>
                  <a:pt x="487936" y="25146"/>
                </a:lnTo>
                <a:close/>
              </a:path>
              <a:path w="628015" h="125729">
                <a:moveTo>
                  <a:pt x="621413" y="35052"/>
                </a:moveTo>
                <a:lnTo>
                  <a:pt x="600966" y="35052"/>
                </a:lnTo>
                <a:lnTo>
                  <a:pt x="605538" y="36322"/>
                </a:lnTo>
                <a:lnTo>
                  <a:pt x="608586" y="39116"/>
                </a:lnTo>
                <a:lnTo>
                  <a:pt x="610872" y="40894"/>
                </a:lnTo>
                <a:lnTo>
                  <a:pt x="611888" y="44450"/>
                </a:lnTo>
                <a:lnTo>
                  <a:pt x="611888" y="52324"/>
                </a:lnTo>
                <a:lnTo>
                  <a:pt x="607316" y="54102"/>
                </a:lnTo>
                <a:lnTo>
                  <a:pt x="600204" y="55372"/>
                </a:lnTo>
                <a:lnTo>
                  <a:pt x="590552" y="56642"/>
                </a:lnTo>
                <a:lnTo>
                  <a:pt x="585980" y="57150"/>
                </a:lnTo>
                <a:lnTo>
                  <a:pt x="582424" y="57658"/>
                </a:lnTo>
                <a:lnTo>
                  <a:pt x="580138" y="58420"/>
                </a:lnTo>
                <a:lnTo>
                  <a:pt x="576836" y="59182"/>
                </a:lnTo>
                <a:lnTo>
                  <a:pt x="574042" y="60452"/>
                </a:lnTo>
                <a:lnTo>
                  <a:pt x="568962" y="64008"/>
                </a:lnTo>
                <a:lnTo>
                  <a:pt x="566930" y="66294"/>
                </a:lnTo>
                <a:lnTo>
                  <a:pt x="565406" y="69088"/>
                </a:lnTo>
                <a:lnTo>
                  <a:pt x="563628" y="71882"/>
                </a:lnTo>
                <a:lnTo>
                  <a:pt x="562866" y="75057"/>
                </a:lnTo>
                <a:lnTo>
                  <a:pt x="562866" y="84378"/>
                </a:lnTo>
                <a:lnTo>
                  <a:pt x="565152" y="89204"/>
                </a:lnTo>
                <a:lnTo>
                  <a:pt x="573280" y="96748"/>
                </a:lnTo>
                <a:lnTo>
                  <a:pt x="579376" y="98628"/>
                </a:lnTo>
                <a:lnTo>
                  <a:pt x="591568" y="98628"/>
                </a:lnTo>
                <a:lnTo>
                  <a:pt x="596140" y="97866"/>
                </a:lnTo>
                <a:lnTo>
                  <a:pt x="604268" y="94767"/>
                </a:lnTo>
                <a:lnTo>
                  <a:pt x="608586" y="92125"/>
                </a:lnTo>
                <a:lnTo>
                  <a:pt x="611825" y="89306"/>
                </a:lnTo>
                <a:lnTo>
                  <a:pt x="585218" y="89306"/>
                </a:lnTo>
                <a:lnTo>
                  <a:pt x="581662" y="88239"/>
                </a:lnTo>
                <a:lnTo>
                  <a:pt x="579376" y="86131"/>
                </a:lnTo>
                <a:lnTo>
                  <a:pt x="576836" y="83997"/>
                </a:lnTo>
                <a:lnTo>
                  <a:pt x="575652" y="81534"/>
                </a:lnTo>
                <a:lnTo>
                  <a:pt x="600966" y="65024"/>
                </a:lnTo>
                <a:lnTo>
                  <a:pt x="607570" y="63500"/>
                </a:lnTo>
                <a:lnTo>
                  <a:pt x="611888" y="61722"/>
                </a:lnTo>
                <a:lnTo>
                  <a:pt x="623826" y="61722"/>
                </a:lnTo>
                <a:lnTo>
                  <a:pt x="623826" y="42672"/>
                </a:lnTo>
                <a:lnTo>
                  <a:pt x="623318" y="40640"/>
                </a:lnTo>
                <a:lnTo>
                  <a:pt x="622556" y="37338"/>
                </a:lnTo>
                <a:lnTo>
                  <a:pt x="621413" y="35052"/>
                </a:lnTo>
                <a:close/>
              </a:path>
              <a:path w="628015" h="125729">
                <a:moveTo>
                  <a:pt x="624546" y="88366"/>
                </a:moveTo>
                <a:lnTo>
                  <a:pt x="612904" y="88366"/>
                </a:lnTo>
                <a:lnTo>
                  <a:pt x="613147" y="91541"/>
                </a:lnTo>
                <a:lnTo>
                  <a:pt x="613273" y="92125"/>
                </a:lnTo>
                <a:lnTo>
                  <a:pt x="613920" y="94564"/>
                </a:lnTo>
                <a:lnTo>
                  <a:pt x="615190" y="97053"/>
                </a:lnTo>
                <a:lnTo>
                  <a:pt x="627636" y="97053"/>
                </a:lnTo>
                <a:lnTo>
                  <a:pt x="626112" y="94361"/>
                </a:lnTo>
                <a:lnTo>
                  <a:pt x="625096" y="91541"/>
                </a:lnTo>
                <a:lnTo>
                  <a:pt x="624546" y="88366"/>
                </a:lnTo>
                <a:close/>
              </a:path>
              <a:path w="628015" h="125729">
                <a:moveTo>
                  <a:pt x="623826" y="61722"/>
                </a:moveTo>
                <a:lnTo>
                  <a:pt x="611888" y="61722"/>
                </a:lnTo>
                <a:lnTo>
                  <a:pt x="611823" y="71882"/>
                </a:lnTo>
                <a:lnTo>
                  <a:pt x="611380" y="75336"/>
                </a:lnTo>
                <a:lnTo>
                  <a:pt x="609856" y="78028"/>
                </a:lnTo>
                <a:lnTo>
                  <a:pt x="608332" y="81534"/>
                </a:lnTo>
                <a:lnTo>
                  <a:pt x="605792" y="84277"/>
                </a:lnTo>
                <a:lnTo>
                  <a:pt x="601982" y="86283"/>
                </a:lnTo>
                <a:lnTo>
                  <a:pt x="598426" y="88290"/>
                </a:lnTo>
                <a:lnTo>
                  <a:pt x="594362" y="89306"/>
                </a:lnTo>
                <a:lnTo>
                  <a:pt x="611825" y="89306"/>
                </a:lnTo>
                <a:lnTo>
                  <a:pt x="612904" y="88366"/>
                </a:lnTo>
                <a:lnTo>
                  <a:pt x="624546" y="88366"/>
                </a:lnTo>
                <a:lnTo>
                  <a:pt x="624080" y="85674"/>
                </a:lnTo>
                <a:lnTo>
                  <a:pt x="623924" y="81356"/>
                </a:lnTo>
                <a:lnTo>
                  <a:pt x="623826" y="61722"/>
                </a:lnTo>
                <a:close/>
              </a:path>
              <a:path w="628015" h="125729">
                <a:moveTo>
                  <a:pt x="602744" y="25146"/>
                </a:moveTo>
                <a:lnTo>
                  <a:pt x="590806" y="25146"/>
                </a:lnTo>
                <a:lnTo>
                  <a:pt x="585472" y="25908"/>
                </a:lnTo>
                <a:lnTo>
                  <a:pt x="580646" y="27686"/>
                </a:lnTo>
                <a:lnTo>
                  <a:pt x="576074" y="29210"/>
                </a:lnTo>
                <a:lnTo>
                  <a:pt x="572772" y="31750"/>
                </a:lnTo>
                <a:lnTo>
                  <a:pt x="567692" y="37846"/>
                </a:lnTo>
                <a:lnTo>
                  <a:pt x="566168" y="41910"/>
                </a:lnTo>
                <a:lnTo>
                  <a:pt x="564898" y="46736"/>
                </a:lnTo>
                <a:lnTo>
                  <a:pt x="576582" y="48260"/>
                </a:lnTo>
                <a:lnTo>
                  <a:pt x="577852" y="43434"/>
                </a:lnTo>
                <a:lnTo>
                  <a:pt x="579884" y="39878"/>
                </a:lnTo>
                <a:lnTo>
                  <a:pt x="582678" y="37846"/>
                </a:lnTo>
                <a:lnTo>
                  <a:pt x="585218" y="36068"/>
                </a:lnTo>
                <a:lnTo>
                  <a:pt x="589282" y="35052"/>
                </a:lnTo>
                <a:lnTo>
                  <a:pt x="621413" y="35052"/>
                </a:lnTo>
                <a:lnTo>
                  <a:pt x="621286" y="34798"/>
                </a:lnTo>
                <a:lnTo>
                  <a:pt x="607570" y="25908"/>
                </a:lnTo>
                <a:lnTo>
                  <a:pt x="602744" y="25146"/>
                </a:lnTo>
                <a:close/>
              </a:path>
            </a:pathLst>
          </a:custGeom>
          <a:solidFill>
            <a:srgbClr val="000000"/>
          </a:solidFill>
        </p:spPr>
        <p:txBody>
          <a:bodyPr wrap="square" lIns="0" tIns="0" rIns="0" bIns="0" rtlCol="0"/>
          <a:lstStyle/>
          <a:p>
            <a:endParaRPr/>
          </a:p>
        </p:txBody>
      </p:sp>
      <p:sp>
        <p:nvSpPr>
          <p:cNvPr id="472" name="object 472"/>
          <p:cNvSpPr txBox="1"/>
          <p:nvPr/>
        </p:nvSpPr>
        <p:spPr>
          <a:xfrm>
            <a:off x="353669" y="1289049"/>
            <a:ext cx="5271770" cy="513080"/>
          </a:xfrm>
          <a:prstGeom prst="rect">
            <a:avLst/>
          </a:prstGeom>
        </p:spPr>
        <p:txBody>
          <a:bodyPr vert="horz" wrap="square" lIns="0" tIns="12065" rIns="0" bIns="0" rtlCol="0">
            <a:spAutoFit/>
          </a:bodyPr>
          <a:lstStyle/>
          <a:p>
            <a:pPr marL="12700" marR="5080">
              <a:lnSpc>
                <a:spcPct val="100000"/>
              </a:lnSpc>
              <a:spcBef>
                <a:spcPts val="95"/>
              </a:spcBef>
            </a:pPr>
            <a:r>
              <a:rPr sz="1600" b="1" spc="-5" dirty="0">
                <a:latin typeface="Arial"/>
                <a:cs typeface="Arial"/>
              </a:rPr>
              <a:t>&gt;50% of incidence are other neoplasms, </a:t>
            </a:r>
            <a:r>
              <a:rPr sz="1600" b="1" spc="5" dirty="0">
                <a:latin typeface="Arial"/>
                <a:cs typeface="Arial"/>
              </a:rPr>
              <a:t>which </a:t>
            </a:r>
            <a:r>
              <a:rPr sz="1600" b="1" spc="-10" dirty="0">
                <a:latin typeface="Arial"/>
                <a:cs typeface="Arial"/>
              </a:rPr>
              <a:t>though  </a:t>
            </a:r>
            <a:r>
              <a:rPr sz="1600" b="1" spc="-5" dirty="0">
                <a:latin typeface="Arial"/>
                <a:cs typeface="Arial"/>
              </a:rPr>
              <a:t>treated by Oncologists, are largely</a:t>
            </a:r>
            <a:r>
              <a:rPr sz="1600" b="1" spc="110" dirty="0">
                <a:latin typeface="Arial"/>
                <a:cs typeface="Arial"/>
              </a:rPr>
              <a:t> </a:t>
            </a:r>
            <a:r>
              <a:rPr sz="1600" b="1" spc="-5" dirty="0">
                <a:latin typeface="Arial"/>
                <a:cs typeface="Arial"/>
              </a:rPr>
              <a:t>benign</a:t>
            </a:r>
            <a:endParaRPr sz="1600">
              <a:latin typeface="Arial"/>
              <a:cs typeface="Arial"/>
            </a:endParaRPr>
          </a:p>
        </p:txBody>
      </p:sp>
      <p:sp>
        <p:nvSpPr>
          <p:cNvPr id="473" name="object 473"/>
          <p:cNvSpPr/>
          <p:nvPr/>
        </p:nvSpPr>
        <p:spPr>
          <a:xfrm>
            <a:off x="330708" y="1830323"/>
            <a:ext cx="5495925" cy="0"/>
          </a:xfrm>
          <a:custGeom>
            <a:avLst/>
            <a:gdLst/>
            <a:ahLst/>
            <a:cxnLst/>
            <a:rect l="l" t="t" r="r" b="b"/>
            <a:pathLst>
              <a:path w="5495925">
                <a:moveTo>
                  <a:pt x="0" y="0"/>
                </a:moveTo>
                <a:lnTo>
                  <a:pt x="5495544" y="0"/>
                </a:lnTo>
              </a:path>
            </a:pathLst>
          </a:custGeom>
          <a:ln w="9144">
            <a:solidFill>
              <a:srgbClr val="000000"/>
            </a:solidFill>
          </a:ln>
        </p:spPr>
        <p:txBody>
          <a:bodyPr wrap="square" lIns="0" tIns="0" rIns="0" bIns="0" rtlCol="0"/>
          <a:lstStyle/>
          <a:p>
            <a:endParaRPr/>
          </a:p>
        </p:txBody>
      </p:sp>
      <p:sp>
        <p:nvSpPr>
          <p:cNvPr id="474" name="object 474"/>
          <p:cNvSpPr txBox="1"/>
          <p:nvPr/>
        </p:nvSpPr>
        <p:spPr>
          <a:xfrm>
            <a:off x="6390259" y="1538478"/>
            <a:ext cx="4855210" cy="269240"/>
          </a:xfrm>
          <a:prstGeom prst="rect">
            <a:avLst/>
          </a:prstGeom>
        </p:spPr>
        <p:txBody>
          <a:bodyPr vert="horz" wrap="square" lIns="0" tIns="12065" rIns="0" bIns="0" rtlCol="0">
            <a:spAutoFit/>
          </a:bodyPr>
          <a:lstStyle/>
          <a:p>
            <a:pPr marL="12700">
              <a:lnSpc>
                <a:spcPct val="100000"/>
              </a:lnSpc>
              <a:spcBef>
                <a:spcPts val="95"/>
              </a:spcBef>
            </a:pPr>
            <a:r>
              <a:rPr sz="1600" b="1" spc="-5" dirty="0">
                <a:latin typeface="Arial"/>
                <a:cs typeface="Arial"/>
              </a:rPr>
              <a:t>Leukemia forms </a:t>
            </a:r>
            <a:r>
              <a:rPr sz="1600" b="1" spc="-10" dirty="0">
                <a:latin typeface="Arial"/>
                <a:cs typeface="Arial"/>
              </a:rPr>
              <a:t>~one-third </a:t>
            </a:r>
            <a:r>
              <a:rPr sz="1600" b="1" spc="-5" dirty="0">
                <a:latin typeface="Arial"/>
                <a:cs typeface="Arial"/>
              </a:rPr>
              <a:t>of </a:t>
            </a:r>
            <a:r>
              <a:rPr sz="1600" b="1" spc="-10" dirty="0">
                <a:latin typeface="Arial"/>
                <a:cs typeface="Arial"/>
              </a:rPr>
              <a:t>the prevalence</a:t>
            </a:r>
            <a:r>
              <a:rPr sz="1600" b="1" spc="235" dirty="0">
                <a:latin typeface="Arial"/>
                <a:cs typeface="Arial"/>
              </a:rPr>
              <a:t> </a:t>
            </a:r>
            <a:r>
              <a:rPr sz="1600" b="1" spc="-5" dirty="0">
                <a:latin typeface="Arial"/>
                <a:cs typeface="Arial"/>
              </a:rPr>
              <a:t>pool</a:t>
            </a:r>
            <a:endParaRPr sz="1600">
              <a:latin typeface="Arial"/>
              <a:cs typeface="Arial"/>
            </a:endParaRPr>
          </a:p>
        </p:txBody>
      </p:sp>
      <p:sp>
        <p:nvSpPr>
          <p:cNvPr id="475" name="object 475"/>
          <p:cNvSpPr/>
          <p:nvPr/>
        </p:nvSpPr>
        <p:spPr>
          <a:xfrm>
            <a:off x="6365747" y="1834895"/>
            <a:ext cx="5495925" cy="0"/>
          </a:xfrm>
          <a:custGeom>
            <a:avLst/>
            <a:gdLst/>
            <a:ahLst/>
            <a:cxnLst/>
            <a:rect l="l" t="t" r="r" b="b"/>
            <a:pathLst>
              <a:path w="5495925">
                <a:moveTo>
                  <a:pt x="0" y="0"/>
                </a:moveTo>
                <a:lnTo>
                  <a:pt x="5495544" y="0"/>
                </a:lnTo>
              </a:path>
            </a:pathLst>
          </a:custGeom>
          <a:ln w="9144">
            <a:solidFill>
              <a:srgbClr val="000000"/>
            </a:solidFill>
          </a:ln>
        </p:spPr>
        <p:txBody>
          <a:bodyPr wrap="square" lIns="0" tIns="0" rIns="0" bIns="0" rtlCol="0"/>
          <a:lstStyle/>
          <a:p>
            <a:endParaRPr/>
          </a:p>
        </p:txBody>
      </p:sp>
      <p:sp>
        <p:nvSpPr>
          <p:cNvPr id="476" name="object 476"/>
          <p:cNvSpPr txBox="1"/>
          <p:nvPr/>
        </p:nvSpPr>
        <p:spPr>
          <a:xfrm>
            <a:off x="317398" y="6292921"/>
            <a:ext cx="5089525" cy="286385"/>
          </a:xfrm>
          <a:prstGeom prst="rect">
            <a:avLst/>
          </a:prstGeom>
        </p:spPr>
        <p:txBody>
          <a:bodyPr vert="horz" wrap="square" lIns="0" tIns="3175" rIns="0" bIns="0" rtlCol="0">
            <a:spAutoFit/>
          </a:bodyPr>
          <a:lstStyle/>
          <a:p>
            <a:pPr marL="12700">
              <a:lnSpc>
                <a:spcPct val="100000"/>
              </a:lnSpc>
              <a:spcBef>
                <a:spcPts val="25"/>
              </a:spcBef>
            </a:pPr>
            <a:r>
              <a:rPr sz="800" spc="-5" dirty="0">
                <a:latin typeface="Arial"/>
                <a:cs typeface="Arial"/>
              </a:rPr>
              <a:t>Notes:</a:t>
            </a:r>
            <a:r>
              <a:rPr sz="800" spc="5" dirty="0">
                <a:latin typeface="Arial"/>
                <a:cs typeface="Arial"/>
              </a:rPr>
              <a:t> </a:t>
            </a:r>
            <a:r>
              <a:rPr sz="800" spc="-5" dirty="0">
                <a:latin typeface="Arial"/>
                <a:cs typeface="Arial"/>
              </a:rPr>
              <a:t>Incidence:</a:t>
            </a:r>
            <a:r>
              <a:rPr sz="800" spc="15" dirty="0">
                <a:latin typeface="Arial"/>
                <a:cs typeface="Arial"/>
              </a:rPr>
              <a:t> </a:t>
            </a:r>
            <a:r>
              <a:rPr sz="800" dirty="0">
                <a:latin typeface="Arial"/>
                <a:cs typeface="Arial"/>
              </a:rPr>
              <a:t>Number</a:t>
            </a:r>
            <a:r>
              <a:rPr sz="800" spc="10" dirty="0">
                <a:latin typeface="Arial"/>
                <a:cs typeface="Arial"/>
              </a:rPr>
              <a:t> </a:t>
            </a:r>
            <a:r>
              <a:rPr sz="800" spc="-5" dirty="0">
                <a:latin typeface="Arial"/>
                <a:cs typeface="Arial"/>
              </a:rPr>
              <a:t>of</a:t>
            </a:r>
            <a:r>
              <a:rPr sz="800" spc="15" dirty="0">
                <a:latin typeface="Arial"/>
                <a:cs typeface="Arial"/>
              </a:rPr>
              <a:t> </a:t>
            </a:r>
            <a:r>
              <a:rPr sz="800" spc="-5" dirty="0">
                <a:latin typeface="Arial"/>
                <a:cs typeface="Arial"/>
              </a:rPr>
              <a:t>new</a:t>
            </a:r>
            <a:r>
              <a:rPr sz="800" spc="10" dirty="0">
                <a:latin typeface="Arial"/>
                <a:cs typeface="Arial"/>
              </a:rPr>
              <a:t> </a:t>
            </a:r>
            <a:r>
              <a:rPr sz="800" spc="-5" dirty="0">
                <a:latin typeface="Arial"/>
                <a:cs typeface="Arial"/>
              </a:rPr>
              <a:t>cancer</a:t>
            </a:r>
            <a:r>
              <a:rPr sz="800" spc="15" dirty="0">
                <a:latin typeface="Arial"/>
                <a:cs typeface="Arial"/>
              </a:rPr>
              <a:t> </a:t>
            </a:r>
            <a:r>
              <a:rPr sz="800" dirty="0">
                <a:latin typeface="Arial"/>
                <a:cs typeface="Arial"/>
              </a:rPr>
              <a:t>cases</a:t>
            </a:r>
            <a:r>
              <a:rPr sz="800" spc="5" dirty="0">
                <a:latin typeface="Arial"/>
                <a:cs typeface="Arial"/>
              </a:rPr>
              <a:t> </a:t>
            </a:r>
            <a:r>
              <a:rPr sz="800" spc="-5" dirty="0">
                <a:latin typeface="Arial"/>
                <a:cs typeface="Arial"/>
              </a:rPr>
              <a:t>added</a:t>
            </a:r>
            <a:r>
              <a:rPr sz="800" spc="35" dirty="0">
                <a:latin typeface="Arial"/>
                <a:cs typeface="Arial"/>
              </a:rPr>
              <a:t> </a:t>
            </a:r>
            <a:r>
              <a:rPr sz="800" spc="-5" dirty="0">
                <a:latin typeface="Arial"/>
                <a:cs typeface="Arial"/>
              </a:rPr>
              <a:t>every</a:t>
            </a:r>
            <a:r>
              <a:rPr sz="800" spc="35" dirty="0">
                <a:latin typeface="Arial"/>
                <a:cs typeface="Arial"/>
              </a:rPr>
              <a:t> </a:t>
            </a:r>
            <a:r>
              <a:rPr sz="800" spc="-5" dirty="0">
                <a:latin typeface="Arial"/>
                <a:cs typeface="Arial"/>
              </a:rPr>
              <a:t>year;</a:t>
            </a:r>
            <a:r>
              <a:rPr sz="800" spc="15" dirty="0">
                <a:latin typeface="Arial"/>
                <a:cs typeface="Arial"/>
              </a:rPr>
              <a:t> </a:t>
            </a:r>
            <a:r>
              <a:rPr sz="800" spc="-5" dirty="0">
                <a:latin typeface="Arial"/>
                <a:cs typeface="Arial"/>
              </a:rPr>
              <a:t>Prevalence:</a:t>
            </a:r>
            <a:r>
              <a:rPr sz="800" spc="30" dirty="0">
                <a:latin typeface="Arial"/>
                <a:cs typeface="Arial"/>
              </a:rPr>
              <a:t> </a:t>
            </a:r>
            <a:r>
              <a:rPr sz="800" dirty="0">
                <a:latin typeface="Arial"/>
                <a:cs typeface="Arial"/>
              </a:rPr>
              <a:t>Number </a:t>
            </a:r>
            <a:r>
              <a:rPr sz="800" spc="-5" dirty="0">
                <a:latin typeface="Arial"/>
                <a:cs typeface="Arial"/>
              </a:rPr>
              <a:t>of</a:t>
            </a:r>
            <a:r>
              <a:rPr sz="800" spc="15" dirty="0">
                <a:latin typeface="Arial"/>
                <a:cs typeface="Arial"/>
              </a:rPr>
              <a:t> </a:t>
            </a:r>
            <a:r>
              <a:rPr sz="800" spc="-5" dirty="0">
                <a:latin typeface="Arial"/>
                <a:cs typeface="Arial"/>
              </a:rPr>
              <a:t>existing</a:t>
            </a:r>
            <a:r>
              <a:rPr sz="800" spc="25" dirty="0">
                <a:latin typeface="Arial"/>
                <a:cs typeface="Arial"/>
              </a:rPr>
              <a:t> </a:t>
            </a:r>
            <a:r>
              <a:rPr sz="800" spc="-5" dirty="0">
                <a:latin typeface="Arial"/>
                <a:cs typeface="Arial"/>
              </a:rPr>
              <a:t>cancer</a:t>
            </a:r>
            <a:r>
              <a:rPr sz="800" spc="10" dirty="0">
                <a:latin typeface="Arial"/>
                <a:cs typeface="Arial"/>
              </a:rPr>
              <a:t> </a:t>
            </a:r>
            <a:r>
              <a:rPr sz="800" dirty="0">
                <a:latin typeface="Arial"/>
                <a:cs typeface="Arial"/>
              </a:rPr>
              <a:t>cases</a:t>
            </a:r>
            <a:endParaRPr sz="800">
              <a:latin typeface="Arial"/>
              <a:cs typeface="Arial"/>
            </a:endParaRPr>
          </a:p>
          <a:p>
            <a:pPr marL="12700">
              <a:lnSpc>
                <a:spcPct val="100000"/>
              </a:lnSpc>
              <a:spcBef>
                <a:spcPts val="195"/>
              </a:spcBef>
            </a:pPr>
            <a:r>
              <a:rPr sz="800" spc="-5" dirty="0">
                <a:latin typeface="Arial"/>
                <a:cs typeface="Arial"/>
              </a:rPr>
              <a:t>Source: Global Burden of </a:t>
            </a:r>
            <a:r>
              <a:rPr sz="800" dirty="0">
                <a:latin typeface="Arial"/>
                <a:cs typeface="Arial"/>
              </a:rPr>
              <a:t>Disease-</a:t>
            </a:r>
            <a:r>
              <a:rPr sz="800" spc="50" dirty="0">
                <a:latin typeface="Arial"/>
                <a:cs typeface="Arial"/>
              </a:rPr>
              <a:t> </a:t>
            </a:r>
            <a:r>
              <a:rPr sz="800" spc="-5" dirty="0">
                <a:latin typeface="Arial"/>
                <a:cs typeface="Arial"/>
              </a:rPr>
              <a:t>IHME</a:t>
            </a:r>
            <a:endParaRPr sz="800">
              <a:latin typeface="Arial"/>
              <a:cs typeface="Arial"/>
            </a:endParaRPr>
          </a:p>
        </p:txBody>
      </p:sp>
      <p:sp>
        <p:nvSpPr>
          <p:cNvPr id="477" name="object 477"/>
          <p:cNvSpPr txBox="1">
            <a:spLocks noGrp="1"/>
          </p:cNvSpPr>
          <p:nvPr>
            <p:ph type="sldNum" sz="quarter" idx="7"/>
          </p:nvPr>
        </p:nvSpPr>
        <p:spPr>
          <a:prstGeom prst="rect">
            <a:avLst/>
          </a:prstGeom>
        </p:spPr>
        <p:txBody>
          <a:bodyPr vert="horz" wrap="square" lIns="0" tIns="1905" rIns="0" bIns="0" rtlCol="0">
            <a:spAutoFit/>
          </a:bodyPr>
          <a:lstStyle/>
          <a:p>
            <a:pPr marL="25400">
              <a:lnSpc>
                <a:spcPct val="100000"/>
              </a:lnSpc>
              <a:spcBef>
                <a:spcPts val="15"/>
              </a:spcBef>
            </a:pPr>
            <a:fld id="{81D60167-4931-47E6-BA6A-407CBD079E47}" type="slidenum">
              <a:rPr spc="-5" dirty="0"/>
              <a:pPr marL="25400">
                <a:lnSpc>
                  <a:spcPct val="100000"/>
                </a:lnSpc>
                <a:spcBef>
                  <a:spcPts val="15"/>
                </a:spcBef>
              </a:pPr>
              <a:t>3</a:t>
            </a:fld>
            <a:endParaRPr spc="-5" dirty="0"/>
          </a:p>
        </p:txBody>
      </p:sp>
    </p:spTree>
    <p:extLst>
      <p:ext uri="{BB962C8B-B14F-4D97-AF65-F5344CB8AC3E}">
        <p14:creationId xmlns:p14="http://schemas.microsoft.com/office/powerpoint/2010/main" val="35921039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6598919"/>
            <a:ext cx="11857355" cy="0"/>
          </a:xfrm>
          <a:custGeom>
            <a:avLst/>
            <a:gdLst/>
            <a:ahLst/>
            <a:cxnLst/>
            <a:rect l="l" t="t" r="r" b="b"/>
            <a:pathLst>
              <a:path w="11857355">
                <a:moveTo>
                  <a:pt x="0" y="0"/>
                </a:moveTo>
                <a:lnTo>
                  <a:pt x="11856974" y="0"/>
                </a:lnTo>
              </a:path>
            </a:pathLst>
          </a:custGeom>
          <a:ln w="9144">
            <a:solidFill>
              <a:srgbClr val="B4B4B4"/>
            </a:solidFill>
          </a:ln>
        </p:spPr>
        <p:txBody>
          <a:bodyPr wrap="square" lIns="0" tIns="0" rIns="0" bIns="0" rtlCol="0"/>
          <a:lstStyle/>
          <a:p>
            <a:endParaRPr/>
          </a:p>
        </p:txBody>
      </p:sp>
      <p:sp>
        <p:nvSpPr>
          <p:cNvPr id="3" name="object 3"/>
          <p:cNvSpPr/>
          <p:nvPr/>
        </p:nvSpPr>
        <p:spPr>
          <a:xfrm>
            <a:off x="761" y="874013"/>
            <a:ext cx="11857355" cy="0"/>
          </a:xfrm>
          <a:custGeom>
            <a:avLst/>
            <a:gdLst/>
            <a:ahLst/>
            <a:cxnLst/>
            <a:rect l="l" t="t" r="r" b="b"/>
            <a:pathLst>
              <a:path w="11857355">
                <a:moveTo>
                  <a:pt x="0" y="0"/>
                </a:moveTo>
                <a:lnTo>
                  <a:pt x="11856974" y="0"/>
                </a:lnTo>
              </a:path>
            </a:pathLst>
          </a:custGeom>
          <a:ln w="19812">
            <a:solidFill>
              <a:srgbClr val="CC0000"/>
            </a:solidFill>
          </a:ln>
        </p:spPr>
        <p:txBody>
          <a:bodyPr wrap="square" lIns="0" tIns="0" rIns="0" bIns="0" rtlCol="0"/>
          <a:lstStyle/>
          <a:p>
            <a:endParaRPr/>
          </a:p>
        </p:txBody>
      </p:sp>
      <p:sp>
        <p:nvSpPr>
          <p:cNvPr id="4" name="object 4"/>
          <p:cNvSpPr/>
          <p:nvPr/>
        </p:nvSpPr>
        <p:spPr>
          <a:xfrm>
            <a:off x="1567528" y="4213874"/>
            <a:ext cx="488950" cy="75565"/>
          </a:xfrm>
          <a:custGeom>
            <a:avLst/>
            <a:gdLst/>
            <a:ahLst/>
            <a:cxnLst/>
            <a:rect l="l" t="t" r="r" b="b"/>
            <a:pathLst>
              <a:path w="488950" h="75564">
                <a:moveTo>
                  <a:pt x="0" y="75505"/>
                </a:moveTo>
                <a:lnTo>
                  <a:pt x="488354" y="75505"/>
                </a:lnTo>
                <a:lnTo>
                  <a:pt x="488354" y="0"/>
                </a:lnTo>
                <a:lnTo>
                  <a:pt x="0" y="0"/>
                </a:lnTo>
                <a:lnTo>
                  <a:pt x="0" y="75505"/>
                </a:lnTo>
                <a:close/>
              </a:path>
            </a:pathLst>
          </a:custGeom>
          <a:solidFill>
            <a:srgbClr val="858585"/>
          </a:solidFill>
        </p:spPr>
        <p:txBody>
          <a:bodyPr wrap="square" lIns="0" tIns="0" rIns="0" bIns="0" rtlCol="0"/>
          <a:lstStyle/>
          <a:p>
            <a:endParaRPr/>
          </a:p>
        </p:txBody>
      </p:sp>
      <p:sp>
        <p:nvSpPr>
          <p:cNvPr id="5" name="object 5"/>
          <p:cNvSpPr/>
          <p:nvPr/>
        </p:nvSpPr>
        <p:spPr>
          <a:xfrm>
            <a:off x="1567528" y="4289379"/>
            <a:ext cx="488950" cy="878840"/>
          </a:xfrm>
          <a:custGeom>
            <a:avLst/>
            <a:gdLst/>
            <a:ahLst/>
            <a:cxnLst/>
            <a:rect l="l" t="t" r="r" b="b"/>
            <a:pathLst>
              <a:path w="488950" h="878839">
                <a:moveTo>
                  <a:pt x="0" y="878766"/>
                </a:moveTo>
                <a:lnTo>
                  <a:pt x="488354" y="878766"/>
                </a:lnTo>
                <a:lnTo>
                  <a:pt x="488354" y="0"/>
                </a:lnTo>
                <a:lnTo>
                  <a:pt x="0" y="0"/>
                </a:lnTo>
                <a:lnTo>
                  <a:pt x="0" y="878766"/>
                </a:lnTo>
                <a:close/>
              </a:path>
            </a:pathLst>
          </a:custGeom>
          <a:solidFill>
            <a:srgbClr val="333333"/>
          </a:solidFill>
        </p:spPr>
        <p:txBody>
          <a:bodyPr wrap="square" lIns="0" tIns="0" rIns="0" bIns="0" rtlCol="0"/>
          <a:lstStyle/>
          <a:p>
            <a:endParaRPr/>
          </a:p>
        </p:txBody>
      </p:sp>
      <p:sp>
        <p:nvSpPr>
          <p:cNvPr id="6" name="object 6"/>
          <p:cNvSpPr/>
          <p:nvPr/>
        </p:nvSpPr>
        <p:spPr>
          <a:xfrm>
            <a:off x="2300043" y="4104263"/>
            <a:ext cx="488950" cy="71755"/>
          </a:xfrm>
          <a:custGeom>
            <a:avLst/>
            <a:gdLst/>
            <a:ahLst/>
            <a:cxnLst/>
            <a:rect l="l" t="t" r="r" b="b"/>
            <a:pathLst>
              <a:path w="488950" h="71754">
                <a:moveTo>
                  <a:pt x="0" y="71493"/>
                </a:moveTo>
                <a:lnTo>
                  <a:pt x="488354" y="71493"/>
                </a:lnTo>
                <a:lnTo>
                  <a:pt x="488354" y="0"/>
                </a:lnTo>
                <a:lnTo>
                  <a:pt x="0" y="0"/>
                </a:lnTo>
                <a:lnTo>
                  <a:pt x="0" y="71493"/>
                </a:lnTo>
                <a:close/>
              </a:path>
            </a:pathLst>
          </a:custGeom>
          <a:solidFill>
            <a:srgbClr val="858585"/>
          </a:solidFill>
        </p:spPr>
        <p:txBody>
          <a:bodyPr wrap="square" lIns="0" tIns="0" rIns="0" bIns="0" rtlCol="0"/>
          <a:lstStyle/>
          <a:p>
            <a:endParaRPr/>
          </a:p>
        </p:txBody>
      </p:sp>
      <p:sp>
        <p:nvSpPr>
          <p:cNvPr id="7" name="object 7"/>
          <p:cNvSpPr/>
          <p:nvPr/>
        </p:nvSpPr>
        <p:spPr>
          <a:xfrm>
            <a:off x="2300043" y="4175757"/>
            <a:ext cx="488950" cy="992505"/>
          </a:xfrm>
          <a:custGeom>
            <a:avLst/>
            <a:gdLst/>
            <a:ahLst/>
            <a:cxnLst/>
            <a:rect l="l" t="t" r="r" b="b"/>
            <a:pathLst>
              <a:path w="488950" h="992504">
                <a:moveTo>
                  <a:pt x="0" y="992388"/>
                </a:moveTo>
                <a:lnTo>
                  <a:pt x="488354" y="992388"/>
                </a:lnTo>
                <a:lnTo>
                  <a:pt x="488354" y="0"/>
                </a:lnTo>
                <a:lnTo>
                  <a:pt x="0" y="0"/>
                </a:lnTo>
                <a:lnTo>
                  <a:pt x="0" y="992388"/>
                </a:lnTo>
                <a:close/>
              </a:path>
            </a:pathLst>
          </a:custGeom>
          <a:solidFill>
            <a:srgbClr val="333333"/>
          </a:solidFill>
        </p:spPr>
        <p:txBody>
          <a:bodyPr wrap="square" lIns="0" tIns="0" rIns="0" bIns="0" rtlCol="0"/>
          <a:lstStyle/>
          <a:p>
            <a:endParaRPr/>
          </a:p>
        </p:txBody>
      </p:sp>
      <p:sp>
        <p:nvSpPr>
          <p:cNvPr id="8" name="object 8"/>
          <p:cNvSpPr/>
          <p:nvPr/>
        </p:nvSpPr>
        <p:spPr>
          <a:xfrm>
            <a:off x="3032574" y="3947072"/>
            <a:ext cx="488950" cy="67310"/>
          </a:xfrm>
          <a:custGeom>
            <a:avLst/>
            <a:gdLst/>
            <a:ahLst/>
            <a:cxnLst/>
            <a:rect l="l" t="t" r="r" b="b"/>
            <a:pathLst>
              <a:path w="488950" h="67310">
                <a:moveTo>
                  <a:pt x="0" y="66972"/>
                </a:moveTo>
                <a:lnTo>
                  <a:pt x="488354" y="66972"/>
                </a:lnTo>
                <a:lnTo>
                  <a:pt x="488354" y="0"/>
                </a:lnTo>
                <a:lnTo>
                  <a:pt x="0" y="0"/>
                </a:lnTo>
                <a:lnTo>
                  <a:pt x="0" y="66972"/>
                </a:lnTo>
                <a:close/>
              </a:path>
            </a:pathLst>
          </a:custGeom>
          <a:solidFill>
            <a:srgbClr val="858585"/>
          </a:solidFill>
        </p:spPr>
        <p:txBody>
          <a:bodyPr wrap="square" lIns="0" tIns="0" rIns="0" bIns="0" rtlCol="0"/>
          <a:lstStyle/>
          <a:p>
            <a:endParaRPr/>
          </a:p>
        </p:txBody>
      </p:sp>
      <p:sp>
        <p:nvSpPr>
          <p:cNvPr id="9" name="object 9"/>
          <p:cNvSpPr/>
          <p:nvPr/>
        </p:nvSpPr>
        <p:spPr>
          <a:xfrm>
            <a:off x="3032574" y="4014096"/>
            <a:ext cx="488950" cy="1154430"/>
          </a:xfrm>
          <a:custGeom>
            <a:avLst/>
            <a:gdLst/>
            <a:ahLst/>
            <a:cxnLst/>
            <a:rect l="l" t="t" r="r" b="b"/>
            <a:pathLst>
              <a:path w="488950" h="1154429">
                <a:moveTo>
                  <a:pt x="0" y="1154050"/>
                </a:moveTo>
                <a:lnTo>
                  <a:pt x="488354" y="1154050"/>
                </a:lnTo>
                <a:lnTo>
                  <a:pt x="488354" y="0"/>
                </a:lnTo>
                <a:lnTo>
                  <a:pt x="0" y="0"/>
                </a:lnTo>
                <a:lnTo>
                  <a:pt x="0" y="1154050"/>
                </a:lnTo>
                <a:close/>
              </a:path>
            </a:pathLst>
          </a:custGeom>
          <a:solidFill>
            <a:srgbClr val="333333"/>
          </a:solidFill>
        </p:spPr>
        <p:txBody>
          <a:bodyPr wrap="square" lIns="0" tIns="0" rIns="0" bIns="0" rtlCol="0"/>
          <a:lstStyle/>
          <a:p>
            <a:endParaRPr/>
          </a:p>
        </p:txBody>
      </p:sp>
      <p:sp>
        <p:nvSpPr>
          <p:cNvPr id="10" name="object 10"/>
          <p:cNvSpPr/>
          <p:nvPr/>
        </p:nvSpPr>
        <p:spPr>
          <a:xfrm>
            <a:off x="3765106" y="3651110"/>
            <a:ext cx="488950" cy="66675"/>
          </a:xfrm>
          <a:custGeom>
            <a:avLst/>
            <a:gdLst/>
            <a:ahLst/>
            <a:cxnLst/>
            <a:rect l="l" t="t" r="r" b="b"/>
            <a:pathLst>
              <a:path w="488950" h="66675">
                <a:moveTo>
                  <a:pt x="0" y="66434"/>
                </a:moveTo>
                <a:lnTo>
                  <a:pt x="488354" y="66434"/>
                </a:lnTo>
                <a:lnTo>
                  <a:pt x="488354" y="0"/>
                </a:lnTo>
                <a:lnTo>
                  <a:pt x="0" y="0"/>
                </a:lnTo>
                <a:lnTo>
                  <a:pt x="0" y="66434"/>
                </a:lnTo>
                <a:close/>
              </a:path>
            </a:pathLst>
          </a:custGeom>
          <a:solidFill>
            <a:srgbClr val="858585"/>
          </a:solidFill>
        </p:spPr>
        <p:txBody>
          <a:bodyPr wrap="square" lIns="0" tIns="0" rIns="0" bIns="0" rtlCol="0"/>
          <a:lstStyle/>
          <a:p>
            <a:endParaRPr/>
          </a:p>
        </p:txBody>
      </p:sp>
      <p:sp>
        <p:nvSpPr>
          <p:cNvPr id="11" name="object 11"/>
          <p:cNvSpPr/>
          <p:nvPr/>
        </p:nvSpPr>
        <p:spPr>
          <a:xfrm>
            <a:off x="3765106" y="3717561"/>
            <a:ext cx="488950" cy="1450975"/>
          </a:xfrm>
          <a:custGeom>
            <a:avLst/>
            <a:gdLst/>
            <a:ahLst/>
            <a:cxnLst/>
            <a:rect l="l" t="t" r="r" b="b"/>
            <a:pathLst>
              <a:path w="488950" h="1450975">
                <a:moveTo>
                  <a:pt x="0" y="1450584"/>
                </a:moveTo>
                <a:lnTo>
                  <a:pt x="488354" y="1450584"/>
                </a:lnTo>
                <a:lnTo>
                  <a:pt x="488354" y="0"/>
                </a:lnTo>
                <a:lnTo>
                  <a:pt x="0" y="0"/>
                </a:lnTo>
                <a:lnTo>
                  <a:pt x="0" y="1450584"/>
                </a:lnTo>
                <a:close/>
              </a:path>
            </a:pathLst>
          </a:custGeom>
          <a:solidFill>
            <a:srgbClr val="333333"/>
          </a:solidFill>
        </p:spPr>
        <p:txBody>
          <a:bodyPr wrap="square" lIns="0" tIns="0" rIns="0" bIns="0" rtlCol="0"/>
          <a:lstStyle/>
          <a:p>
            <a:endParaRPr/>
          </a:p>
        </p:txBody>
      </p:sp>
      <p:sp>
        <p:nvSpPr>
          <p:cNvPr id="12" name="object 12"/>
          <p:cNvSpPr/>
          <p:nvPr/>
        </p:nvSpPr>
        <p:spPr>
          <a:xfrm>
            <a:off x="4497638" y="3179636"/>
            <a:ext cx="488950" cy="55880"/>
          </a:xfrm>
          <a:custGeom>
            <a:avLst/>
            <a:gdLst/>
            <a:ahLst/>
            <a:cxnLst/>
            <a:rect l="l" t="t" r="r" b="b"/>
            <a:pathLst>
              <a:path w="488950" h="55880">
                <a:moveTo>
                  <a:pt x="0" y="55310"/>
                </a:moveTo>
                <a:lnTo>
                  <a:pt x="488354" y="55310"/>
                </a:lnTo>
                <a:lnTo>
                  <a:pt x="488354" y="0"/>
                </a:lnTo>
                <a:lnTo>
                  <a:pt x="0" y="0"/>
                </a:lnTo>
                <a:lnTo>
                  <a:pt x="0" y="55310"/>
                </a:lnTo>
                <a:close/>
              </a:path>
            </a:pathLst>
          </a:custGeom>
          <a:solidFill>
            <a:srgbClr val="858585"/>
          </a:solidFill>
        </p:spPr>
        <p:txBody>
          <a:bodyPr wrap="square" lIns="0" tIns="0" rIns="0" bIns="0" rtlCol="0"/>
          <a:lstStyle/>
          <a:p>
            <a:endParaRPr/>
          </a:p>
        </p:txBody>
      </p:sp>
      <p:sp>
        <p:nvSpPr>
          <p:cNvPr id="13" name="object 13"/>
          <p:cNvSpPr/>
          <p:nvPr/>
        </p:nvSpPr>
        <p:spPr>
          <a:xfrm>
            <a:off x="4497638" y="3235049"/>
            <a:ext cx="488950" cy="1933575"/>
          </a:xfrm>
          <a:custGeom>
            <a:avLst/>
            <a:gdLst/>
            <a:ahLst/>
            <a:cxnLst/>
            <a:rect l="l" t="t" r="r" b="b"/>
            <a:pathLst>
              <a:path w="488950" h="1933575">
                <a:moveTo>
                  <a:pt x="0" y="1933097"/>
                </a:moveTo>
                <a:lnTo>
                  <a:pt x="488354" y="1933097"/>
                </a:lnTo>
                <a:lnTo>
                  <a:pt x="488354" y="0"/>
                </a:lnTo>
                <a:lnTo>
                  <a:pt x="0" y="0"/>
                </a:lnTo>
                <a:lnTo>
                  <a:pt x="0" y="1933097"/>
                </a:lnTo>
                <a:close/>
              </a:path>
            </a:pathLst>
          </a:custGeom>
          <a:solidFill>
            <a:srgbClr val="333333"/>
          </a:solidFill>
        </p:spPr>
        <p:txBody>
          <a:bodyPr wrap="square" lIns="0" tIns="0" rIns="0" bIns="0" rtlCol="0"/>
          <a:lstStyle/>
          <a:p>
            <a:endParaRPr/>
          </a:p>
        </p:txBody>
      </p:sp>
      <p:sp>
        <p:nvSpPr>
          <p:cNvPr id="14" name="object 14"/>
          <p:cNvSpPr/>
          <p:nvPr/>
        </p:nvSpPr>
        <p:spPr>
          <a:xfrm>
            <a:off x="3765106" y="3651166"/>
            <a:ext cx="0" cy="66675"/>
          </a:xfrm>
          <a:custGeom>
            <a:avLst/>
            <a:gdLst/>
            <a:ahLst/>
            <a:cxnLst/>
            <a:rect l="l" t="t" r="r" b="b"/>
            <a:pathLst>
              <a:path h="66675">
                <a:moveTo>
                  <a:pt x="0" y="0"/>
                </a:moveTo>
                <a:lnTo>
                  <a:pt x="0" y="66378"/>
                </a:lnTo>
              </a:path>
            </a:pathLst>
          </a:custGeom>
          <a:ln w="9524">
            <a:solidFill>
              <a:srgbClr val="FFFFFF"/>
            </a:solidFill>
          </a:ln>
        </p:spPr>
        <p:txBody>
          <a:bodyPr wrap="square" lIns="0" tIns="0" rIns="0" bIns="0" rtlCol="0"/>
          <a:lstStyle/>
          <a:p>
            <a:endParaRPr/>
          </a:p>
        </p:txBody>
      </p:sp>
      <p:sp>
        <p:nvSpPr>
          <p:cNvPr id="15" name="object 15"/>
          <p:cNvSpPr/>
          <p:nvPr/>
        </p:nvSpPr>
        <p:spPr>
          <a:xfrm>
            <a:off x="3765106" y="3717544"/>
            <a:ext cx="488950" cy="0"/>
          </a:xfrm>
          <a:custGeom>
            <a:avLst/>
            <a:gdLst/>
            <a:ahLst/>
            <a:cxnLst/>
            <a:rect l="l" t="t" r="r" b="b"/>
            <a:pathLst>
              <a:path w="488950">
                <a:moveTo>
                  <a:pt x="0" y="0"/>
                </a:moveTo>
                <a:lnTo>
                  <a:pt x="488354" y="0"/>
                </a:lnTo>
              </a:path>
            </a:pathLst>
          </a:custGeom>
          <a:ln w="9524">
            <a:solidFill>
              <a:srgbClr val="FFFFFF"/>
            </a:solidFill>
          </a:ln>
        </p:spPr>
        <p:txBody>
          <a:bodyPr wrap="square" lIns="0" tIns="0" rIns="0" bIns="0" rtlCol="0"/>
          <a:lstStyle/>
          <a:p>
            <a:endParaRPr/>
          </a:p>
        </p:txBody>
      </p:sp>
      <p:sp>
        <p:nvSpPr>
          <p:cNvPr id="16" name="object 16"/>
          <p:cNvSpPr/>
          <p:nvPr/>
        </p:nvSpPr>
        <p:spPr>
          <a:xfrm>
            <a:off x="4253460" y="3651166"/>
            <a:ext cx="0" cy="66675"/>
          </a:xfrm>
          <a:custGeom>
            <a:avLst/>
            <a:gdLst/>
            <a:ahLst/>
            <a:cxnLst/>
            <a:rect l="l" t="t" r="r" b="b"/>
            <a:pathLst>
              <a:path h="66675">
                <a:moveTo>
                  <a:pt x="0" y="0"/>
                </a:moveTo>
                <a:lnTo>
                  <a:pt x="0" y="66378"/>
                </a:lnTo>
              </a:path>
            </a:pathLst>
          </a:custGeom>
          <a:ln w="9524">
            <a:solidFill>
              <a:srgbClr val="FFFFFF"/>
            </a:solidFill>
          </a:ln>
        </p:spPr>
        <p:txBody>
          <a:bodyPr wrap="square" lIns="0" tIns="0" rIns="0" bIns="0" rtlCol="0"/>
          <a:lstStyle/>
          <a:p>
            <a:endParaRPr/>
          </a:p>
        </p:txBody>
      </p:sp>
      <p:sp>
        <p:nvSpPr>
          <p:cNvPr id="17" name="object 17"/>
          <p:cNvSpPr/>
          <p:nvPr/>
        </p:nvSpPr>
        <p:spPr>
          <a:xfrm>
            <a:off x="3765106" y="5168146"/>
            <a:ext cx="488950" cy="0"/>
          </a:xfrm>
          <a:custGeom>
            <a:avLst/>
            <a:gdLst/>
            <a:ahLst/>
            <a:cxnLst/>
            <a:rect l="l" t="t" r="r" b="b"/>
            <a:pathLst>
              <a:path w="488950">
                <a:moveTo>
                  <a:pt x="0" y="0"/>
                </a:moveTo>
                <a:lnTo>
                  <a:pt x="488354" y="0"/>
                </a:lnTo>
              </a:path>
            </a:pathLst>
          </a:custGeom>
          <a:ln w="9524">
            <a:solidFill>
              <a:srgbClr val="FFFFFF"/>
            </a:solidFill>
          </a:ln>
        </p:spPr>
        <p:txBody>
          <a:bodyPr wrap="square" lIns="0" tIns="0" rIns="0" bIns="0" rtlCol="0"/>
          <a:lstStyle/>
          <a:p>
            <a:endParaRPr/>
          </a:p>
        </p:txBody>
      </p:sp>
      <p:sp>
        <p:nvSpPr>
          <p:cNvPr id="18" name="object 18"/>
          <p:cNvSpPr/>
          <p:nvPr/>
        </p:nvSpPr>
        <p:spPr>
          <a:xfrm>
            <a:off x="3765106" y="3717544"/>
            <a:ext cx="488950" cy="0"/>
          </a:xfrm>
          <a:custGeom>
            <a:avLst/>
            <a:gdLst/>
            <a:ahLst/>
            <a:cxnLst/>
            <a:rect l="l" t="t" r="r" b="b"/>
            <a:pathLst>
              <a:path w="488950">
                <a:moveTo>
                  <a:pt x="0" y="0"/>
                </a:moveTo>
                <a:lnTo>
                  <a:pt x="488354" y="0"/>
                </a:lnTo>
              </a:path>
            </a:pathLst>
          </a:custGeom>
          <a:ln w="9524">
            <a:solidFill>
              <a:srgbClr val="FFFFFF"/>
            </a:solidFill>
          </a:ln>
        </p:spPr>
        <p:txBody>
          <a:bodyPr wrap="square" lIns="0" tIns="0" rIns="0" bIns="0" rtlCol="0"/>
          <a:lstStyle/>
          <a:p>
            <a:endParaRPr/>
          </a:p>
        </p:txBody>
      </p:sp>
      <p:sp>
        <p:nvSpPr>
          <p:cNvPr id="19" name="object 19"/>
          <p:cNvSpPr/>
          <p:nvPr/>
        </p:nvSpPr>
        <p:spPr>
          <a:xfrm>
            <a:off x="3032574" y="5168146"/>
            <a:ext cx="488950" cy="0"/>
          </a:xfrm>
          <a:custGeom>
            <a:avLst/>
            <a:gdLst/>
            <a:ahLst/>
            <a:cxnLst/>
            <a:rect l="l" t="t" r="r" b="b"/>
            <a:pathLst>
              <a:path w="488950">
                <a:moveTo>
                  <a:pt x="0" y="0"/>
                </a:moveTo>
                <a:lnTo>
                  <a:pt x="488354" y="0"/>
                </a:lnTo>
              </a:path>
            </a:pathLst>
          </a:custGeom>
          <a:ln w="9524">
            <a:solidFill>
              <a:srgbClr val="FFFFFF"/>
            </a:solidFill>
          </a:ln>
        </p:spPr>
        <p:txBody>
          <a:bodyPr wrap="square" lIns="0" tIns="0" rIns="0" bIns="0" rtlCol="0"/>
          <a:lstStyle/>
          <a:p>
            <a:endParaRPr/>
          </a:p>
        </p:txBody>
      </p:sp>
      <p:sp>
        <p:nvSpPr>
          <p:cNvPr id="20" name="object 20"/>
          <p:cNvSpPr/>
          <p:nvPr/>
        </p:nvSpPr>
        <p:spPr>
          <a:xfrm>
            <a:off x="3032574" y="4014045"/>
            <a:ext cx="488950" cy="0"/>
          </a:xfrm>
          <a:custGeom>
            <a:avLst/>
            <a:gdLst/>
            <a:ahLst/>
            <a:cxnLst/>
            <a:rect l="l" t="t" r="r" b="b"/>
            <a:pathLst>
              <a:path w="488950">
                <a:moveTo>
                  <a:pt x="0" y="0"/>
                </a:moveTo>
                <a:lnTo>
                  <a:pt x="488354" y="0"/>
                </a:lnTo>
              </a:path>
            </a:pathLst>
          </a:custGeom>
          <a:ln w="9524">
            <a:solidFill>
              <a:srgbClr val="FFFFFF"/>
            </a:solidFill>
          </a:ln>
        </p:spPr>
        <p:txBody>
          <a:bodyPr wrap="square" lIns="0" tIns="0" rIns="0" bIns="0" rtlCol="0"/>
          <a:lstStyle/>
          <a:p>
            <a:endParaRPr/>
          </a:p>
        </p:txBody>
      </p:sp>
      <p:sp>
        <p:nvSpPr>
          <p:cNvPr id="21" name="object 21"/>
          <p:cNvSpPr/>
          <p:nvPr/>
        </p:nvSpPr>
        <p:spPr>
          <a:xfrm>
            <a:off x="3032574" y="4014045"/>
            <a:ext cx="0" cy="1154430"/>
          </a:xfrm>
          <a:custGeom>
            <a:avLst/>
            <a:gdLst/>
            <a:ahLst/>
            <a:cxnLst/>
            <a:rect l="l" t="t" r="r" b="b"/>
            <a:pathLst>
              <a:path h="1154429">
                <a:moveTo>
                  <a:pt x="0" y="0"/>
                </a:moveTo>
                <a:lnTo>
                  <a:pt x="0" y="1154100"/>
                </a:lnTo>
              </a:path>
            </a:pathLst>
          </a:custGeom>
          <a:ln w="9524">
            <a:solidFill>
              <a:srgbClr val="FFFFFF"/>
            </a:solidFill>
          </a:ln>
        </p:spPr>
        <p:txBody>
          <a:bodyPr wrap="square" lIns="0" tIns="0" rIns="0" bIns="0" rtlCol="0"/>
          <a:lstStyle/>
          <a:p>
            <a:endParaRPr/>
          </a:p>
        </p:txBody>
      </p:sp>
      <p:sp>
        <p:nvSpPr>
          <p:cNvPr id="22" name="object 22"/>
          <p:cNvSpPr/>
          <p:nvPr/>
        </p:nvSpPr>
        <p:spPr>
          <a:xfrm>
            <a:off x="3765106" y="3651166"/>
            <a:ext cx="488950" cy="0"/>
          </a:xfrm>
          <a:custGeom>
            <a:avLst/>
            <a:gdLst/>
            <a:ahLst/>
            <a:cxnLst/>
            <a:rect l="l" t="t" r="r" b="b"/>
            <a:pathLst>
              <a:path w="488950">
                <a:moveTo>
                  <a:pt x="0" y="0"/>
                </a:moveTo>
                <a:lnTo>
                  <a:pt x="488354" y="0"/>
                </a:lnTo>
              </a:path>
            </a:pathLst>
          </a:custGeom>
          <a:ln w="9524">
            <a:solidFill>
              <a:srgbClr val="FFFFFF"/>
            </a:solidFill>
          </a:ln>
        </p:spPr>
        <p:txBody>
          <a:bodyPr wrap="square" lIns="0" tIns="0" rIns="0" bIns="0" rtlCol="0"/>
          <a:lstStyle/>
          <a:p>
            <a:endParaRPr/>
          </a:p>
        </p:txBody>
      </p:sp>
      <p:sp>
        <p:nvSpPr>
          <p:cNvPr id="23" name="object 23"/>
          <p:cNvSpPr/>
          <p:nvPr/>
        </p:nvSpPr>
        <p:spPr>
          <a:xfrm>
            <a:off x="3520929" y="4014045"/>
            <a:ext cx="0" cy="1154430"/>
          </a:xfrm>
          <a:custGeom>
            <a:avLst/>
            <a:gdLst/>
            <a:ahLst/>
            <a:cxnLst/>
            <a:rect l="l" t="t" r="r" b="b"/>
            <a:pathLst>
              <a:path h="1154429">
                <a:moveTo>
                  <a:pt x="0" y="0"/>
                </a:moveTo>
                <a:lnTo>
                  <a:pt x="0" y="1154100"/>
                </a:lnTo>
              </a:path>
            </a:pathLst>
          </a:custGeom>
          <a:ln w="9524">
            <a:solidFill>
              <a:srgbClr val="FFFFFF"/>
            </a:solidFill>
          </a:ln>
        </p:spPr>
        <p:txBody>
          <a:bodyPr wrap="square" lIns="0" tIns="0" rIns="0" bIns="0" rtlCol="0"/>
          <a:lstStyle/>
          <a:p>
            <a:endParaRPr/>
          </a:p>
        </p:txBody>
      </p:sp>
      <p:sp>
        <p:nvSpPr>
          <p:cNvPr id="24" name="object 24"/>
          <p:cNvSpPr/>
          <p:nvPr/>
        </p:nvSpPr>
        <p:spPr>
          <a:xfrm>
            <a:off x="4497638" y="3234947"/>
            <a:ext cx="488950" cy="0"/>
          </a:xfrm>
          <a:custGeom>
            <a:avLst/>
            <a:gdLst/>
            <a:ahLst/>
            <a:cxnLst/>
            <a:rect l="l" t="t" r="r" b="b"/>
            <a:pathLst>
              <a:path w="488950">
                <a:moveTo>
                  <a:pt x="0" y="0"/>
                </a:moveTo>
                <a:lnTo>
                  <a:pt x="488354" y="0"/>
                </a:lnTo>
              </a:path>
            </a:pathLst>
          </a:custGeom>
          <a:ln w="9524">
            <a:solidFill>
              <a:srgbClr val="FFFFFF"/>
            </a:solidFill>
          </a:ln>
        </p:spPr>
        <p:txBody>
          <a:bodyPr wrap="square" lIns="0" tIns="0" rIns="0" bIns="0" rtlCol="0"/>
          <a:lstStyle/>
          <a:p>
            <a:endParaRPr/>
          </a:p>
        </p:txBody>
      </p:sp>
      <p:sp>
        <p:nvSpPr>
          <p:cNvPr id="25" name="object 25"/>
          <p:cNvSpPr/>
          <p:nvPr/>
        </p:nvSpPr>
        <p:spPr>
          <a:xfrm>
            <a:off x="4985992" y="3179745"/>
            <a:ext cx="0" cy="55244"/>
          </a:xfrm>
          <a:custGeom>
            <a:avLst/>
            <a:gdLst/>
            <a:ahLst/>
            <a:cxnLst/>
            <a:rect l="l" t="t" r="r" b="b"/>
            <a:pathLst>
              <a:path h="55244">
                <a:moveTo>
                  <a:pt x="0" y="0"/>
                </a:moveTo>
                <a:lnTo>
                  <a:pt x="0" y="55202"/>
                </a:lnTo>
              </a:path>
            </a:pathLst>
          </a:custGeom>
          <a:ln w="9524">
            <a:solidFill>
              <a:srgbClr val="FFFFFF"/>
            </a:solidFill>
          </a:ln>
        </p:spPr>
        <p:txBody>
          <a:bodyPr wrap="square" lIns="0" tIns="0" rIns="0" bIns="0" rtlCol="0"/>
          <a:lstStyle/>
          <a:p>
            <a:endParaRPr/>
          </a:p>
        </p:txBody>
      </p:sp>
      <p:sp>
        <p:nvSpPr>
          <p:cNvPr id="26" name="object 26"/>
          <p:cNvSpPr/>
          <p:nvPr/>
        </p:nvSpPr>
        <p:spPr>
          <a:xfrm>
            <a:off x="4497638" y="5168146"/>
            <a:ext cx="488950" cy="0"/>
          </a:xfrm>
          <a:custGeom>
            <a:avLst/>
            <a:gdLst/>
            <a:ahLst/>
            <a:cxnLst/>
            <a:rect l="l" t="t" r="r" b="b"/>
            <a:pathLst>
              <a:path w="488950">
                <a:moveTo>
                  <a:pt x="0" y="0"/>
                </a:moveTo>
                <a:lnTo>
                  <a:pt x="488354" y="0"/>
                </a:lnTo>
              </a:path>
            </a:pathLst>
          </a:custGeom>
          <a:ln w="9524">
            <a:solidFill>
              <a:srgbClr val="FFFFFF"/>
            </a:solidFill>
          </a:ln>
        </p:spPr>
        <p:txBody>
          <a:bodyPr wrap="square" lIns="0" tIns="0" rIns="0" bIns="0" rtlCol="0"/>
          <a:lstStyle/>
          <a:p>
            <a:endParaRPr/>
          </a:p>
        </p:txBody>
      </p:sp>
      <p:sp>
        <p:nvSpPr>
          <p:cNvPr id="27" name="object 27"/>
          <p:cNvSpPr/>
          <p:nvPr/>
        </p:nvSpPr>
        <p:spPr>
          <a:xfrm>
            <a:off x="4985992" y="3234947"/>
            <a:ext cx="0" cy="1933575"/>
          </a:xfrm>
          <a:custGeom>
            <a:avLst/>
            <a:gdLst/>
            <a:ahLst/>
            <a:cxnLst/>
            <a:rect l="l" t="t" r="r" b="b"/>
            <a:pathLst>
              <a:path h="1933575">
                <a:moveTo>
                  <a:pt x="0" y="0"/>
                </a:moveTo>
                <a:lnTo>
                  <a:pt x="0" y="1933198"/>
                </a:lnTo>
              </a:path>
            </a:pathLst>
          </a:custGeom>
          <a:ln w="9524">
            <a:solidFill>
              <a:srgbClr val="FFFFFF"/>
            </a:solidFill>
          </a:ln>
        </p:spPr>
        <p:txBody>
          <a:bodyPr wrap="square" lIns="0" tIns="0" rIns="0" bIns="0" rtlCol="0"/>
          <a:lstStyle/>
          <a:p>
            <a:endParaRPr/>
          </a:p>
        </p:txBody>
      </p:sp>
      <p:sp>
        <p:nvSpPr>
          <p:cNvPr id="28" name="object 28"/>
          <p:cNvSpPr/>
          <p:nvPr/>
        </p:nvSpPr>
        <p:spPr>
          <a:xfrm>
            <a:off x="4497638" y="3234947"/>
            <a:ext cx="0" cy="1933575"/>
          </a:xfrm>
          <a:custGeom>
            <a:avLst/>
            <a:gdLst/>
            <a:ahLst/>
            <a:cxnLst/>
            <a:rect l="l" t="t" r="r" b="b"/>
            <a:pathLst>
              <a:path h="1933575">
                <a:moveTo>
                  <a:pt x="0" y="0"/>
                </a:moveTo>
                <a:lnTo>
                  <a:pt x="0" y="1933198"/>
                </a:lnTo>
              </a:path>
            </a:pathLst>
          </a:custGeom>
          <a:ln w="9524">
            <a:solidFill>
              <a:srgbClr val="FFFFFF"/>
            </a:solidFill>
          </a:ln>
        </p:spPr>
        <p:txBody>
          <a:bodyPr wrap="square" lIns="0" tIns="0" rIns="0" bIns="0" rtlCol="0"/>
          <a:lstStyle/>
          <a:p>
            <a:endParaRPr/>
          </a:p>
        </p:txBody>
      </p:sp>
      <p:sp>
        <p:nvSpPr>
          <p:cNvPr id="29" name="object 29"/>
          <p:cNvSpPr/>
          <p:nvPr/>
        </p:nvSpPr>
        <p:spPr>
          <a:xfrm>
            <a:off x="4253460" y="3717544"/>
            <a:ext cx="0" cy="1450975"/>
          </a:xfrm>
          <a:custGeom>
            <a:avLst/>
            <a:gdLst/>
            <a:ahLst/>
            <a:cxnLst/>
            <a:rect l="l" t="t" r="r" b="b"/>
            <a:pathLst>
              <a:path h="1450975">
                <a:moveTo>
                  <a:pt x="0" y="0"/>
                </a:moveTo>
                <a:lnTo>
                  <a:pt x="0" y="1450601"/>
                </a:lnTo>
              </a:path>
            </a:pathLst>
          </a:custGeom>
          <a:ln w="9524">
            <a:solidFill>
              <a:srgbClr val="FFFFFF"/>
            </a:solidFill>
          </a:ln>
        </p:spPr>
        <p:txBody>
          <a:bodyPr wrap="square" lIns="0" tIns="0" rIns="0" bIns="0" rtlCol="0"/>
          <a:lstStyle/>
          <a:p>
            <a:endParaRPr/>
          </a:p>
        </p:txBody>
      </p:sp>
      <p:sp>
        <p:nvSpPr>
          <p:cNvPr id="30" name="object 30"/>
          <p:cNvSpPr/>
          <p:nvPr/>
        </p:nvSpPr>
        <p:spPr>
          <a:xfrm>
            <a:off x="3765106" y="3717544"/>
            <a:ext cx="0" cy="1450975"/>
          </a:xfrm>
          <a:custGeom>
            <a:avLst/>
            <a:gdLst/>
            <a:ahLst/>
            <a:cxnLst/>
            <a:rect l="l" t="t" r="r" b="b"/>
            <a:pathLst>
              <a:path h="1450975">
                <a:moveTo>
                  <a:pt x="0" y="0"/>
                </a:moveTo>
                <a:lnTo>
                  <a:pt x="0" y="1450601"/>
                </a:lnTo>
              </a:path>
            </a:pathLst>
          </a:custGeom>
          <a:ln w="9524">
            <a:solidFill>
              <a:srgbClr val="FFFFFF"/>
            </a:solidFill>
          </a:ln>
        </p:spPr>
        <p:txBody>
          <a:bodyPr wrap="square" lIns="0" tIns="0" rIns="0" bIns="0" rtlCol="0"/>
          <a:lstStyle/>
          <a:p>
            <a:endParaRPr/>
          </a:p>
        </p:txBody>
      </p:sp>
      <p:sp>
        <p:nvSpPr>
          <p:cNvPr id="31" name="object 31"/>
          <p:cNvSpPr/>
          <p:nvPr/>
        </p:nvSpPr>
        <p:spPr>
          <a:xfrm>
            <a:off x="4497638" y="3179745"/>
            <a:ext cx="488950" cy="0"/>
          </a:xfrm>
          <a:custGeom>
            <a:avLst/>
            <a:gdLst/>
            <a:ahLst/>
            <a:cxnLst/>
            <a:rect l="l" t="t" r="r" b="b"/>
            <a:pathLst>
              <a:path w="488950">
                <a:moveTo>
                  <a:pt x="0" y="0"/>
                </a:moveTo>
                <a:lnTo>
                  <a:pt x="488354" y="0"/>
                </a:lnTo>
              </a:path>
            </a:pathLst>
          </a:custGeom>
          <a:ln w="9524">
            <a:solidFill>
              <a:srgbClr val="FFFFFF"/>
            </a:solidFill>
          </a:ln>
        </p:spPr>
        <p:txBody>
          <a:bodyPr wrap="square" lIns="0" tIns="0" rIns="0" bIns="0" rtlCol="0"/>
          <a:lstStyle/>
          <a:p>
            <a:endParaRPr/>
          </a:p>
        </p:txBody>
      </p:sp>
      <p:sp>
        <p:nvSpPr>
          <p:cNvPr id="32" name="object 32"/>
          <p:cNvSpPr/>
          <p:nvPr/>
        </p:nvSpPr>
        <p:spPr>
          <a:xfrm>
            <a:off x="4497638" y="3179745"/>
            <a:ext cx="0" cy="55244"/>
          </a:xfrm>
          <a:custGeom>
            <a:avLst/>
            <a:gdLst/>
            <a:ahLst/>
            <a:cxnLst/>
            <a:rect l="l" t="t" r="r" b="b"/>
            <a:pathLst>
              <a:path h="55244">
                <a:moveTo>
                  <a:pt x="0" y="0"/>
                </a:moveTo>
                <a:lnTo>
                  <a:pt x="0" y="55202"/>
                </a:lnTo>
              </a:path>
            </a:pathLst>
          </a:custGeom>
          <a:ln w="9524">
            <a:solidFill>
              <a:srgbClr val="FFFFFF"/>
            </a:solidFill>
          </a:ln>
        </p:spPr>
        <p:txBody>
          <a:bodyPr wrap="square" lIns="0" tIns="0" rIns="0" bIns="0" rtlCol="0"/>
          <a:lstStyle/>
          <a:p>
            <a:endParaRPr/>
          </a:p>
        </p:txBody>
      </p:sp>
      <p:sp>
        <p:nvSpPr>
          <p:cNvPr id="33" name="object 33"/>
          <p:cNvSpPr/>
          <p:nvPr/>
        </p:nvSpPr>
        <p:spPr>
          <a:xfrm>
            <a:off x="4497638" y="3234947"/>
            <a:ext cx="488950" cy="0"/>
          </a:xfrm>
          <a:custGeom>
            <a:avLst/>
            <a:gdLst/>
            <a:ahLst/>
            <a:cxnLst/>
            <a:rect l="l" t="t" r="r" b="b"/>
            <a:pathLst>
              <a:path w="488950">
                <a:moveTo>
                  <a:pt x="0" y="0"/>
                </a:moveTo>
                <a:lnTo>
                  <a:pt x="488354" y="0"/>
                </a:lnTo>
              </a:path>
            </a:pathLst>
          </a:custGeom>
          <a:ln w="9524">
            <a:solidFill>
              <a:srgbClr val="FFFFFF"/>
            </a:solidFill>
          </a:ln>
        </p:spPr>
        <p:txBody>
          <a:bodyPr wrap="square" lIns="0" tIns="0" rIns="0" bIns="0" rtlCol="0"/>
          <a:lstStyle/>
          <a:p>
            <a:endParaRPr/>
          </a:p>
        </p:txBody>
      </p:sp>
      <p:sp>
        <p:nvSpPr>
          <p:cNvPr id="34" name="object 34"/>
          <p:cNvSpPr/>
          <p:nvPr/>
        </p:nvSpPr>
        <p:spPr>
          <a:xfrm>
            <a:off x="1567528" y="4289379"/>
            <a:ext cx="0" cy="878840"/>
          </a:xfrm>
          <a:custGeom>
            <a:avLst/>
            <a:gdLst/>
            <a:ahLst/>
            <a:cxnLst/>
            <a:rect l="l" t="t" r="r" b="b"/>
            <a:pathLst>
              <a:path h="878839">
                <a:moveTo>
                  <a:pt x="0" y="0"/>
                </a:moveTo>
                <a:lnTo>
                  <a:pt x="0" y="878766"/>
                </a:lnTo>
              </a:path>
            </a:pathLst>
          </a:custGeom>
          <a:ln w="9524">
            <a:solidFill>
              <a:srgbClr val="FFFFFF"/>
            </a:solidFill>
          </a:ln>
        </p:spPr>
        <p:txBody>
          <a:bodyPr wrap="square" lIns="0" tIns="0" rIns="0" bIns="0" rtlCol="0"/>
          <a:lstStyle/>
          <a:p>
            <a:endParaRPr/>
          </a:p>
        </p:txBody>
      </p:sp>
      <p:sp>
        <p:nvSpPr>
          <p:cNvPr id="35" name="object 35"/>
          <p:cNvSpPr/>
          <p:nvPr/>
        </p:nvSpPr>
        <p:spPr>
          <a:xfrm>
            <a:off x="1567528" y="5168146"/>
            <a:ext cx="488950" cy="0"/>
          </a:xfrm>
          <a:custGeom>
            <a:avLst/>
            <a:gdLst/>
            <a:ahLst/>
            <a:cxnLst/>
            <a:rect l="l" t="t" r="r" b="b"/>
            <a:pathLst>
              <a:path w="488950">
                <a:moveTo>
                  <a:pt x="0" y="0"/>
                </a:moveTo>
                <a:lnTo>
                  <a:pt x="488337" y="0"/>
                </a:lnTo>
              </a:path>
            </a:pathLst>
          </a:custGeom>
          <a:ln w="9524">
            <a:solidFill>
              <a:srgbClr val="FFFFFF"/>
            </a:solidFill>
          </a:ln>
        </p:spPr>
        <p:txBody>
          <a:bodyPr wrap="square" lIns="0" tIns="0" rIns="0" bIns="0" rtlCol="0"/>
          <a:lstStyle/>
          <a:p>
            <a:endParaRPr/>
          </a:p>
        </p:txBody>
      </p:sp>
      <p:sp>
        <p:nvSpPr>
          <p:cNvPr id="36" name="object 36"/>
          <p:cNvSpPr/>
          <p:nvPr/>
        </p:nvSpPr>
        <p:spPr>
          <a:xfrm>
            <a:off x="2055865" y="4289379"/>
            <a:ext cx="0" cy="878840"/>
          </a:xfrm>
          <a:custGeom>
            <a:avLst/>
            <a:gdLst/>
            <a:ahLst/>
            <a:cxnLst/>
            <a:rect l="l" t="t" r="r" b="b"/>
            <a:pathLst>
              <a:path h="878839">
                <a:moveTo>
                  <a:pt x="0" y="0"/>
                </a:moveTo>
                <a:lnTo>
                  <a:pt x="0" y="878766"/>
                </a:lnTo>
              </a:path>
            </a:pathLst>
          </a:custGeom>
          <a:ln w="9524">
            <a:solidFill>
              <a:srgbClr val="FFFFFF"/>
            </a:solidFill>
          </a:ln>
        </p:spPr>
        <p:txBody>
          <a:bodyPr wrap="square" lIns="0" tIns="0" rIns="0" bIns="0" rtlCol="0"/>
          <a:lstStyle/>
          <a:p>
            <a:endParaRPr/>
          </a:p>
        </p:txBody>
      </p:sp>
      <p:sp>
        <p:nvSpPr>
          <p:cNvPr id="37" name="object 37"/>
          <p:cNvSpPr/>
          <p:nvPr/>
        </p:nvSpPr>
        <p:spPr>
          <a:xfrm>
            <a:off x="2300043" y="4175757"/>
            <a:ext cx="488950" cy="0"/>
          </a:xfrm>
          <a:custGeom>
            <a:avLst/>
            <a:gdLst/>
            <a:ahLst/>
            <a:cxnLst/>
            <a:rect l="l" t="t" r="r" b="b"/>
            <a:pathLst>
              <a:path w="488950">
                <a:moveTo>
                  <a:pt x="0" y="0"/>
                </a:moveTo>
                <a:lnTo>
                  <a:pt x="488354" y="0"/>
                </a:lnTo>
              </a:path>
            </a:pathLst>
          </a:custGeom>
          <a:ln w="9524">
            <a:solidFill>
              <a:srgbClr val="FFFFFF"/>
            </a:solidFill>
          </a:ln>
        </p:spPr>
        <p:txBody>
          <a:bodyPr wrap="square" lIns="0" tIns="0" rIns="0" bIns="0" rtlCol="0"/>
          <a:lstStyle/>
          <a:p>
            <a:endParaRPr/>
          </a:p>
        </p:txBody>
      </p:sp>
      <p:sp>
        <p:nvSpPr>
          <p:cNvPr id="38" name="object 38"/>
          <p:cNvSpPr/>
          <p:nvPr/>
        </p:nvSpPr>
        <p:spPr>
          <a:xfrm>
            <a:off x="2300043" y="4104299"/>
            <a:ext cx="488950" cy="0"/>
          </a:xfrm>
          <a:custGeom>
            <a:avLst/>
            <a:gdLst/>
            <a:ahLst/>
            <a:cxnLst/>
            <a:rect l="l" t="t" r="r" b="b"/>
            <a:pathLst>
              <a:path w="488950">
                <a:moveTo>
                  <a:pt x="0" y="0"/>
                </a:moveTo>
                <a:lnTo>
                  <a:pt x="488354" y="0"/>
                </a:lnTo>
              </a:path>
            </a:pathLst>
          </a:custGeom>
          <a:ln w="9524">
            <a:solidFill>
              <a:srgbClr val="FFFFFF"/>
            </a:solidFill>
          </a:ln>
        </p:spPr>
        <p:txBody>
          <a:bodyPr wrap="square" lIns="0" tIns="0" rIns="0" bIns="0" rtlCol="0"/>
          <a:lstStyle/>
          <a:p>
            <a:endParaRPr/>
          </a:p>
        </p:txBody>
      </p:sp>
      <p:sp>
        <p:nvSpPr>
          <p:cNvPr id="39" name="object 39"/>
          <p:cNvSpPr/>
          <p:nvPr/>
        </p:nvSpPr>
        <p:spPr>
          <a:xfrm>
            <a:off x="1567528" y="4289379"/>
            <a:ext cx="488950" cy="0"/>
          </a:xfrm>
          <a:custGeom>
            <a:avLst/>
            <a:gdLst/>
            <a:ahLst/>
            <a:cxnLst/>
            <a:rect l="l" t="t" r="r" b="b"/>
            <a:pathLst>
              <a:path w="488950">
                <a:moveTo>
                  <a:pt x="0" y="0"/>
                </a:moveTo>
                <a:lnTo>
                  <a:pt x="488337" y="0"/>
                </a:lnTo>
              </a:path>
            </a:pathLst>
          </a:custGeom>
          <a:ln w="9524">
            <a:solidFill>
              <a:srgbClr val="FFFFFF"/>
            </a:solidFill>
          </a:ln>
        </p:spPr>
        <p:txBody>
          <a:bodyPr wrap="square" lIns="0" tIns="0" rIns="0" bIns="0" rtlCol="0"/>
          <a:lstStyle/>
          <a:p>
            <a:endParaRPr/>
          </a:p>
        </p:txBody>
      </p:sp>
      <p:sp>
        <p:nvSpPr>
          <p:cNvPr id="40" name="object 40"/>
          <p:cNvSpPr/>
          <p:nvPr/>
        </p:nvSpPr>
        <p:spPr>
          <a:xfrm>
            <a:off x="1567528" y="4213857"/>
            <a:ext cx="488950" cy="0"/>
          </a:xfrm>
          <a:custGeom>
            <a:avLst/>
            <a:gdLst/>
            <a:ahLst/>
            <a:cxnLst/>
            <a:rect l="l" t="t" r="r" b="b"/>
            <a:pathLst>
              <a:path w="488950">
                <a:moveTo>
                  <a:pt x="0" y="0"/>
                </a:moveTo>
                <a:lnTo>
                  <a:pt x="488337" y="0"/>
                </a:lnTo>
              </a:path>
            </a:pathLst>
          </a:custGeom>
          <a:ln w="9524">
            <a:solidFill>
              <a:srgbClr val="FFFFFF"/>
            </a:solidFill>
          </a:ln>
        </p:spPr>
        <p:txBody>
          <a:bodyPr wrap="square" lIns="0" tIns="0" rIns="0" bIns="0" rtlCol="0"/>
          <a:lstStyle/>
          <a:p>
            <a:endParaRPr/>
          </a:p>
        </p:txBody>
      </p:sp>
      <p:sp>
        <p:nvSpPr>
          <p:cNvPr id="41" name="object 41"/>
          <p:cNvSpPr/>
          <p:nvPr/>
        </p:nvSpPr>
        <p:spPr>
          <a:xfrm>
            <a:off x="1567528" y="4213857"/>
            <a:ext cx="0" cy="75565"/>
          </a:xfrm>
          <a:custGeom>
            <a:avLst/>
            <a:gdLst/>
            <a:ahLst/>
            <a:cxnLst/>
            <a:rect l="l" t="t" r="r" b="b"/>
            <a:pathLst>
              <a:path h="75564">
                <a:moveTo>
                  <a:pt x="0" y="0"/>
                </a:moveTo>
                <a:lnTo>
                  <a:pt x="0" y="75522"/>
                </a:lnTo>
              </a:path>
            </a:pathLst>
          </a:custGeom>
          <a:ln w="9524">
            <a:solidFill>
              <a:srgbClr val="FFFFFF"/>
            </a:solidFill>
          </a:ln>
        </p:spPr>
        <p:txBody>
          <a:bodyPr wrap="square" lIns="0" tIns="0" rIns="0" bIns="0" rtlCol="0"/>
          <a:lstStyle/>
          <a:p>
            <a:endParaRPr/>
          </a:p>
        </p:txBody>
      </p:sp>
      <p:sp>
        <p:nvSpPr>
          <p:cNvPr id="42" name="object 42"/>
          <p:cNvSpPr/>
          <p:nvPr/>
        </p:nvSpPr>
        <p:spPr>
          <a:xfrm>
            <a:off x="1567528" y="4289379"/>
            <a:ext cx="488950" cy="0"/>
          </a:xfrm>
          <a:custGeom>
            <a:avLst/>
            <a:gdLst/>
            <a:ahLst/>
            <a:cxnLst/>
            <a:rect l="l" t="t" r="r" b="b"/>
            <a:pathLst>
              <a:path w="488950">
                <a:moveTo>
                  <a:pt x="0" y="0"/>
                </a:moveTo>
                <a:lnTo>
                  <a:pt x="488337" y="0"/>
                </a:lnTo>
              </a:path>
            </a:pathLst>
          </a:custGeom>
          <a:ln w="9524">
            <a:solidFill>
              <a:srgbClr val="FFFFFF"/>
            </a:solidFill>
          </a:ln>
        </p:spPr>
        <p:txBody>
          <a:bodyPr wrap="square" lIns="0" tIns="0" rIns="0" bIns="0" rtlCol="0"/>
          <a:lstStyle/>
          <a:p>
            <a:endParaRPr/>
          </a:p>
        </p:txBody>
      </p:sp>
      <p:sp>
        <p:nvSpPr>
          <p:cNvPr id="43" name="object 43"/>
          <p:cNvSpPr/>
          <p:nvPr/>
        </p:nvSpPr>
        <p:spPr>
          <a:xfrm>
            <a:off x="2055865" y="4213857"/>
            <a:ext cx="0" cy="75565"/>
          </a:xfrm>
          <a:custGeom>
            <a:avLst/>
            <a:gdLst/>
            <a:ahLst/>
            <a:cxnLst/>
            <a:rect l="l" t="t" r="r" b="b"/>
            <a:pathLst>
              <a:path h="75564">
                <a:moveTo>
                  <a:pt x="0" y="0"/>
                </a:moveTo>
                <a:lnTo>
                  <a:pt x="0" y="75522"/>
                </a:lnTo>
              </a:path>
            </a:pathLst>
          </a:custGeom>
          <a:ln w="9524">
            <a:solidFill>
              <a:srgbClr val="FFFFFF"/>
            </a:solidFill>
          </a:ln>
        </p:spPr>
        <p:txBody>
          <a:bodyPr wrap="square" lIns="0" tIns="0" rIns="0" bIns="0" rtlCol="0"/>
          <a:lstStyle/>
          <a:p>
            <a:endParaRPr/>
          </a:p>
        </p:txBody>
      </p:sp>
      <p:sp>
        <p:nvSpPr>
          <p:cNvPr id="44" name="object 44"/>
          <p:cNvSpPr/>
          <p:nvPr/>
        </p:nvSpPr>
        <p:spPr>
          <a:xfrm>
            <a:off x="3032574" y="3947159"/>
            <a:ext cx="488950" cy="0"/>
          </a:xfrm>
          <a:custGeom>
            <a:avLst/>
            <a:gdLst/>
            <a:ahLst/>
            <a:cxnLst/>
            <a:rect l="l" t="t" r="r" b="b"/>
            <a:pathLst>
              <a:path w="488950">
                <a:moveTo>
                  <a:pt x="0" y="0"/>
                </a:moveTo>
                <a:lnTo>
                  <a:pt x="488354" y="0"/>
                </a:lnTo>
              </a:path>
            </a:pathLst>
          </a:custGeom>
          <a:ln w="9524">
            <a:solidFill>
              <a:srgbClr val="FFFFFF"/>
            </a:solidFill>
          </a:ln>
        </p:spPr>
        <p:txBody>
          <a:bodyPr wrap="square" lIns="0" tIns="0" rIns="0" bIns="0" rtlCol="0"/>
          <a:lstStyle/>
          <a:p>
            <a:endParaRPr/>
          </a:p>
        </p:txBody>
      </p:sp>
      <p:sp>
        <p:nvSpPr>
          <p:cNvPr id="45" name="object 45"/>
          <p:cNvSpPr/>
          <p:nvPr/>
        </p:nvSpPr>
        <p:spPr>
          <a:xfrm>
            <a:off x="2788397" y="4175757"/>
            <a:ext cx="0" cy="992505"/>
          </a:xfrm>
          <a:custGeom>
            <a:avLst/>
            <a:gdLst/>
            <a:ahLst/>
            <a:cxnLst/>
            <a:rect l="l" t="t" r="r" b="b"/>
            <a:pathLst>
              <a:path h="992504">
                <a:moveTo>
                  <a:pt x="0" y="0"/>
                </a:moveTo>
                <a:lnTo>
                  <a:pt x="0" y="992388"/>
                </a:lnTo>
              </a:path>
            </a:pathLst>
          </a:custGeom>
          <a:ln w="9524">
            <a:solidFill>
              <a:srgbClr val="FFFFFF"/>
            </a:solidFill>
          </a:ln>
        </p:spPr>
        <p:txBody>
          <a:bodyPr wrap="square" lIns="0" tIns="0" rIns="0" bIns="0" rtlCol="0"/>
          <a:lstStyle/>
          <a:p>
            <a:endParaRPr/>
          </a:p>
        </p:txBody>
      </p:sp>
      <p:sp>
        <p:nvSpPr>
          <p:cNvPr id="46" name="object 46"/>
          <p:cNvSpPr/>
          <p:nvPr/>
        </p:nvSpPr>
        <p:spPr>
          <a:xfrm>
            <a:off x="3032574" y="4014045"/>
            <a:ext cx="488950" cy="0"/>
          </a:xfrm>
          <a:custGeom>
            <a:avLst/>
            <a:gdLst/>
            <a:ahLst/>
            <a:cxnLst/>
            <a:rect l="l" t="t" r="r" b="b"/>
            <a:pathLst>
              <a:path w="488950">
                <a:moveTo>
                  <a:pt x="0" y="0"/>
                </a:moveTo>
                <a:lnTo>
                  <a:pt x="488354" y="0"/>
                </a:lnTo>
              </a:path>
            </a:pathLst>
          </a:custGeom>
          <a:ln w="9524">
            <a:solidFill>
              <a:srgbClr val="FFFFFF"/>
            </a:solidFill>
          </a:ln>
        </p:spPr>
        <p:txBody>
          <a:bodyPr wrap="square" lIns="0" tIns="0" rIns="0" bIns="0" rtlCol="0"/>
          <a:lstStyle/>
          <a:p>
            <a:endParaRPr/>
          </a:p>
        </p:txBody>
      </p:sp>
      <p:sp>
        <p:nvSpPr>
          <p:cNvPr id="47" name="object 47"/>
          <p:cNvSpPr/>
          <p:nvPr/>
        </p:nvSpPr>
        <p:spPr>
          <a:xfrm>
            <a:off x="3520929" y="3947159"/>
            <a:ext cx="0" cy="67310"/>
          </a:xfrm>
          <a:custGeom>
            <a:avLst/>
            <a:gdLst/>
            <a:ahLst/>
            <a:cxnLst/>
            <a:rect l="l" t="t" r="r" b="b"/>
            <a:pathLst>
              <a:path h="67310">
                <a:moveTo>
                  <a:pt x="0" y="0"/>
                </a:moveTo>
                <a:lnTo>
                  <a:pt x="0" y="66886"/>
                </a:lnTo>
              </a:path>
            </a:pathLst>
          </a:custGeom>
          <a:ln w="9524">
            <a:solidFill>
              <a:srgbClr val="FFFFFF"/>
            </a:solidFill>
          </a:ln>
        </p:spPr>
        <p:txBody>
          <a:bodyPr wrap="square" lIns="0" tIns="0" rIns="0" bIns="0" rtlCol="0"/>
          <a:lstStyle/>
          <a:p>
            <a:endParaRPr/>
          </a:p>
        </p:txBody>
      </p:sp>
      <p:sp>
        <p:nvSpPr>
          <p:cNvPr id="48" name="object 48"/>
          <p:cNvSpPr/>
          <p:nvPr/>
        </p:nvSpPr>
        <p:spPr>
          <a:xfrm>
            <a:off x="3032574" y="3947159"/>
            <a:ext cx="0" cy="67310"/>
          </a:xfrm>
          <a:custGeom>
            <a:avLst/>
            <a:gdLst/>
            <a:ahLst/>
            <a:cxnLst/>
            <a:rect l="l" t="t" r="r" b="b"/>
            <a:pathLst>
              <a:path h="67310">
                <a:moveTo>
                  <a:pt x="0" y="0"/>
                </a:moveTo>
                <a:lnTo>
                  <a:pt x="0" y="66886"/>
                </a:lnTo>
              </a:path>
            </a:pathLst>
          </a:custGeom>
          <a:ln w="9524">
            <a:solidFill>
              <a:srgbClr val="FFFFFF"/>
            </a:solidFill>
          </a:ln>
        </p:spPr>
        <p:txBody>
          <a:bodyPr wrap="square" lIns="0" tIns="0" rIns="0" bIns="0" rtlCol="0"/>
          <a:lstStyle/>
          <a:p>
            <a:endParaRPr/>
          </a:p>
        </p:txBody>
      </p:sp>
      <p:sp>
        <p:nvSpPr>
          <p:cNvPr id="49" name="object 49"/>
          <p:cNvSpPr/>
          <p:nvPr/>
        </p:nvSpPr>
        <p:spPr>
          <a:xfrm>
            <a:off x="2788397" y="4104299"/>
            <a:ext cx="0" cy="71755"/>
          </a:xfrm>
          <a:custGeom>
            <a:avLst/>
            <a:gdLst/>
            <a:ahLst/>
            <a:cxnLst/>
            <a:rect l="l" t="t" r="r" b="b"/>
            <a:pathLst>
              <a:path h="71754">
                <a:moveTo>
                  <a:pt x="0" y="0"/>
                </a:moveTo>
                <a:lnTo>
                  <a:pt x="0" y="71458"/>
                </a:lnTo>
              </a:path>
            </a:pathLst>
          </a:custGeom>
          <a:ln w="9524">
            <a:solidFill>
              <a:srgbClr val="FFFFFF"/>
            </a:solidFill>
          </a:ln>
        </p:spPr>
        <p:txBody>
          <a:bodyPr wrap="square" lIns="0" tIns="0" rIns="0" bIns="0" rtlCol="0"/>
          <a:lstStyle/>
          <a:p>
            <a:endParaRPr/>
          </a:p>
        </p:txBody>
      </p:sp>
      <p:sp>
        <p:nvSpPr>
          <p:cNvPr id="50" name="object 50"/>
          <p:cNvSpPr/>
          <p:nvPr/>
        </p:nvSpPr>
        <p:spPr>
          <a:xfrm>
            <a:off x="2300043" y="4104299"/>
            <a:ext cx="0" cy="71755"/>
          </a:xfrm>
          <a:custGeom>
            <a:avLst/>
            <a:gdLst/>
            <a:ahLst/>
            <a:cxnLst/>
            <a:rect l="l" t="t" r="r" b="b"/>
            <a:pathLst>
              <a:path h="71754">
                <a:moveTo>
                  <a:pt x="0" y="0"/>
                </a:moveTo>
                <a:lnTo>
                  <a:pt x="0" y="71458"/>
                </a:lnTo>
              </a:path>
            </a:pathLst>
          </a:custGeom>
          <a:ln w="9524">
            <a:solidFill>
              <a:srgbClr val="FFFFFF"/>
            </a:solidFill>
          </a:ln>
        </p:spPr>
        <p:txBody>
          <a:bodyPr wrap="square" lIns="0" tIns="0" rIns="0" bIns="0" rtlCol="0"/>
          <a:lstStyle/>
          <a:p>
            <a:endParaRPr/>
          </a:p>
        </p:txBody>
      </p:sp>
      <p:sp>
        <p:nvSpPr>
          <p:cNvPr id="51" name="object 51"/>
          <p:cNvSpPr/>
          <p:nvPr/>
        </p:nvSpPr>
        <p:spPr>
          <a:xfrm>
            <a:off x="2300043" y="4175757"/>
            <a:ext cx="488950" cy="0"/>
          </a:xfrm>
          <a:custGeom>
            <a:avLst/>
            <a:gdLst/>
            <a:ahLst/>
            <a:cxnLst/>
            <a:rect l="l" t="t" r="r" b="b"/>
            <a:pathLst>
              <a:path w="488950">
                <a:moveTo>
                  <a:pt x="0" y="0"/>
                </a:moveTo>
                <a:lnTo>
                  <a:pt x="488354" y="0"/>
                </a:lnTo>
              </a:path>
            </a:pathLst>
          </a:custGeom>
          <a:ln w="9524">
            <a:solidFill>
              <a:srgbClr val="FFFFFF"/>
            </a:solidFill>
          </a:ln>
        </p:spPr>
        <p:txBody>
          <a:bodyPr wrap="square" lIns="0" tIns="0" rIns="0" bIns="0" rtlCol="0"/>
          <a:lstStyle/>
          <a:p>
            <a:endParaRPr/>
          </a:p>
        </p:txBody>
      </p:sp>
      <p:sp>
        <p:nvSpPr>
          <p:cNvPr id="52" name="object 52"/>
          <p:cNvSpPr/>
          <p:nvPr/>
        </p:nvSpPr>
        <p:spPr>
          <a:xfrm>
            <a:off x="2300043" y="4175757"/>
            <a:ext cx="0" cy="992505"/>
          </a:xfrm>
          <a:custGeom>
            <a:avLst/>
            <a:gdLst/>
            <a:ahLst/>
            <a:cxnLst/>
            <a:rect l="l" t="t" r="r" b="b"/>
            <a:pathLst>
              <a:path h="992504">
                <a:moveTo>
                  <a:pt x="0" y="0"/>
                </a:moveTo>
                <a:lnTo>
                  <a:pt x="0" y="992388"/>
                </a:lnTo>
              </a:path>
            </a:pathLst>
          </a:custGeom>
          <a:ln w="9524">
            <a:solidFill>
              <a:srgbClr val="FFFFFF"/>
            </a:solidFill>
          </a:ln>
        </p:spPr>
        <p:txBody>
          <a:bodyPr wrap="square" lIns="0" tIns="0" rIns="0" bIns="0" rtlCol="0"/>
          <a:lstStyle/>
          <a:p>
            <a:endParaRPr/>
          </a:p>
        </p:txBody>
      </p:sp>
      <p:sp>
        <p:nvSpPr>
          <p:cNvPr id="53" name="object 53"/>
          <p:cNvSpPr/>
          <p:nvPr/>
        </p:nvSpPr>
        <p:spPr>
          <a:xfrm>
            <a:off x="2300043" y="5168146"/>
            <a:ext cx="488950" cy="0"/>
          </a:xfrm>
          <a:custGeom>
            <a:avLst/>
            <a:gdLst/>
            <a:ahLst/>
            <a:cxnLst/>
            <a:rect l="l" t="t" r="r" b="b"/>
            <a:pathLst>
              <a:path w="488950">
                <a:moveTo>
                  <a:pt x="0" y="0"/>
                </a:moveTo>
                <a:lnTo>
                  <a:pt x="488354" y="0"/>
                </a:lnTo>
              </a:path>
            </a:pathLst>
          </a:custGeom>
          <a:ln w="9524">
            <a:solidFill>
              <a:srgbClr val="FFFFFF"/>
            </a:solidFill>
          </a:ln>
        </p:spPr>
        <p:txBody>
          <a:bodyPr wrap="square" lIns="0" tIns="0" rIns="0" bIns="0" rtlCol="0"/>
          <a:lstStyle/>
          <a:p>
            <a:endParaRPr/>
          </a:p>
        </p:txBody>
      </p:sp>
      <p:sp>
        <p:nvSpPr>
          <p:cNvPr id="54" name="object 54"/>
          <p:cNvSpPr/>
          <p:nvPr/>
        </p:nvSpPr>
        <p:spPr>
          <a:xfrm>
            <a:off x="1445439" y="5168146"/>
            <a:ext cx="3662679" cy="0"/>
          </a:xfrm>
          <a:custGeom>
            <a:avLst/>
            <a:gdLst/>
            <a:ahLst/>
            <a:cxnLst/>
            <a:rect l="l" t="t" r="r" b="b"/>
            <a:pathLst>
              <a:path w="3662679">
                <a:moveTo>
                  <a:pt x="0" y="0"/>
                </a:moveTo>
                <a:lnTo>
                  <a:pt x="3662641" y="0"/>
                </a:lnTo>
              </a:path>
            </a:pathLst>
          </a:custGeom>
          <a:ln w="9524">
            <a:solidFill>
              <a:srgbClr val="000000"/>
            </a:solidFill>
          </a:ln>
        </p:spPr>
        <p:txBody>
          <a:bodyPr wrap="square" lIns="0" tIns="0" rIns="0" bIns="0" rtlCol="0"/>
          <a:lstStyle/>
          <a:p>
            <a:endParaRPr/>
          </a:p>
        </p:txBody>
      </p:sp>
      <p:sp>
        <p:nvSpPr>
          <p:cNvPr id="55" name="object 55"/>
          <p:cNvSpPr/>
          <p:nvPr/>
        </p:nvSpPr>
        <p:spPr>
          <a:xfrm>
            <a:off x="1445439" y="3052407"/>
            <a:ext cx="0" cy="2115820"/>
          </a:xfrm>
          <a:custGeom>
            <a:avLst/>
            <a:gdLst/>
            <a:ahLst/>
            <a:cxnLst/>
            <a:rect l="l" t="t" r="r" b="b"/>
            <a:pathLst>
              <a:path h="2115820">
                <a:moveTo>
                  <a:pt x="0" y="0"/>
                </a:moveTo>
                <a:lnTo>
                  <a:pt x="0" y="2115738"/>
                </a:lnTo>
              </a:path>
            </a:pathLst>
          </a:custGeom>
          <a:ln w="9524">
            <a:solidFill>
              <a:srgbClr val="000000"/>
            </a:solidFill>
          </a:ln>
        </p:spPr>
        <p:txBody>
          <a:bodyPr wrap="square" lIns="0" tIns="0" rIns="0" bIns="0" rtlCol="0"/>
          <a:lstStyle/>
          <a:p>
            <a:endParaRPr/>
          </a:p>
        </p:txBody>
      </p:sp>
      <p:sp>
        <p:nvSpPr>
          <p:cNvPr id="56" name="object 56"/>
          <p:cNvSpPr/>
          <p:nvPr/>
        </p:nvSpPr>
        <p:spPr>
          <a:xfrm>
            <a:off x="1339861" y="5120191"/>
            <a:ext cx="57785" cy="90170"/>
          </a:xfrm>
          <a:custGeom>
            <a:avLst/>
            <a:gdLst/>
            <a:ahLst/>
            <a:cxnLst/>
            <a:rect l="l" t="t" r="r" b="b"/>
            <a:pathLst>
              <a:path w="57784" h="90170">
                <a:moveTo>
                  <a:pt x="33527" y="0"/>
                </a:moveTo>
                <a:lnTo>
                  <a:pt x="22368" y="0"/>
                </a:lnTo>
                <a:lnTo>
                  <a:pt x="17034" y="1727"/>
                </a:lnTo>
                <a:lnTo>
                  <a:pt x="202" y="37651"/>
                </a:lnTo>
                <a:lnTo>
                  <a:pt x="0" y="45093"/>
                </a:lnTo>
                <a:lnTo>
                  <a:pt x="546" y="56662"/>
                </a:lnTo>
                <a:lnTo>
                  <a:pt x="20269" y="90135"/>
                </a:lnTo>
                <a:lnTo>
                  <a:pt x="35254" y="90135"/>
                </a:lnTo>
                <a:lnTo>
                  <a:pt x="40588" y="88391"/>
                </a:lnTo>
                <a:lnTo>
                  <a:pt x="49072" y="81448"/>
                </a:lnTo>
                <a:lnTo>
                  <a:pt x="49214" y="81228"/>
                </a:lnTo>
                <a:lnTo>
                  <a:pt x="23808" y="81228"/>
                </a:lnTo>
                <a:lnTo>
                  <a:pt x="19613" y="78807"/>
                </a:lnTo>
                <a:lnTo>
                  <a:pt x="11142" y="45093"/>
                </a:lnTo>
                <a:lnTo>
                  <a:pt x="11491" y="35085"/>
                </a:lnTo>
                <a:lnTo>
                  <a:pt x="23689" y="8974"/>
                </a:lnTo>
                <a:lnTo>
                  <a:pt x="48713" y="8974"/>
                </a:lnTo>
                <a:lnTo>
                  <a:pt x="47768" y="7518"/>
                </a:lnTo>
                <a:lnTo>
                  <a:pt x="44822" y="4775"/>
                </a:lnTo>
                <a:lnTo>
                  <a:pt x="37676" y="965"/>
                </a:lnTo>
                <a:lnTo>
                  <a:pt x="33527" y="0"/>
                </a:lnTo>
                <a:close/>
              </a:path>
              <a:path w="57784" h="90170">
                <a:moveTo>
                  <a:pt x="48713" y="8974"/>
                </a:moveTo>
                <a:lnTo>
                  <a:pt x="33731" y="8974"/>
                </a:lnTo>
                <a:lnTo>
                  <a:pt x="37947" y="11362"/>
                </a:lnTo>
                <a:lnTo>
                  <a:pt x="41334" y="16137"/>
                </a:lnTo>
                <a:lnTo>
                  <a:pt x="43566" y="20633"/>
                </a:lnTo>
                <a:lnTo>
                  <a:pt x="45158" y="26957"/>
                </a:lnTo>
                <a:lnTo>
                  <a:pt x="46110" y="35085"/>
                </a:lnTo>
                <a:lnTo>
                  <a:pt x="46430" y="45093"/>
                </a:lnTo>
                <a:lnTo>
                  <a:pt x="46113" y="55031"/>
                </a:lnTo>
                <a:lnTo>
                  <a:pt x="33764" y="81228"/>
                </a:lnTo>
                <a:lnTo>
                  <a:pt x="49214" y="81228"/>
                </a:lnTo>
                <a:lnTo>
                  <a:pt x="52239" y="76538"/>
                </a:lnTo>
                <a:lnTo>
                  <a:pt x="56506" y="63804"/>
                </a:lnTo>
                <a:lnTo>
                  <a:pt x="57556" y="55456"/>
                </a:lnTo>
                <a:lnTo>
                  <a:pt x="57435" y="35085"/>
                </a:lnTo>
                <a:lnTo>
                  <a:pt x="56895" y="29396"/>
                </a:lnTo>
                <a:lnTo>
                  <a:pt x="54254" y="19083"/>
                </a:lnTo>
                <a:lnTo>
                  <a:pt x="52425" y="14698"/>
                </a:lnTo>
                <a:lnTo>
                  <a:pt x="48713" y="8974"/>
                </a:lnTo>
                <a:close/>
              </a:path>
            </a:pathLst>
          </a:custGeom>
          <a:solidFill>
            <a:srgbClr val="000000"/>
          </a:solidFill>
        </p:spPr>
        <p:txBody>
          <a:bodyPr wrap="square" lIns="0" tIns="0" rIns="0" bIns="0" rtlCol="0"/>
          <a:lstStyle/>
          <a:p>
            <a:endParaRPr/>
          </a:p>
        </p:txBody>
      </p:sp>
      <p:sp>
        <p:nvSpPr>
          <p:cNvPr id="57" name="object 57"/>
          <p:cNvSpPr/>
          <p:nvPr/>
        </p:nvSpPr>
        <p:spPr>
          <a:xfrm>
            <a:off x="1277546" y="4697131"/>
            <a:ext cx="119870" cy="90084"/>
          </a:xfrm>
          <a:prstGeom prst="rect">
            <a:avLst/>
          </a:prstGeom>
          <a:blipFill>
            <a:blip r:embed="rId2" cstate="print"/>
            <a:stretch>
              <a:fillRect/>
            </a:stretch>
          </a:blipFill>
        </p:spPr>
        <p:txBody>
          <a:bodyPr wrap="square" lIns="0" tIns="0" rIns="0" bIns="0" rtlCol="0"/>
          <a:lstStyle/>
          <a:p>
            <a:endParaRPr/>
          </a:p>
        </p:txBody>
      </p:sp>
      <p:sp>
        <p:nvSpPr>
          <p:cNvPr id="58" name="object 58"/>
          <p:cNvSpPr/>
          <p:nvPr/>
        </p:nvSpPr>
        <p:spPr>
          <a:xfrm>
            <a:off x="1267776" y="4273970"/>
            <a:ext cx="129640" cy="90084"/>
          </a:xfrm>
          <a:prstGeom prst="rect">
            <a:avLst/>
          </a:prstGeom>
          <a:blipFill>
            <a:blip r:embed="rId3" cstate="print"/>
            <a:stretch>
              <a:fillRect/>
            </a:stretch>
          </a:blipFill>
        </p:spPr>
        <p:txBody>
          <a:bodyPr wrap="square" lIns="0" tIns="0" rIns="0" bIns="0" rtlCol="0"/>
          <a:lstStyle/>
          <a:p>
            <a:endParaRPr/>
          </a:p>
        </p:txBody>
      </p:sp>
      <p:sp>
        <p:nvSpPr>
          <p:cNvPr id="59" name="object 59"/>
          <p:cNvSpPr/>
          <p:nvPr/>
        </p:nvSpPr>
        <p:spPr>
          <a:xfrm>
            <a:off x="1269300" y="3850808"/>
            <a:ext cx="128116" cy="90084"/>
          </a:xfrm>
          <a:prstGeom prst="rect">
            <a:avLst/>
          </a:prstGeom>
          <a:blipFill>
            <a:blip r:embed="rId4" cstate="print"/>
            <a:stretch>
              <a:fillRect/>
            </a:stretch>
          </a:blipFill>
        </p:spPr>
        <p:txBody>
          <a:bodyPr wrap="square" lIns="0" tIns="0" rIns="0" bIns="0" rtlCol="0"/>
          <a:lstStyle/>
          <a:p>
            <a:endParaRPr/>
          </a:p>
        </p:txBody>
      </p:sp>
      <p:sp>
        <p:nvSpPr>
          <p:cNvPr id="60" name="object 60"/>
          <p:cNvSpPr/>
          <p:nvPr/>
        </p:nvSpPr>
        <p:spPr>
          <a:xfrm>
            <a:off x="1265693" y="3427647"/>
            <a:ext cx="131723" cy="90084"/>
          </a:xfrm>
          <a:prstGeom prst="rect">
            <a:avLst/>
          </a:prstGeom>
          <a:blipFill>
            <a:blip r:embed="rId5" cstate="print"/>
            <a:stretch>
              <a:fillRect/>
            </a:stretch>
          </a:blipFill>
        </p:spPr>
        <p:txBody>
          <a:bodyPr wrap="square" lIns="0" tIns="0" rIns="0" bIns="0" rtlCol="0"/>
          <a:lstStyle/>
          <a:p>
            <a:endParaRPr/>
          </a:p>
        </p:txBody>
      </p:sp>
      <p:sp>
        <p:nvSpPr>
          <p:cNvPr id="61" name="object 61"/>
          <p:cNvSpPr/>
          <p:nvPr/>
        </p:nvSpPr>
        <p:spPr>
          <a:xfrm>
            <a:off x="1269232" y="3004486"/>
            <a:ext cx="128184" cy="90084"/>
          </a:xfrm>
          <a:prstGeom prst="rect">
            <a:avLst/>
          </a:prstGeom>
          <a:blipFill>
            <a:blip r:embed="rId6" cstate="print"/>
            <a:stretch>
              <a:fillRect/>
            </a:stretch>
          </a:blipFill>
        </p:spPr>
        <p:txBody>
          <a:bodyPr wrap="square" lIns="0" tIns="0" rIns="0" bIns="0" rtlCol="0"/>
          <a:lstStyle/>
          <a:p>
            <a:endParaRPr/>
          </a:p>
        </p:txBody>
      </p:sp>
      <p:sp>
        <p:nvSpPr>
          <p:cNvPr id="62" name="object 62"/>
          <p:cNvSpPr/>
          <p:nvPr/>
        </p:nvSpPr>
        <p:spPr>
          <a:xfrm>
            <a:off x="1267014" y="2313102"/>
            <a:ext cx="1854798" cy="115653"/>
          </a:xfrm>
          <a:prstGeom prst="rect">
            <a:avLst/>
          </a:prstGeom>
          <a:blipFill>
            <a:blip r:embed="rId7" cstate="print"/>
            <a:stretch>
              <a:fillRect/>
            </a:stretch>
          </a:blipFill>
        </p:spPr>
        <p:txBody>
          <a:bodyPr wrap="square" lIns="0" tIns="0" rIns="0" bIns="0" rtlCol="0"/>
          <a:lstStyle/>
          <a:p>
            <a:endParaRPr/>
          </a:p>
        </p:txBody>
      </p:sp>
      <p:sp>
        <p:nvSpPr>
          <p:cNvPr id="63" name="object 63"/>
          <p:cNvSpPr/>
          <p:nvPr/>
        </p:nvSpPr>
        <p:spPr>
          <a:xfrm>
            <a:off x="1683842" y="5222891"/>
            <a:ext cx="261620" cy="90170"/>
          </a:xfrm>
          <a:custGeom>
            <a:avLst/>
            <a:gdLst/>
            <a:ahLst/>
            <a:cxnLst/>
            <a:rect l="l" t="t" r="r" b="b"/>
            <a:pathLst>
              <a:path w="261619" h="90170">
                <a:moveTo>
                  <a:pt x="32511" y="19557"/>
                </a:moveTo>
                <a:lnTo>
                  <a:pt x="21674" y="19557"/>
                </a:lnTo>
                <a:lnTo>
                  <a:pt x="21674" y="88611"/>
                </a:lnTo>
                <a:lnTo>
                  <a:pt x="32511" y="88611"/>
                </a:lnTo>
                <a:lnTo>
                  <a:pt x="32511" y="19557"/>
                </a:lnTo>
                <a:close/>
              </a:path>
              <a:path w="261619" h="90170">
                <a:moveTo>
                  <a:pt x="32511" y="0"/>
                </a:moveTo>
                <a:lnTo>
                  <a:pt x="25535" y="0"/>
                </a:lnTo>
                <a:lnTo>
                  <a:pt x="23638" y="3809"/>
                </a:lnTo>
                <a:lnTo>
                  <a:pt x="20438" y="7738"/>
                </a:lnTo>
                <a:lnTo>
                  <a:pt x="11362" y="15849"/>
                </a:lnTo>
                <a:lnTo>
                  <a:pt x="6062" y="19303"/>
                </a:lnTo>
                <a:lnTo>
                  <a:pt x="0" y="22148"/>
                </a:lnTo>
                <a:lnTo>
                  <a:pt x="0" y="32630"/>
                </a:lnTo>
                <a:lnTo>
                  <a:pt x="21674" y="19557"/>
                </a:lnTo>
                <a:lnTo>
                  <a:pt x="32511" y="19557"/>
                </a:lnTo>
                <a:lnTo>
                  <a:pt x="32511" y="0"/>
                </a:lnTo>
                <a:close/>
              </a:path>
              <a:path w="261619" h="90170">
                <a:moveTo>
                  <a:pt x="74353" y="67241"/>
                </a:moveTo>
                <a:lnTo>
                  <a:pt x="63939" y="68207"/>
                </a:lnTo>
                <a:lnTo>
                  <a:pt x="64820" y="75149"/>
                </a:lnTo>
                <a:lnTo>
                  <a:pt x="67462" y="80534"/>
                </a:lnTo>
                <a:lnTo>
                  <a:pt x="76199" y="88205"/>
                </a:lnTo>
                <a:lnTo>
                  <a:pt x="81838" y="90118"/>
                </a:lnTo>
                <a:lnTo>
                  <a:pt x="95249" y="90118"/>
                </a:lnTo>
                <a:lnTo>
                  <a:pt x="100922" y="88374"/>
                </a:lnTo>
                <a:lnTo>
                  <a:pt x="110590" y="81398"/>
                </a:lnTo>
                <a:lnTo>
                  <a:pt x="110723" y="81211"/>
                </a:lnTo>
                <a:lnTo>
                  <a:pt x="85089" y="81211"/>
                </a:lnTo>
                <a:lnTo>
                  <a:pt x="81906" y="80111"/>
                </a:lnTo>
                <a:lnTo>
                  <a:pt x="76927" y="75691"/>
                </a:lnTo>
                <a:lnTo>
                  <a:pt x="75234" y="72135"/>
                </a:lnTo>
                <a:lnTo>
                  <a:pt x="74353" y="67241"/>
                </a:lnTo>
                <a:close/>
              </a:path>
              <a:path w="261619" h="90170">
                <a:moveTo>
                  <a:pt x="120235" y="47074"/>
                </a:moveTo>
                <a:lnTo>
                  <a:pt x="109524" y="47074"/>
                </a:lnTo>
                <a:lnTo>
                  <a:pt x="109574" y="53746"/>
                </a:lnTo>
                <a:lnTo>
                  <a:pt x="109033" y="58148"/>
                </a:lnTo>
                <a:lnTo>
                  <a:pt x="92319" y="81211"/>
                </a:lnTo>
                <a:lnTo>
                  <a:pt x="110723" y="81211"/>
                </a:lnTo>
                <a:lnTo>
                  <a:pt x="120130" y="50715"/>
                </a:lnTo>
                <a:lnTo>
                  <a:pt x="120235" y="47074"/>
                </a:lnTo>
                <a:close/>
              </a:path>
              <a:path w="261619" h="90170">
                <a:moveTo>
                  <a:pt x="95808" y="0"/>
                </a:moveTo>
                <a:lnTo>
                  <a:pt x="82126" y="0"/>
                </a:lnTo>
                <a:lnTo>
                  <a:pt x="75505" y="2726"/>
                </a:lnTo>
                <a:lnTo>
                  <a:pt x="64955" y="13648"/>
                </a:lnTo>
                <a:lnTo>
                  <a:pt x="62314" y="20844"/>
                </a:lnTo>
                <a:lnTo>
                  <a:pt x="62314" y="38472"/>
                </a:lnTo>
                <a:lnTo>
                  <a:pt x="64837" y="45448"/>
                </a:lnTo>
                <a:lnTo>
                  <a:pt x="74963" y="56048"/>
                </a:lnTo>
                <a:lnTo>
                  <a:pt x="81144" y="58690"/>
                </a:lnTo>
                <a:lnTo>
                  <a:pt x="92827" y="58690"/>
                </a:lnTo>
                <a:lnTo>
                  <a:pt x="96891" y="57623"/>
                </a:lnTo>
                <a:lnTo>
                  <a:pt x="104393" y="53322"/>
                </a:lnTo>
                <a:lnTo>
                  <a:pt x="107356" y="50528"/>
                </a:lnTo>
                <a:lnTo>
                  <a:pt x="108238" y="49123"/>
                </a:lnTo>
                <a:lnTo>
                  <a:pt x="86122" y="49123"/>
                </a:lnTo>
                <a:lnTo>
                  <a:pt x="81939" y="47362"/>
                </a:lnTo>
                <a:lnTo>
                  <a:pt x="75149" y="40351"/>
                </a:lnTo>
                <a:lnTo>
                  <a:pt x="73456" y="35779"/>
                </a:lnTo>
                <a:lnTo>
                  <a:pt x="73568" y="23571"/>
                </a:lnTo>
                <a:lnTo>
                  <a:pt x="75234" y="18795"/>
                </a:lnTo>
                <a:lnTo>
                  <a:pt x="82380" y="10938"/>
                </a:lnTo>
                <a:lnTo>
                  <a:pt x="86579" y="8974"/>
                </a:lnTo>
                <a:lnTo>
                  <a:pt x="111600" y="8974"/>
                </a:lnTo>
                <a:lnTo>
                  <a:pt x="110574" y="7721"/>
                </a:lnTo>
                <a:lnTo>
                  <a:pt x="101057" y="1540"/>
                </a:lnTo>
                <a:lnTo>
                  <a:pt x="95808" y="0"/>
                </a:lnTo>
                <a:close/>
              </a:path>
              <a:path w="261619" h="90170">
                <a:moveTo>
                  <a:pt x="111600" y="8974"/>
                </a:moveTo>
                <a:lnTo>
                  <a:pt x="96045" y="8974"/>
                </a:lnTo>
                <a:lnTo>
                  <a:pt x="100041" y="10786"/>
                </a:lnTo>
                <a:lnTo>
                  <a:pt x="106662" y="18101"/>
                </a:lnTo>
                <a:lnTo>
                  <a:pt x="108304" y="23029"/>
                </a:lnTo>
                <a:lnTo>
                  <a:pt x="108204" y="35779"/>
                </a:lnTo>
                <a:lnTo>
                  <a:pt x="106696" y="40351"/>
                </a:lnTo>
                <a:lnTo>
                  <a:pt x="100227" y="47362"/>
                </a:lnTo>
                <a:lnTo>
                  <a:pt x="96113" y="49123"/>
                </a:lnTo>
                <a:lnTo>
                  <a:pt x="108238" y="49123"/>
                </a:lnTo>
                <a:lnTo>
                  <a:pt x="109524" y="47074"/>
                </a:lnTo>
                <a:lnTo>
                  <a:pt x="120235" y="47074"/>
                </a:lnTo>
                <a:lnTo>
                  <a:pt x="120361" y="31851"/>
                </a:lnTo>
                <a:lnTo>
                  <a:pt x="119125" y="23571"/>
                </a:lnTo>
                <a:lnTo>
                  <a:pt x="114180" y="12124"/>
                </a:lnTo>
                <a:lnTo>
                  <a:pt x="111600" y="8974"/>
                </a:lnTo>
                <a:close/>
              </a:path>
              <a:path w="261619" h="90170">
                <a:moveTo>
                  <a:pt x="144982" y="67241"/>
                </a:moveTo>
                <a:lnTo>
                  <a:pt x="134568" y="68207"/>
                </a:lnTo>
                <a:lnTo>
                  <a:pt x="135448" y="75149"/>
                </a:lnTo>
                <a:lnTo>
                  <a:pt x="138073" y="80534"/>
                </a:lnTo>
                <a:lnTo>
                  <a:pt x="146828" y="88205"/>
                </a:lnTo>
                <a:lnTo>
                  <a:pt x="152466" y="90118"/>
                </a:lnTo>
                <a:lnTo>
                  <a:pt x="165861" y="90118"/>
                </a:lnTo>
                <a:lnTo>
                  <a:pt x="171533" y="88374"/>
                </a:lnTo>
                <a:lnTo>
                  <a:pt x="181219" y="81398"/>
                </a:lnTo>
                <a:lnTo>
                  <a:pt x="181352" y="81211"/>
                </a:lnTo>
                <a:lnTo>
                  <a:pt x="155718" y="81211"/>
                </a:lnTo>
                <a:lnTo>
                  <a:pt x="152517" y="80111"/>
                </a:lnTo>
                <a:lnTo>
                  <a:pt x="147539" y="75691"/>
                </a:lnTo>
                <a:lnTo>
                  <a:pt x="145862" y="72135"/>
                </a:lnTo>
                <a:lnTo>
                  <a:pt x="144982" y="67241"/>
                </a:lnTo>
                <a:close/>
              </a:path>
              <a:path w="261619" h="90170">
                <a:moveTo>
                  <a:pt x="190847" y="47074"/>
                </a:moveTo>
                <a:lnTo>
                  <a:pt x="180135" y="47074"/>
                </a:lnTo>
                <a:lnTo>
                  <a:pt x="180203" y="53746"/>
                </a:lnTo>
                <a:lnTo>
                  <a:pt x="179661" y="58148"/>
                </a:lnTo>
                <a:lnTo>
                  <a:pt x="162931" y="81211"/>
                </a:lnTo>
                <a:lnTo>
                  <a:pt x="181352" y="81211"/>
                </a:lnTo>
                <a:lnTo>
                  <a:pt x="190744" y="50715"/>
                </a:lnTo>
                <a:lnTo>
                  <a:pt x="190847" y="47074"/>
                </a:lnTo>
                <a:close/>
              </a:path>
              <a:path w="261619" h="90170">
                <a:moveTo>
                  <a:pt x="166436" y="0"/>
                </a:moveTo>
                <a:lnTo>
                  <a:pt x="152737" y="0"/>
                </a:lnTo>
                <a:lnTo>
                  <a:pt x="146133" y="2726"/>
                </a:lnTo>
                <a:lnTo>
                  <a:pt x="135567" y="13648"/>
                </a:lnTo>
                <a:lnTo>
                  <a:pt x="132942" y="20844"/>
                </a:lnTo>
                <a:lnTo>
                  <a:pt x="132942" y="38472"/>
                </a:lnTo>
                <a:lnTo>
                  <a:pt x="135465" y="45448"/>
                </a:lnTo>
                <a:lnTo>
                  <a:pt x="145575" y="56048"/>
                </a:lnTo>
                <a:lnTo>
                  <a:pt x="151755" y="58690"/>
                </a:lnTo>
                <a:lnTo>
                  <a:pt x="163439" y="58690"/>
                </a:lnTo>
                <a:lnTo>
                  <a:pt x="167503" y="57623"/>
                </a:lnTo>
                <a:lnTo>
                  <a:pt x="175004" y="53322"/>
                </a:lnTo>
                <a:lnTo>
                  <a:pt x="177968" y="50528"/>
                </a:lnTo>
                <a:lnTo>
                  <a:pt x="178850" y="49123"/>
                </a:lnTo>
                <a:lnTo>
                  <a:pt x="156734" y="49123"/>
                </a:lnTo>
                <a:lnTo>
                  <a:pt x="152551" y="47362"/>
                </a:lnTo>
                <a:lnTo>
                  <a:pt x="145778" y="40351"/>
                </a:lnTo>
                <a:lnTo>
                  <a:pt x="144067" y="35779"/>
                </a:lnTo>
                <a:lnTo>
                  <a:pt x="144181" y="23571"/>
                </a:lnTo>
                <a:lnTo>
                  <a:pt x="145862" y="18795"/>
                </a:lnTo>
                <a:lnTo>
                  <a:pt x="153008" y="10938"/>
                </a:lnTo>
                <a:lnTo>
                  <a:pt x="157208" y="8974"/>
                </a:lnTo>
                <a:lnTo>
                  <a:pt x="182216" y="8974"/>
                </a:lnTo>
                <a:lnTo>
                  <a:pt x="181185" y="7721"/>
                </a:lnTo>
                <a:lnTo>
                  <a:pt x="171686" y="1540"/>
                </a:lnTo>
                <a:lnTo>
                  <a:pt x="166436" y="0"/>
                </a:lnTo>
                <a:close/>
              </a:path>
              <a:path w="261619" h="90170">
                <a:moveTo>
                  <a:pt x="182216" y="8974"/>
                </a:moveTo>
                <a:lnTo>
                  <a:pt x="166673" y="8974"/>
                </a:lnTo>
                <a:lnTo>
                  <a:pt x="170653" y="10786"/>
                </a:lnTo>
                <a:lnTo>
                  <a:pt x="177274" y="18101"/>
                </a:lnTo>
                <a:lnTo>
                  <a:pt x="178933" y="23029"/>
                </a:lnTo>
                <a:lnTo>
                  <a:pt x="178832" y="35779"/>
                </a:lnTo>
                <a:lnTo>
                  <a:pt x="177324" y="40351"/>
                </a:lnTo>
                <a:lnTo>
                  <a:pt x="170856" y="47362"/>
                </a:lnTo>
                <a:lnTo>
                  <a:pt x="166724" y="49123"/>
                </a:lnTo>
                <a:lnTo>
                  <a:pt x="178850" y="49123"/>
                </a:lnTo>
                <a:lnTo>
                  <a:pt x="180135" y="47074"/>
                </a:lnTo>
                <a:lnTo>
                  <a:pt x="190847" y="47074"/>
                </a:lnTo>
                <a:lnTo>
                  <a:pt x="190973" y="31851"/>
                </a:lnTo>
                <a:lnTo>
                  <a:pt x="189736" y="23571"/>
                </a:lnTo>
                <a:lnTo>
                  <a:pt x="184809" y="12124"/>
                </a:lnTo>
                <a:lnTo>
                  <a:pt x="182216" y="8974"/>
                </a:lnTo>
                <a:close/>
              </a:path>
              <a:path w="261619" h="90170">
                <a:moveTo>
                  <a:pt x="261415" y="1507"/>
                </a:moveTo>
                <a:lnTo>
                  <a:pt x="204282" y="1507"/>
                </a:lnTo>
                <a:lnTo>
                  <a:pt x="204282" y="11920"/>
                </a:lnTo>
                <a:lnTo>
                  <a:pt x="247513" y="11920"/>
                </a:lnTo>
                <a:lnTo>
                  <a:pt x="243445" y="16886"/>
                </a:lnTo>
                <a:lnTo>
                  <a:pt x="222886" y="56146"/>
                </a:lnTo>
                <a:lnTo>
                  <a:pt x="216626" y="88611"/>
                </a:lnTo>
                <a:lnTo>
                  <a:pt x="227751" y="88611"/>
                </a:lnTo>
                <a:lnTo>
                  <a:pt x="228361" y="79823"/>
                </a:lnTo>
                <a:lnTo>
                  <a:pt x="229750" y="71746"/>
                </a:lnTo>
                <a:lnTo>
                  <a:pt x="244702" y="33764"/>
                </a:lnTo>
                <a:lnTo>
                  <a:pt x="261415" y="9922"/>
                </a:lnTo>
                <a:lnTo>
                  <a:pt x="261415" y="1507"/>
                </a:lnTo>
                <a:close/>
              </a:path>
            </a:pathLst>
          </a:custGeom>
          <a:solidFill>
            <a:srgbClr val="000000"/>
          </a:solidFill>
        </p:spPr>
        <p:txBody>
          <a:bodyPr wrap="square" lIns="0" tIns="0" rIns="0" bIns="0" rtlCol="0"/>
          <a:lstStyle/>
          <a:p>
            <a:endParaRPr/>
          </a:p>
        </p:txBody>
      </p:sp>
      <p:sp>
        <p:nvSpPr>
          <p:cNvPr id="64" name="object 64"/>
          <p:cNvSpPr/>
          <p:nvPr/>
        </p:nvSpPr>
        <p:spPr>
          <a:xfrm>
            <a:off x="1744700" y="4063151"/>
            <a:ext cx="129945" cy="90254"/>
          </a:xfrm>
          <a:prstGeom prst="rect">
            <a:avLst/>
          </a:prstGeom>
          <a:blipFill>
            <a:blip r:embed="rId8" cstate="print"/>
            <a:stretch>
              <a:fillRect/>
            </a:stretch>
          </a:blipFill>
        </p:spPr>
        <p:txBody>
          <a:bodyPr wrap="square" lIns="0" tIns="0" rIns="0" bIns="0" rtlCol="0"/>
          <a:lstStyle/>
          <a:p>
            <a:endParaRPr/>
          </a:p>
        </p:txBody>
      </p:sp>
      <p:sp>
        <p:nvSpPr>
          <p:cNvPr id="65" name="object 65"/>
          <p:cNvSpPr/>
          <p:nvPr/>
        </p:nvSpPr>
        <p:spPr>
          <a:xfrm>
            <a:off x="2406553" y="5222891"/>
            <a:ext cx="270510" cy="90170"/>
          </a:xfrm>
          <a:custGeom>
            <a:avLst/>
            <a:gdLst/>
            <a:ahLst/>
            <a:cxnLst/>
            <a:rect l="l" t="t" r="r" b="b"/>
            <a:pathLst>
              <a:path w="270510" h="90170">
                <a:moveTo>
                  <a:pt x="52995" y="8974"/>
                </a:moveTo>
                <a:lnTo>
                  <a:pt x="35559" y="8974"/>
                </a:lnTo>
                <a:lnTo>
                  <a:pt x="39623" y="10447"/>
                </a:lnTo>
                <a:lnTo>
                  <a:pt x="45719" y="16340"/>
                </a:lnTo>
                <a:lnTo>
                  <a:pt x="47243" y="19964"/>
                </a:lnTo>
                <a:lnTo>
                  <a:pt x="47243" y="28346"/>
                </a:lnTo>
                <a:lnTo>
                  <a:pt x="45550" y="32698"/>
                </a:lnTo>
                <a:lnTo>
                  <a:pt x="16594" y="61044"/>
                </a:lnTo>
                <a:lnTo>
                  <a:pt x="11853" y="65497"/>
                </a:lnTo>
                <a:lnTo>
                  <a:pt x="0" y="86003"/>
                </a:lnTo>
                <a:lnTo>
                  <a:pt x="169" y="88611"/>
                </a:lnTo>
                <a:lnTo>
                  <a:pt x="58419" y="88611"/>
                </a:lnTo>
                <a:lnTo>
                  <a:pt x="58419" y="78197"/>
                </a:lnTo>
                <a:lnTo>
                  <a:pt x="15239" y="78197"/>
                </a:lnTo>
                <a:lnTo>
                  <a:pt x="16425" y="76233"/>
                </a:lnTo>
                <a:lnTo>
                  <a:pt x="17949" y="74286"/>
                </a:lnTo>
                <a:lnTo>
                  <a:pt x="21674" y="70391"/>
                </a:lnTo>
                <a:lnTo>
                  <a:pt x="25738" y="66683"/>
                </a:lnTo>
                <a:lnTo>
                  <a:pt x="32342" y="61230"/>
                </a:lnTo>
                <a:lnTo>
                  <a:pt x="40131" y="54643"/>
                </a:lnTo>
                <a:lnTo>
                  <a:pt x="45719" y="49461"/>
                </a:lnTo>
                <a:lnTo>
                  <a:pt x="48937" y="45685"/>
                </a:lnTo>
                <a:lnTo>
                  <a:pt x="52323" y="41926"/>
                </a:lnTo>
                <a:lnTo>
                  <a:pt x="58419" y="17559"/>
                </a:lnTo>
                <a:lnTo>
                  <a:pt x="55879" y="11734"/>
                </a:lnTo>
                <a:lnTo>
                  <a:pt x="52995" y="8974"/>
                </a:lnTo>
                <a:close/>
              </a:path>
              <a:path w="270510" h="90170">
                <a:moveTo>
                  <a:pt x="39285" y="0"/>
                </a:moveTo>
                <a:lnTo>
                  <a:pt x="22521" y="0"/>
                </a:lnTo>
                <a:lnTo>
                  <a:pt x="15747" y="2167"/>
                </a:lnTo>
                <a:lnTo>
                  <a:pt x="10837" y="6536"/>
                </a:lnTo>
                <a:lnTo>
                  <a:pt x="5757" y="10888"/>
                </a:lnTo>
                <a:lnTo>
                  <a:pt x="2878" y="17221"/>
                </a:lnTo>
                <a:lnTo>
                  <a:pt x="2201" y="25518"/>
                </a:lnTo>
                <a:lnTo>
                  <a:pt x="13377" y="26669"/>
                </a:lnTo>
                <a:lnTo>
                  <a:pt x="13377" y="21132"/>
                </a:lnTo>
                <a:lnTo>
                  <a:pt x="14901" y="16797"/>
                </a:lnTo>
                <a:lnTo>
                  <a:pt x="18118" y="13665"/>
                </a:lnTo>
                <a:lnTo>
                  <a:pt x="21166" y="10532"/>
                </a:lnTo>
                <a:lnTo>
                  <a:pt x="25399" y="8974"/>
                </a:lnTo>
                <a:lnTo>
                  <a:pt x="52995" y="8974"/>
                </a:lnTo>
                <a:lnTo>
                  <a:pt x="46058" y="2336"/>
                </a:lnTo>
                <a:lnTo>
                  <a:pt x="39285" y="0"/>
                </a:lnTo>
                <a:close/>
              </a:path>
              <a:path w="270510" h="90170">
                <a:moveTo>
                  <a:pt x="105663" y="0"/>
                </a:moveTo>
                <a:lnTo>
                  <a:pt x="94487" y="0"/>
                </a:lnTo>
                <a:lnTo>
                  <a:pt x="89238" y="1727"/>
                </a:lnTo>
                <a:lnTo>
                  <a:pt x="72328" y="37651"/>
                </a:lnTo>
                <a:lnTo>
                  <a:pt x="72135" y="45093"/>
                </a:lnTo>
                <a:lnTo>
                  <a:pt x="72677" y="56659"/>
                </a:lnTo>
                <a:lnTo>
                  <a:pt x="92455" y="90118"/>
                </a:lnTo>
                <a:lnTo>
                  <a:pt x="107356" y="90118"/>
                </a:lnTo>
                <a:lnTo>
                  <a:pt x="112775" y="88391"/>
                </a:lnTo>
                <a:lnTo>
                  <a:pt x="121241" y="81448"/>
                </a:lnTo>
                <a:lnTo>
                  <a:pt x="121396" y="81211"/>
                </a:lnTo>
                <a:lnTo>
                  <a:pt x="96011" y="81211"/>
                </a:lnTo>
                <a:lnTo>
                  <a:pt x="91778" y="78807"/>
                </a:lnTo>
                <a:lnTo>
                  <a:pt x="83311" y="45093"/>
                </a:lnTo>
                <a:lnTo>
                  <a:pt x="83660" y="35078"/>
                </a:lnTo>
                <a:lnTo>
                  <a:pt x="95842" y="8974"/>
                </a:lnTo>
                <a:lnTo>
                  <a:pt x="120848" y="8974"/>
                </a:lnTo>
                <a:lnTo>
                  <a:pt x="119887" y="7518"/>
                </a:lnTo>
                <a:lnTo>
                  <a:pt x="117008" y="4758"/>
                </a:lnTo>
                <a:lnTo>
                  <a:pt x="113452" y="2861"/>
                </a:lnTo>
                <a:lnTo>
                  <a:pt x="109727" y="948"/>
                </a:lnTo>
                <a:lnTo>
                  <a:pt x="105663" y="0"/>
                </a:lnTo>
                <a:close/>
              </a:path>
              <a:path w="270510" h="90170">
                <a:moveTo>
                  <a:pt x="120848" y="8974"/>
                </a:moveTo>
                <a:lnTo>
                  <a:pt x="105832" y="8974"/>
                </a:lnTo>
                <a:lnTo>
                  <a:pt x="110066" y="11362"/>
                </a:lnTo>
                <a:lnTo>
                  <a:pt x="113452" y="16137"/>
                </a:lnTo>
                <a:lnTo>
                  <a:pt x="115675" y="20633"/>
                </a:lnTo>
                <a:lnTo>
                  <a:pt x="117262" y="26957"/>
                </a:lnTo>
                <a:lnTo>
                  <a:pt x="118211" y="35078"/>
                </a:lnTo>
                <a:lnTo>
                  <a:pt x="118532" y="45093"/>
                </a:lnTo>
                <a:lnTo>
                  <a:pt x="118215" y="55024"/>
                </a:lnTo>
                <a:lnTo>
                  <a:pt x="105832" y="81211"/>
                </a:lnTo>
                <a:lnTo>
                  <a:pt x="121396" y="81211"/>
                </a:lnTo>
                <a:lnTo>
                  <a:pt x="124459" y="76521"/>
                </a:lnTo>
                <a:lnTo>
                  <a:pt x="126491" y="70171"/>
                </a:lnTo>
                <a:lnTo>
                  <a:pt x="128692" y="63804"/>
                </a:lnTo>
                <a:lnTo>
                  <a:pt x="129708" y="55439"/>
                </a:lnTo>
                <a:lnTo>
                  <a:pt x="129585" y="35078"/>
                </a:lnTo>
                <a:lnTo>
                  <a:pt x="129031" y="29379"/>
                </a:lnTo>
                <a:lnTo>
                  <a:pt x="126321" y="19066"/>
                </a:lnTo>
                <a:lnTo>
                  <a:pt x="124628" y="14698"/>
                </a:lnTo>
                <a:lnTo>
                  <a:pt x="120848" y="8974"/>
                </a:lnTo>
                <a:close/>
              </a:path>
              <a:path w="270510" h="90170">
                <a:moveTo>
                  <a:pt x="176274" y="0"/>
                </a:moveTo>
                <a:lnTo>
                  <a:pt x="165099" y="0"/>
                </a:lnTo>
                <a:lnTo>
                  <a:pt x="159849" y="1727"/>
                </a:lnTo>
                <a:lnTo>
                  <a:pt x="142940" y="37651"/>
                </a:lnTo>
                <a:lnTo>
                  <a:pt x="142747" y="45093"/>
                </a:lnTo>
                <a:lnTo>
                  <a:pt x="143289" y="56659"/>
                </a:lnTo>
                <a:lnTo>
                  <a:pt x="163067" y="90118"/>
                </a:lnTo>
                <a:lnTo>
                  <a:pt x="177968" y="90118"/>
                </a:lnTo>
                <a:lnTo>
                  <a:pt x="183386" y="88391"/>
                </a:lnTo>
                <a:lnTo>
                  <a:pt x="191853" y="81448"/>
                </a:lnTo>
                <a:lnTo>
                  <a:pt x="192008" y="81211"/>
                </a:lnTo>
                <a:lnTo>
                  <a:pt x="166623" y="81211"/>
                </a:lnTo>
                <a:lnTo>
                  <a:pt x="162389" y="78807"/>
                </a:lnTo>
                <a:lnTo>
                  <a:pt x="153923" y="45093"/>
                </a:lnTo>
                <a:lnTo>
                  <a:pt x="154272" y="35078"/>
                </a:lnTo>
                <a:lnTo>
                  <a:pt x="166453" y="8974"/>
                </a:lnTo>
                <a:lnTo>
                  <a:pt x="191460" y="8974"/>
                </a:lnTo>
                <a:lnTo>
                  <a:pt x="190498" y="7518"/>
                </a:lnTo>
                <a:lnTo>
                  <a:pt x="187620" y="4758"/>
                </a:lnTo>
                <a:lnTo>
                  <a:pt x="180508" y="948"/>
                </a:lnTo>
                <a:lnTo>
                  <a:pt x="176274" y="0"/>
                </a:lnTo>
                <a:close/>
              </a:path>
              <a:path w="270510" h="90170">
                <a:moveTo>
                  <a:pt x="191460" y="8974"/>
                </a:moveTo>
                <a:lnTo>
                  <a:pt x="176444" y="8974"/>
                </a:lnTo>
                <a:lnTo>
                  <a:pt x="180677" y="11362"/>
                </a:lnTo>
                <a:lnTo>
                  <a:pt x="184064" y="16137"/>
                </a:lnTo>
                <a:lnTo>
                  <a:pt x="186286" y="20633"/>
                </a:lnTo>
                <a:lnTo>
                  <a:pt x="187874" y="26957"/>
                </a:lnTo>
                <a:lnTo>
                  <a:pt x="188822" y="35078"/>
                </a:lnTo>
                <a:lnTo>
                  <a:pt x="189144" y="45093"/>
                </a:lnTo>
                <a:lnTo>
                  <a:pt x="188826" y="55024"/>
                </a:lnTo>
                <a:lnTo>
                  <a:pt x="176444" y="81211"/>
                </a:lnTo>
                <a:lnTo>
                  <a:pt x="192008" y="81211"/>
                </a:lnTo>
                <a:lnTo>
                  <a:pt x="195070" y="76521"/>
                </a:lnTo>
                <a:lnTo>
                  <a:pt x="197102" y="70171"/>
                </a:lnTo>
                <a:lnTo>
                  <a:pt x="199304" y="63804"/>
                </a:lnTo>
                <a:lnTo>
                  <a:pt x="200320" y="55439"/>
                </a:lnTo>
                <a:lnTo>
                  <a:pt x="200197" y="35078"/>
                </a:lnTo>
                <a:lnTo>
                  <a:pt x="199642" y="29379"/>
                </a:lnTo>
                <a:lnTo>
                  <a:pt x="196933" y="19066"/>
                </a:lnTo>
                <a:lnTo>
                  <a:pt x="195240" y="14698"/>
                </a:lnTo>
                <a:lnTo>
                  <a:pt x="191460" y="8974"/>
                </a:lnTo>
                <a:close/>
              </a:path>
              <a:path w="270510" h="90170">
                <a:moveTo>
                  <a:pt x="264829" y="8974"/>
                </a:moveTo>
                <a:lnTo>
                  <a:pt x="247394" y="8974"/>
                </a:lnTo>
                <a:lnTo>
                  <a:pt x="251458" y="10447"/>
                </a:lnTo>
                <a:lnTo>
                  <a:pt x="257554" y="16340"/>
                </a:lnTo>
                <a:lnTo>
                  <a:pt x="259078" y="19964"/>
                </a:lnTo>
                <a:lnTo>
                  <a:pt x="259078" y="28346"/>
                </a:lnTo>
                <a:lnTo>
                  <a:pt x="257385" y="32698"/>
                </a:lnTo>
                <a:lnTo>
                  <a:pt x="228429" y="61044"/>
                </a:lnTo>
                <a:lnTo>
                  <a:pt x="223688" y="65497"/>
                </a:lnTo>
                <a:lnTo>
                  <a:pt x="220470" y="69358"/>
                </a:lnTo>
                <a:lnTo>
                  <a:pt x="217084" y="73202"/>
                </a:lnTo>
                <a:lnTo>
                  <a:pt x="214713" y="77113"/>
                </a:lnTo>
                <a:lnTo>
                  <a:pt x="213189" y="81093"/>
                </a:lnTo>
                <a:lnTo>
                  <a:pt x="212342" y="83497"/>
                </a:lnTo>
                <a:lnTo>
                  <a:pt x="211834" y="86003"/>
                </a:lnTo>
                <a:lnTo>
                  <a:pt x="212004" y="88611"/>
                </a:lnTo>
                <a:lnTo>
                  <a:pt x="270254" y="88611"/>
                </a:lnTo>
                <a:lnTo>
                  <a:pt x="270254" y="78197"/>
                </a:lnTo>
                <a:lnTo>
                  <a:pt x="227074" y="78197"/>
                </a:lnTo>
                <a:lnTo>
                  <a:pt x="228259" y="76233"/>
                </a:lnTo>
                <a:lnTo>
                  <a:pt x="229783" y="74286"/>
                </a:lnTo>
                <a:lnTo>
                  <a:pt x="233509" y="70391"/>
                </a:lnTo>
                <a:lnTo>
                  <a:pt x="237573" y="66683"/>
                </a:lnTo>
                <a:lnTo>
                  <a:pt x="244177" y="61230"/>
                </a:lnTo>
                <a:lnTo>
                  <a:pt x="251966" y="54643"/>
                </a:lnTo>
                <a:lnTo>
                  <a:pt x="257554" y="49461"/>
                </a:lnTo>
                <a:lnTo>
                  <a:pt x="260771" y="45685"/>
                </a:lnTo>
                <a:lnTo>
                  <a:pt x="264158" y="41926"/>
                </a:lnTo>
                <a:lnTo>
                  <a:pt x="266529" y="38319"/>
                </a:lnTo>
                <a:lnTo>
                  <a:pt x="269577" y="31512"/>
                </a:lnTo>
                <a:lnTo>
                  <a:pt x="270191" y="28346"/>
                </a:lnTo>
                <a:lnTo>
                  <a:pt x="270254" y="17559"/>
                </a:lnTo>
                <a:lnTo>
                  <a:pt x="267714" y="11734"/>
                </a:lnTo>
                <a:lnTo>
                  <a:pt x="264829" y="8974"/>
                </a:lnTo>
                <a:close/>
              </a:path>
              <a:path w="270510" h="90170">
                <a:moveTo>
                  <a:pt x="251119" y="0"/>
                </a:moveTo>
                <a:lnTo>
                  <a:pt x="234355" y="0"/>
                </a:lnTo>
                <a:lnTo>
                  <a:pt x="227582" y="2167"/>
                </a:lnTo>
                <a:lnTo>
                  <a:pt x="217761" y="10888"/>
                </a:lnTo>
                <a:lnTo>
                  <a:pt x="214882" y="17221"/>
                </a:lnTo>
                <a:lnTo>
                  <a:pt x="214036" y="25518"/>
                </a:lnTo>
                <a:lnTo>
                  <a:pt x="225212" y="26669"/>
                </a:lnTo>
                <a:lnTo>
                  <a:pt x="225212" y="21132"/>
                </a:lnTo>
                <a:lnTo>
                  <a:pt x="226736" y="16797"/>
                </a:lnTo>
                <a:lnTo>
                  <a:pt x="229953" y="13665"/>
                </a:lnTo>
                <a:lnTo>
                  <a:pt x="233001" y="10532"/>
                </a:lnTo>
                <a:lnTo>
                  <a:pt x="237234" y="8974"/>
                </a:lnTo>
                <a:lnTo>
                  <a:pt x="264829" y="8974"/>
                </a:lnTo>
                <a:lnTo>
                  <a:pt x="257893" y="2336"/>
                </a:lnTo>
                <a:lnTo>
                  <a:pt x="251119" y="0"/>
                </a:lnTo>
                <a:close/>
              </a:path>
            </a:pathLst>
          </a:custGeom>
          <a:solidFill>
            <a:srgbClr val="000000"/>
          </a:solidFill>
        </p:spPr>
        <p:txBody>
          <a:bodyPr wrap="square" lIns="0" tIns="0" rIns="0" bIns="0" rtlCol="0"/>
          <a:lstStyle/>
          <a:p>
            <a:endParaRPr/>
          </a:p>
        </p:txBody>
      </p:sp>
      <p:sp>
        <p:nvSpPr>
          <p:cNvPr id="66" name="object 66"/>
          <p:cNvSpPr/>
          <p:nvPr/>
        </p:nvSpPr>
        <p:spPr>
          <a:xfrm>
            <a:off x="2477164" y="3953593"/>
            <a:ext cx="130724" cy="90084"/>
          </a:xfrm>
          <a:prstGeom prst="rect">
            <a:avLst/>
          </a:prstGeom>
          <a:blipFill>
            <a:blip r:embed="rId9" cstate="print"/>
            <a:stretch>
              <a:fillRect/>
            </a:stretch>
          </a:blipFill>
        </p:spPr>
        <p:txBody>
          <a:bodyPr wrap="square" lIns="0" tIns="0" rIns="0" bIns="0" rtlCol="0"/>
          <a:lstStyle/>
          <a:p>
            <a:endParaRPr/>
          </a:p>
        </p:txBody>
      </p:sp>
      <p:sp>
        <p:nvSpPr>
          <p:cNvPr id="67" name="object 67"/>
          <p:cNvSpPr/>
          <p:nvPr/>
        </p:nvSpPr>
        <p:spPr>
          <a:xfrm>
            <a:off x="3139084" y="5222891"/>
            <a:ext cx="271780" cy="90170"/>
          </a:xfrm>
          <a:custGeom>
            <a:avLst/>
            <a:gdLst/>
            <a:ahLst/>
            <a:cxnLst/>
            <a:rect l="l" t="t" r="r" b="b"/>
            <a:pathLst>
              <a:path w="271779" h="90170">
                <a:moveTo>
                  <a:pt x="52995" y="8974"/>
                </a:moveTo>
                <a:lnTo>
                  <a:pt x="35559" y="8974"/>
                </a:lnTo>
                <a:lnTo>
                  <a:pt x="39623" y="10447"/>
                </a:lnTo>
                <a:lnTo>
                  <a:pt x="45719" y="16340"/>
                </a:lnTo>
                <a:lnTo>
                  <a:pt x="47243" y="19964"/>
                </a:lnTo>
                <a:lnTo>
                  <a:pt x="47243" y="28346"/>
                </a:lnTo>
                <a:lnTo>
                  <a:pt x="45550" y="32698"/>
                </a:lnTo>
                <a:lnTo>
                  <a:pt x="16594" y="61044"/>
                </a:lnTo>
                <a:lnTo>
                  <a:pt x="11853" y="65497"/>
                </a:lnTo>
                <a:lnTo>
                  <a:pt x="0" y="86003"/>
                </a:lnTo>
                <a:lnTo>
                  <a:pt x="169" y="88611"/>
                </a:lnTo>
                <a:lnTo>
                  <a:pt x="58419" y="88611"/>
                </a:lnTo>
                <a:lnTo>
                  <a:pt x="58419" y="78197"/>
                </a:lnTo>
                <a:lnTo>
                  <a:pt x="15239" y="78197"/>
                </a:lnTo>
                <a:lnTo>
                  <a:pt x="16425" y="76233"/>
                </a:lnTo>
                <a:lnTo>
                  <a:pt x="17949" y="74286"/>
                </a:lnTo>
                <a:lnTo>
                  <a:pt x="21674" y="70391"/>
                </a:lnTo>
                <a:lnTo>
                  <a:pt x="25738" y="66683"/>
                </a:lnTo>
                <a:lnTo>
                  <a:pt x="32342" y="61230"/>
                </a:lnTo>
                <a:lnTo>
                  <a:pt x="40131" y="54643"/>
                </a:lnTo>
                <a:lnTo>
                  <a:pt x="45719" y="49461"/>
                </a:lnTo>
                <a:lnTo>
                  <a:pt x="48937" y="45685"/>
                </a:lnTo>
                <a:lnTo>
                  <a:pt x="52323" y="41926"/>
                </a:lnTo>
                <a:lnTo>
                  <a:pt x="58419" y="17559"/>
                </a:lnTo>
                <a:lnTo>
                  <a:pt x="55879" y="11734"/>
                </a:lnTo>
                <a:lnTo>
                  <a:pt x="52995" y="8974"/>
                </a:lnTo>
                <a:close/>
              </a:path>
              <a:path w="271779" h="90170">
                <a:moveTo>
                  <a:pt x="39285" y="0"/>
                </a:moveTo>
                <a:lnTo>
                  <a:pt x="22521" y="0"/>
                </a:lnTo>
                <a:lnTo>
                  <a:pt x="15747" y="2167"/>
                </a:lnTo>
                <a:lnTo>
                  <a:pt x="10837" y="6536"/>
                </a:lnTo>
                <a:lnTo>
                  <a:pt x="5757" y="10888"/>
                </a:lnTo>
                <a:lnTo>
                  <a:pt x="2878" y="17221"/>
                </a:lnTo>
                <a:lnTo>
                  <a:pt x="2201" y="25518"/>
                </a:lnTo>
                <a:lnTo>
                  <a:pt x="13377" y="26669"/>
                </a:lnTo>
                <a:lnTo>
                  <a:pt x="13377" y="21132"/>
                </a:lnTo>
                <a:lnTo>
                  <a:pt x="14901" y="16797"/>
                </a:lnTo>
                <a:lnTo>
                  <a:pt x="18118" y="13665"/>
                </a:lnTo>
                <a:lnTo>
                  <a:pt x="21166" y="10532"/>
                </a:lnTo>
                <a:lnTo>
                  <a:pt x="25399" y="8974"/>
                </a:lnTo>
                <a:lnTo>
                  <a:pt x="52995" y="8974"/>
                </a:lnTo>
                <a:lnTo>
                  <a:pt x="46058" y="2336"/>
                </a:lnTo>
                <a:lnTo>
                  <a:pt x="39285" y="0"/>
                </a:lnTo>
                <a:close/>
              </a:path>
              <a:path w="271779" h="90170">
                <a:moveTo>
                  <a:pt x="105663" y="0"/>
                </a:moveTo>
                <a:lnTo>
                  <a:pt x="94487" y="0"/>
                </a:lnTo>
                <a:lnTo>
                  <a:pt x="89238" y="1727"/>
                </a:lnTo>
                <a:lnTo>
                  <a:pt x="72328" y="37651"/>
                </a:lnTo>
                <a:lnTo>
                  <a:pt x="72135" y="45093"/>
                </a:lnTo>
                <a:lnTo>
                  <a:pt x="72677" y="56659"/>
                </a:lnTo>
                <a:lnTo>
                  <a:pt x="92455" y="90118"/>
                </a:lnTo>
                <a:lnTo>
                  <a:pt x="107356" y="90118"/>
                </a:lnTo>
                <a:lnTo>
                  <a:pt x="112775" y="88391"/>
                </a:lnTo>
                <a:lnTo>
                  <a:pt x="121241" y="81448"/>
                </a:lnTo>
                <a:lnTo>
                  <a:pt x="121396" y="81211"/>
                </a:lnTo>
                <a:lnTo>
                  <a:pt x="96011" y="81211"/>
                </a:lnTo>
                <a:lnTo>
                  <a:pt x="91778" y="78807"/>
                </a:lnTo>
                <a:lnTo>
                  <a:pt x="83311" y="45093"/>
                </a:lnTo>
                <a:lnTo>
                  <a:pt x="83660" y="35078"/>
                </a:lnTo>
                <a:lnTo>
                  <a:pt x="95842" y="8974"/>
                </a:lnTo>
                <a:lnTo>
                  <a:pt x="120848" y="8974"/>
                </a:lnTo>
                <a:lnTo>
                  <a:pt x="119887" y="7518"/>
                </a:lnTo>
                <a:lnTo>
                  <a:pt x="117008" y="4758"/>
                </a:lnTo>
                <a:lnTo>
                  <a:pt x="109896" y="948"/>
                </a:lnTo>
                <a:lnTo>
                  <a:pt x="105663" y="0"/>
                </a:lnTo>
                <a:close/>
              </a:path>
              <a:path w="271779" h="90170">
                <a:moveTo>
                  <a:pt x="120848" y="8974"/>
                </a:moveTo>
                <a:lnTo>
                  <a:pt x="105832" y="8974"/>
                </a:lnTo>
                <a:lnTo>
                  <a:pt x="110066" y="11362"/>
                </a:lnTo>
                <a:lnTo>
                  <a:pt x="113452" y="16137"/>
                </a:lnTo>
                <a:lnTo>
                  <a:pt x="115675" y="20633"/>
                </a:lnTo>
                <a:lnTo>
                  <a:pt x="117262" y="26957"/>
                </a:lnTo>
                <a:lnTo>
                  <a:pt x="118211" y="35078"/>
                </a:lnTo>
                <a:lnTo>
                  <a:pt x="118532" y="45093"/>
                </a:lnTo>
                <a:lnTo>
                  <a:pt x="118215" y="55024"/>
                </a:lnTo>
                <a:lnTo>
                  <a:pt x="105832" y="81211"/>
                </a:lnTo>
                <a:lnTo>
                  <a:pt x="121396" y="81211"/>
                </a:lnTo>
                <a:lnTo>
                  <a:pt x="124459" y="76521"/>
                </a:lnTo>
                <a:lnTo>
                  <a:pt x="126491" y="70171"/>
                </a:lnTo>
                <a:lnTo>
                  <a:pt x="128692" y="63804"/>
                </a:lnTo>
                <a:lnTo>
                  <a:pt x="129708" y="55439"/>
                </a:lnTo>
                <a:lnTo>
                  <a:pt x="129585" y="35078"/>
                </a:lnTo>
                <a:lnTo>
                  <a:pt x="129031" y="29379"/>
                </a:lnTo>
                <a:lnTo>
                  <a:pt x="126321" y="19066"/>
                </a:lnTo>
                <a:lnTo>
                  <a:pt x="124628" y="14698"/>
                </a:lnTo>
                <a:lnTo>
                  <a:pt x="120848" y="8974"/>
                </a:lnTo>
                <a:close/>
              </a:path>
              <a:path w="271779" h="90170">
                <a:moveTo>
                  <a:pt x="176274" y="0"/>
                </a:moveTo>
                <a:lnTo>
                  <a:pt x="165099" y="0"/>
                </a:lnTo>
                <a:lnTo>
                  <a:pt x="159849" y="1727"/>
                </a:lnTo>
                <a:lnTo>
                  <a:pt x="142940" y="37651"/>
                </a:lnTo>
                <a:lnTo>
                  <a:pt x="142747" y="45093"/>
                </a:lnTo>
                <a:lnTo>
                  <a:pt x="143289" y="56659"/>
                </a:lnTo>
                <a:lnTo>
                  <a:pt x="163067" y="90118"/>
                </a:lnTo>
                <a:lnTo>
                  <a:pt x="177968" y="90118"/>
                </a:lnTo>
                <a:lnTo>
                  <a:pt x="183386" y="88391"/>
                </a:lnTo>
                <a:lnTo>
                  <a:pt x="191853" y="81448"/>
                </a:lnTo>
                <a:lnTo>
                  <a:pt x="192008" y="81211"/>
                </a:lnTo>
                <a:lnTo>
                  <a:pt x="166623" y="81211"/>
                </a:lnTo>
                <a:lnTo>
                  <a:pt x="162389" y="78807"/>
                </a:lnTo>
                <a:lnTo>
                  <a:pt x="153923" y="45093"/>
                </a:lnTo>
                <a:lnTo>
                  <a:pt x="154272" y="35078"/>
                </a:lnTo>
                <a:lnTo>
                  <a:pt x="166453" y="8974"/>
                </a:lnTo>
                <a:lnTo>
                  <a:pt x="191460" y="8974"/>
                </a:lnTo>
                <a:lnTo>
                  <a:pt x="190498" y="7518"/>
                </a:lnTo>
                <a:lnTo>
                  <a:pt x="187620" y="4758"/>
                </a:lnTo>
                <a:lnTo>
                  <a:pt x="180508" y="948"/>
                </a:lnTo>
                <a:lnTo>
                  <a:pt x="176274" y="0"/>
                </a:lnTo>
                <a:close/>
              </a:path>
              <a:path w="271779" h="90170">
                <a:moveTo>
                  <a:pt x="191460" y="8974"/>
                </a:moveTo>
                <a:lnTo>
                  <a:pt x="176444" y="8974"/>
                </a:lnTo>
                <a:lnTo>
                  <a:pt x="180677" y="11362"/>
                </a:lnTo>
                <a:lnTo>
                  <a:pt x="184064" y="16137"/>
                </a:lnTo>
                <a:lnTo>
                  <a:pt x="186286" y="20633"/>
                </a:lnTo>
                <a:lnTo>
                  <a:pt x="187874" y="26957"/>
                </a:lnTo>
                <a:lnTo>
                  <a:pt x="188822" y="35078"/>
                </a:lnTo>
                <a:lnTo>
                  <a:pt x="189144" y="45093"/>
                </a:lnTo>
                <a:lnTo>
                  <a:pt x="188826" y="55024"/>
                </a:lnTo>
                <a:lnTo>
                  <a:pt x="176444" y="81211"/>
                </a:lnTo>
                <a:lnTo>
                  <a:pt x="192008" y="81211"/>
                </a:lnTo>
                <a:lnTo>
                  <a:pt x="195070" y="76521"/>
                </a:lnTo>
                <a:lnTo>
                  <a:pt x="197102" y="70171"/>
                </a:lnTo>
                <a:lnTo>
                  <a:pt x="199304" y="63804"/>
                </a:lnTo>
                <a:lnTo>
                  <a:pt x="200320" y="55439"/>
                </a:lnTo>
                <a:lnTo>
                  <a:pt x="200197" y="35078"/>
                </a:lnTo>
                <a:lnTo>
                  <a:pt x="199642" y="29379"/>
                </a:lnTo>
                <a:lnTo>
                  <a:pt x="196933" y="19066"/>
                </a:lnTo>
                <a:lnTo>
                  <a:pt x="195240" y="14698"/>
                </a:lnTo>
                <a:lnTo>
                  <a:pt x="191460" y="8974"/>
                </a:lnTo>
                <a:close/>
              </a:path>
              <a:path w="271779" h="90170">
                <a:moveTo>
                  <a:pt x="271270" y="1507"/>
                </a:moveTo>
                <a:lnTo>
                  <a:pt x="214036" y="1507"/>
                </a:lnTo>
                <a:lnTo>
                  <a:pt x="214036" y="11920"/>
                </a:lnTo>
                <a:lnTo>
                  <a:pt x="257385" y="11920"/>
                </a:lnTo>
                <a:lnTo>
                  <a:pt x="253284" y="16886"/>
                </a:lnTo>
                <a:lnTo>
                  <a:pt x="232686" y="56146"/>
                </a:lnTo>
                <a:lnTo>
                  <a:pt x="226397" y="88611"/>
                </a:lnTo>
                <a:lnTo>
                  <a:pt x="237573" y="88611"/>
                </a:lnTo>
                <a:lnTo>
                  <a:pt x="238250" y="79823"/>
                </a:lnTo>
                <a:lnTo>
                  <a:pt x="239605" y="71746"/>
                </a:lnTo>
                <a:lnTo>
                  <a:pt x="254506" y="33764"/>
                </a:lnTo>
                <a:lnTo>
                  <a:pt x="271270" y="9922"/>
                </a:lnTo>
                <a:lnTo>
                  <a:pt x="271270" y="1507"/>
                </a:lnTo>
                <a:close/>
              </a:path>
            </a:pathLst>
          </a:custGeom>
          <a:solidFill>
            <a:srgbClr val="000000"/>
          </a:solidFill>
        </p:spPr>
        <p:txBody>
          <a:bodyPr wrap="square" lIns="0" tIns="0" rIns="0" bIns="0" rtlCol="0"/>
          <a:lstStyle/>
          <a:p>
            <a:endParaRPr/>
          </a:p>
        </p:txBody>
      </p:sp>
      <p:sp>
        <p:nvSpPr>
          <p:cNvPr id="68" name="object 68"/>
          <p:cNvSpPr/>
          <p:nvPr/>
        </p:nvSpPr>
        <p:spPr>
          <a:xfrm>
            <a:off x="3209696" y="3796453"/>
            <a:ext cx="130216" cy="90084"/>
          </a:xfrm>
          <a:prstGeom prst="rect">
            <a:avLst/>
          </a:prstGeom>
          <a:blipFill>
            <a:blip r:embed="rId10" cstate="print"/>
            <a:stretch>
              <a:fillRect/>
            </a:stretch>
          </a:blipFill>
        </p:spPr>
        <p:txBody>
          <a:bodyPr wrap="square" lIns="0" tIns="0" rIns="0" bIns="0" rtlCol="0"/>
          <a:lstStyle/>
          <a:p>
            <a:endParaRPr/>
          </a:p>
        </p:txBody>
      </p:sp>
      <p:sp>
        <p:nvSpPr>
          <p:cNvPr id="69" name="object 69"/>
          <p:cNvSpPr/>
          <p:nvPr/>
        </p:nvSpPr>
        <p:spPr>
          <a:xfrm>
            <a:off x="3871616" y="5222891"/>
            <a:ext cx="270510" cy="90170"/>
          </a:xfrm>
          <a:custGeom>
            <a:avLst/>
            <a:gdLst/>
            <a:ahLst/>
            <a:cxnLst/>
            <a:rect l="l" t="t" r="r" b="b"/>
            <a:pathLst>
              <a:path w="270510" h="90170">
                <a:moveTo>
                  <a:pt x="52995" y="8974"/>
                </a:moveTo>
                <a:lnTo>
                  <a:pt x="35559" y="8974"/>
                </a:lnTo>
                <a:lnTo>
                  <a:pt x="39623" y="10447"/>
                </a:lnTo>
                <a:lnTo>
                  <a:pt x="45719" y="16340"/>
                </a:lnTo>
                <a:lnTo>
                  <a:pt x="47243" y="19964"/>
                </a:lnTo>
                <a:lnTo>
                  <a:pt x="47243" y="28346"/>
                </a:lnTo>
                <a:lnTo>
                  <a:pt x="45550" y="32698"/>
                </a:lnTo>
                <a:lnTo>
                  <a:pt x="16594" y="61044"/>
                </a:lnTo>
                <a:lnTo>
                  <a:pt x="11853" y="65497"/>
                </a:lnTo>
                <a:lnTo>
                  <a:pt x="0" y="86003"/>
                </a:lnTo>
                <a:lnTo>
                  <a:pt x="169" y="88611"/>
                </a:lnTo>
                <a:lnTo>
                  <a:pt x="58419" y="88611"/>
                </a:lnTo>
                <a:lnTo>
                  <a:pt x="58419" y="78197"/>
                </a:lnTo>
                <a:lnTo>
                  <a:pt x="15239" y="78197"/>
                </a:lnTo>
                <a:lnTo>
                  <a:pt x="16425" y="76233"/>
                </a:lnTo>
                <a:lnTo>
                  <a:pt x="17949" y="74286"/>
                </a:lnTo>
                <a:lnTo>
                  <a:pt x="21674" y="70391"/>
                </a:lnTo>
                <a:lnTo>
                  <a:pt x="25738" y="66683"/>
                </a:lnTo>
                <a:lnTo>
                  <a:pt x="32342" y="61230"/>
                </a:lnTo>
                <a:lnTo>
                  <a:pt x="40131" y="54643"/>
                </a:lnTo>
                <a:lnTo>
                  <a:pt x="45719" y="49461"/>
                </a:lnTo>
                <a:lnTo>
                  <a:pt x="48937" y="45685"/>
                </a:lnTo>
                <a:lnTo>
                  <a:pt x="52323" y="41926"/>
                </a:lnTo>
                <a:lnTo>
                  <a:pt x="58419" y="17559"/>
                </a:lnTo>
                <a:lnTo>
                  <a:pt x="55879" y="11734"/>
                </a:lnTo>
                <a:lnTo>
                  <a:pt x="52995" y="8974"/>
                </a:lnTo>
                <a:close/>
              </a:path>
              <a:path w="270510" h="90170">
                <a:moveTo>
                  <a:pt x="39285" y="0"/>
                </a:moveTo>
                <a:lnTo>
                  <a:pt x="22521" y="0"/>
                </a:lnTo>
                <a:lnTo>
                  <a:pt x="15747" y="2167"/>
                </a:lnTo>
                <a:lnTo>
                  <a:pt x="10837" y="6536"/>
                </a:lnTo>
                <a:lnTo>
                  <a:pt x="5757" y="10888"/>
                </a:lnTo>
                <a:lnTo>
                  <a:pt x="2878" y="17221"/>
                </a:lnTo>
                <a:lnTo>
                  <a:pt x="2201" y="25518"/>
                </a:lnTo>
                <a:lnTo>
                  <a:pt x="13377" y="26669"/>
                </a:lnTo>
                <a:lnTo>
                  <a:pt x="13377" y="21132"/>
                </a:lnTo>
                <a:lnTo>
                  <a:pt x="14901" y="16797"/>
                </a:lnTo>
                <a:lnTo>
                  <a:pt x="18118" y="13665"/>
                </a:lnTo>
                <a:lnTo>
                  <a:pt x="21166" y="10532"/>
                </a:lnTo>
                <a:lnTo>
                  <a:pt x="25399" y="8974"/>
                </a:lnTo>
                <a:lnTo>
                  <a:pt x="52995" y="8974"/>
                </a:lnTo>
                <a:lnTo>
                  <a:pt x="46058" y="2336"/>
                </a:lnTo>
                <a:lnTo>
                  <a:pt x="39285" y="0"/>
                </a:lnTo>
                <a:close/>
              </a:path>
              <a:path w="270510" h="90170">
                <a:moveTo>
                  <a:pt x="105663" y="0"/>
                </a:moveTo>
                <a:lnTo>
                  <a:pt x="94487" y="0"/>
                </a:lnTo>
                <a:lnTo>
                  <a:pt x="89238" y="1727"/>
                </a:lnTo>
                <a:lnTo>
                  <a:pt x="72328" y="37651"/>
                </a:lnTo>
                <a:lnTo>
                  <a:pt x="72135" y="45093"/>
                </a:lnTo>
                <a:lnTo>
                  <a:pt x="72677" y="56659"/>
                </a:lnTo>
                <a:lnTo>
                  <a:pt x="92455" y="90118"/>
                </a:lnTo>
                <a:lnTo>
                  <a:pt x="107356" y="90118"/>
                </a:lnTo>
                <a:lnTo>
                  <a:pt x="112775" y="88391"/>
                </a:lnTo>
                <a:lnTo>
                  <a:pt x="121241" y="81448"/>
                </a:lnTo>
                <a:lnTo>
                  <a:pt x="121396" y="81211"/>
                </a:lnTo>
                <a:lnTo>
                  <a:pt x="96011" y="81211"/>
                </a:lnTo>
                <a:lnTo>
                  <a:pt x="91778" y="78807"/>
                </a:lnTo>
                <a:lnTo>
                  <a:pt x="83311" y="45093"/>
                </a:lnTo>
                <a:lnTo>
                  <a:pt x="83660" y="35078"/>
                </a:lnTo>
                <a:lnTo>
                  <a:pt x="95842" y="8974"/>
                </a:lnTo>
                <a:lnTo>
                  <a:pt x="120848" y="8974"/>
                </a:lnTo>
                <a:lnTo>
                  <a:pt x="119887" y="7518"/>
                </a:lnTo>
                <a:lnTo>
                  <a:pt x="117008" y="4758"/>
                </a:lnTo>
                <a:lnTo>
                  <a:pt x="109896" y="948"/>
                </a:lnTo>
                <a:lnTo>
                  <a:pt x="105663" y="0"/>
                </a:lnTo>
                <a:close/>
              </a:path>
              <a:path w="270510" h="90170">
                <a:moveTo>
                  <a:pt x="120848" y="8974"/>
                </a:moveTo>
                <a:lnTo>
                  <a:pt x="105832" y="8974"/>
                </a:lnTo>
                <a:lnTo>
                  <a:pt x="110066" y="11362"/>
                </a:lnTo>
                <a:lnTo>
                  <a:pt x="113452" y="16137"/>
                </a:lnTo>
                <a:lnTo>
                  <a:pt x="115675" y="20633"/>
                </a:lnTo>
                <a:lnTo>
                  <a:pt x="117262" y="26957"/>
                </a:lnTo>
                <a:lnTo>
                  <a:pt x="118211" y="35078"/>
                </a:lnTo>
                <a:lnTo>
                  <a:pt x="118532" y="45093"/>
                </a:lnTo>
                <a:lnTo>
                  <a:pt x="118215" y="55024"/>
                </a:lnTo>
                <a:lnTo>
                  <a:pt x="105832" y="81211"/>
                </a:lnTo>
                <a:lnTo>
                  <a:pt x="121396" y="81211"/>
                </a:lnTo>
                <a:lnTo>
                  <a:pt x="124459" y="76521"/>
                </a:lnTo>
                <a:lnTo>
                  <a:pt x="126491" y="70171"/>
                </a:lnTo>
                <a:lnTo>
                  <a:pt x="128692" y="63804"/>
                </a:lnTo>
                <a:lnTo>
                  <a:pt x="129708" y="55439"/>
                </a:lnTo>
                <a:lnTo>
                  <a:pt x="129585" y="35078"/>
                </a:lnTo>
                <a:lnTo>
                  <a:pt x="129031" y="29379"/>
                </a:lnTo>
                <a:lnTo>
                  <a:pt x="126321" y="19066"/>
                </a:lnTo>
                <a:lnTo>
                  <a:pt x="124628" y="14698"/>
                </a:lnTo>
                <a:lnTo>
                  <a:pt x="120848" y="8974"/>
                </a:lnTo>
                <a:close/>
              </a:path>
              <a:path w="270510" h="90170">
                <a:moveTo>
                  <a:pt x="183556" y="19557"/>
                </a:moveTo>
                <a:lnTo>
                  <a:pt x="172718" y="19557"/>
                </a:lnTo>
                <a:lnTo>
                  <a:pt x="172718" y="88611"/>
                </a:lnTo>
                <a:lnTo>
                  <a:pt x="183556" y="88611"/>
                </a:lnTo>
                <a:lnTo>
                  <a:pt x="183556" y="19557"/>
                </a:lnTo>
                <a:close/>
              </a:path>
              <a:path w="270510" h="90170">
                <a:moveTo>
                  <a:pt x="183556" y="0"/>
                </a:moveTo>
                <a:lnTo>
                  <a:pt x="176613" y="0"/>
                </a:lnTo>
                <a:lnTo>
                  <a:pt x="174750" y="3809"/>
                </a:lnTo>
                <a:lnTo>
                  <a:pt x="171533" y="7738"/>
                </a:lnTo>
                <a:lnTo>
                  <a:pt x="162389" y="15849"/>
                </a:lnTo>
                <a:lnTo>
                  <a:pt x="157140" y="19303"/>
                </a:lnTo>
                <a:lnTo>
                  <a:pt x="151044" y="22148"/>
                </a:lnTo>
                <a:lnTo>
                  <a:pt x="151044" y="32630"/>
                </a:lnTo>
                <a:lnTo>
                  <a:pt x="172718" y="19557"/>
                </a:lnTo>
                <a:lnTo>
                  <a:pt x="183556" y="19557"/>
                </a:lnTo>
                <a:lnTo>
                  <a:pt x="183556" y="0"/>
                </a:lnTo>
                <a:close/>
              </a:path>
              <a:path w="270510" h="90170">
                <a:moveTo>
                  <a:pt x="264829" y="8974"/>
                </a:moveTo>
                <a:lnTo>
                  <a:pt x="247394" y="8974"/>
                </a:lnTo>
                <a:lnTo>
                  <a:pt x="251458" y="10447"/>
                </a:lnTo>
                <a:lnTo>
                  <a:pt x="257554" y="16340"/>
                </a:lnTo>
                <a:lnTo>
                  <a:pt x="259078" y="19964"/>
                </a:lnTo>
                <a:lnTo>
                  <a:pt x="259078" y="28346"/>
                </a:lnTo>
                <a:lnTo>
                  <a:pt x="257385" y="32698"/>
                </a:lnTo>
                <a:lnTo>
                  <a:pt x="228429" y="61044"/>
                </a:lnTo>
                <a:lnTo>
                  <a:pt x="223688" y="65497"/>
                </a:lnTo>
                <a:lnTo>
                  <a:pt x="220470" y="69358"/>
                </a:lnTo>
                <a:lnTo>
                  <a:pt x="217084" y="73202"/>
                </a:lnTo>
                <a:lnTo>
                  <a:pt x="214713" y="77113"/>
                </a:lnTo>
                <a:lnTo>
                  <a:pt x="213189" y="81093"/>
                </a:lnTo>
                <a:lnTo>
                  <a:pt x="212342" y="83497"/>
                </a:lnTo>
                <a:lnTo>
                  <a:pt x="212004" y="86003"/>
                </a:lnTo>
                <a:lnTo>
                  <a:pt x="212004" y="88611"/>
                </a:lnTo>
                <a:lnTo>
                  <a:pt x="270423" y="88611"/>
                </a:lnTo>
                <a:lnTo>
                  <a:pt x="270423" y="78197"/>
                </a:lnTo>
                <a:lnTo>
                  <a:pt x="227074" y="78197"/>
                </a:lnTo>
                <a:lnTo>
                  <a:pt x="228259" y="76233"/>
                </a:lnTo>
                <a:lnTo>
                  <a:pt x="229783" y="74286"/>
                </a:lnTo>
                <a:lnTo>
                  <a:pt x="233509" y="70391"/>
                </a:lnTo>
                <a:lnTo>
                  <a:pt x="237573" y="66683"/>
                </a:lnTo>
                <a:lnTo>
                  <a:pt x="244177" y="61230"/>
                </a:lnTo>
                <a:lnTo>
                  <a:pt x="251966" y="54643"/>
                </a:lnTo>
                <a:lnTo>
                  <a:pt x="270254" y="17559"/>
                </a:lnTo>
                <a:lnTo>
                  <a:pt x="267714" y="11734"/>
                </a:lnTo>
                <a:lnTo>
                  <a:pt x="264829" y="8974"/>
                </a:lnTo>
                <a:close/>
              </a:path>
              <a:path w="270510" h="90170">
                <a:moveTo>
                  <a:pt x="251119" y="0"/>
                </a:moveTo>
                <a:lnTo>
                  <a:pt x="234355" y="0"/>
                </a:lnTo>
                <a:lnTo>
                  <a:pt x="227582" y="2167"/>
                </a:lnTo>
                <a:lnTo>
                  <a:pt x="217761" y="10888"/>
                </a:lnTo>
                <a:lnTo>
                  <a:pt x="214882" y="17221"/>
                </a:lnTo>
                <a:lnTo>
                  <a:pt x="214036" y="25518"/>
                </a:lnTo>
                <a:lnTo>
                  <a:pt x="225212" y="26669"/>
                </a:lnTo>
                <a:lnTo>
                  <a:pt x="225212" y="21132"/>
                </a:lnTo>
                <a:lnTo>
                  <a:pt x="226736" y="16797"/>
                </a:lnTo>
                <a:lnTo>
                  <a:pt x="229953" y="13665"/>
                </a:lnTo>
                <a:lnTo>
                  <a:pt x="233001" y="10532"/>
                </a:lnTo>
                <a:lnTo>
                  <a:pt x="237234" y="8974"/>
                </a:lnTo>
                <a:lnTo>
                  <a:pt x="264829" y="8974"/>
                </a:lnTo>
                <a:lnTo>
                  <a:pt x="257893" y="2336"/>
                </a:lnTo>
                <a:lnTo>
                  <a:pt x="251119" y="0"/>
                </a:lnTo>
                <a:close/>
              </a:path>
            </a:pathLst>
          </a:custGeom>
          <a:solidFill>
            <a:srgbClr val="000000"/>
          </a:solidFill>
        </p:spPr>
        <p:txBody>
          <a:bodyPr wrap="square" lIns="0" tIns="0" rIns="0" bIns="0" rtlCol="0"/>
          <a:lstStyle/>
          <a:p>
            <a:endParaRPr/>
          </a:p>
        </p:txBody>
      </p:sp>
      <p:sp>
        <p:nvSpPr>
          <p:cNvPr id="70" name="object 70"/>
          <p:cNvSpPr/>
          <p:nvPr/>
        </p:nvSpPr>
        <p:spPr>
          <a:xfrm>
            <a:off x="3943752" y="3500460"/>
            <a:ext cx="128523" cy="90254"/>
          </a:xfrm>
          <a:prstGeom prst="rect">
            <a:avLst/>
          </a:prstGeom>
          <a:blipFill>
            <a:blip r:embed="rId11" cstate="print"/>
            <a:stretch>
              <a:fillRect/>
            </a:stretch>
          </a:blipFill>
        </p:spPr>
        <p:txBody>
          <a:bodyPr wrap="square" lIns="0" tIns="0" rIns="0" bIns="0" rtlCol="0"/>
          <a:lstStyle/>
          <a:p>
            <a:endParaRPr/>
          </a:p>
        </p:txBody>
      </p:sp>
      <p:sp>
        <p:nvSpPr>
          <p:cNvPr id="71" name="object 71"/>
          <p:cNvSpPr/>
          <p:nvPr/>
        </p:nvSpPr>
        <p:spPr>
          <a:xfrm>
            <a:off x="4604148" y="5222891"/>
            <a:ext cx="271780" cy="90170"/>
          </a:xfrm>
          <a:custGeom>
            <a:avLst/>
            <a:gdLst/>
            <a:ahLst/>
            <a:cxnLst/>
            <a:rect l="l" t="t" r="r" b="b"/>
            <a:pathLst>
              <a:path w="271779" h="90170">
                <a:moveTo>
                  <a:pt x="52995" y="8974"/>
                </a:moveTo>
                <a:lnTo>
                  <a:pt x="35559" y="8974"/>
                </a:lnTo>
                <a:lnTo>
                  <a:pt x="39623" y="10447"/>
                </a:lnTo>
                <a:lnTo>
                  <a:pt x="45719" y="16340"/>
                </a:lnTo>
                <a:lnTo>
                  <a:pt x="47243" y="19964"/>
                </a:lnTo>
                <a:lnTo>
                  <a:pt x="47243" y="28346"/>
                </a:lnTo>
                <a:lnTo>
                  <a:pt x="45550" y="32698"/>
                </a:lnTo>
                <a:lnTo>
                  <a:pt x="16594" y="61044"/>
                </a:lnTo>
                <a:lnTo>
                  <a:pt x="11853" y="65497"/>
                </a:lnTo>
                <a:lnTo>
                  <a:pt x="0" y="86003"/>
                </a:lnTo>
                <a:lnTo>
                  <a:pt x="169" y="88611"/>
                </a:lnTo>
                <a:lnTo>
                  <a:pt x="58419" y="88611"/>
                </a:lnTo>
                <a:lnTo>
                  <a:pt x="58419" y="78197"/>
                </a:lnTo>
                <a:lnTo>
                  <a:pt x="15239" y="78197"/>
                </a:lnTo>
                <a:lnTo>
                  <a:pt x="16425" y="76233"/>
                </a:lnTo>
                <a:lnTo>
                  <a:pt x="17949" y="74286"/>
                </a:lnTo>
                <a:lnTo>
                  <a:pt x="21674" y="70391"/>
                </a:lnTo>
                <a:lnTo>
                  <a:pt x="25738" y="66683"/>
                </a:lnTo>
                <a:lnTo>
                  <a:pt x="32342" y="61230"/>
                </a:lnTo>
                <a:lnTo>
                  <a:pt x="40131" y="54643"/>
                </a:lnTo>
                <a:lnTo>
                  <a:pt x="45719" y="49461"/>
                </a:lnTo>
                <a:lnTo>
                  <a:pt x="48937" y="45685"/>
                </a:lnTo>
                <a:lnTo>
                  <a:pt x="52323" y="41926"/>
                </a:lnTo>
                <a:lnTo>
                  <a:pt x="58419" y="17559"/>
                </a:lnTo>
                <a:lnTo>
                  <a:pt x="55879" y="11734"/>
                </a:lnTo>
                <a:lnTo>
                  <a:pt x="52995" y="8974"/>
                </a:lnTo>
                <a:close/>
              </a:path>
              <a:path w="271779" h="90170">
                <a:moveTo>
                  <a:pt x="39285" y="0"/>
                </a:moveTo>
                <a:lnTo>
                  <a:pt x="22521" y="0"/>
                </a:lnTo>
                <a:lnTo>
                  <a:pt x="15747" y="2167"/>
                </a:lnTo>
                <a:lnTo>
                  <a:pt x="10837" y="6536"/>
                </a:lnTo>
                <a:lnTo>
                  <a:pt x="5757" y="10888"/>
                </a:lnTo>
                <a:lnTo>
                  <a:pt x="2878" y="17221"/>
                </a:lnTo>
                <a:lnTo>
                  <a:pt x="2201" y="25518"/>
                </a:lnTo>
                <a:lnTo>
                  <a:pt x="13377" y="26669"/>
                </a:lnTo>
                <a:lnTo>
                  <a:pt x="13377" y="21132"/>
                </a:lnTo>
                <a:lnTo>
                  <a:pt x="14901" y="16797"/>
                </a:lnTo>
                <a:lnTo>
                  <a:pt x="18118" y="13665"/>
                </a:lnTo>
                <a:lnTo>
                  <a:pt x="21166" y="10532"/>
                </a:lnTo>
                <a:lnTo>
                  <a:pt x="25399" y="8974"/>
                </a:lnTo>
                <a:lnTo>
                  <a:pt x="52995" y="8974"/>
                </a:lnTo>
                <a:lnTo>
                  <a:pt x="46058" y="2336"/>
                </a:lnTo>
                <a:lnTo>
                  <a:pt x="39285" y="0"/>
                </a:lnTo>
                <a:close/>
              </a:path>
              <a:path w="271779" h="90170">
                <a:moveTo>
                  <a:pt x="105663" y="0"/>
                </a:moveTo>
                <a:lnTo>
                  <a:pt x="94487" y="0"/>
                </a:lnTo>
                <a:lnTo>
                  <a:pt x="89238" y="1727"/>
                </a:lnTo>
                <a:lnTo>
                  <a:pt x="72328" y="37651"/>
                </a:lnTo>
                <a:lnTo>
                  <a:pt x="72135" y="45093"/>
                </a:lnTo>
                <a:lnTo>
                  <a:pt x="72677" y="56659"/>
                </a:lnTo>
                <a:lnTo>
                  <a:pt x="92455" y="90118"/>
                </a:lnTo>
                <a:lnTo>
                  <a:pt x="107356" y="90118"/>
                </a:lnTo>
                <a:lnTo>
                  <a:pt x="112775" y="88391"/>
                </a:lnTo>
                <a:lnTo>
                  <a:pt x="121241" y="81448"/>
                </a:lnTo>
                <a:lnTo>
                  <a:pt x="121396" y="81211"/>
                </a:lnTo>
                <a:lnTo>
                  <a:pt x="96011" y="81211"/>
                </a:lnTo>
                <a:lnTo>
                  <a:pt x="91778" y="78807"/>
                </a:lnTo>
                <a:lnTo>
                  <a:pt x="83311" y="45093"/>
                </a:lnTo>
                <a:lnTo>
                  <a:pt x="83660" y="35078"/>
                </a:lnTo>
                <a:lnTo>
                  <a:pt x="95842" y="8974"/>
                </a:lnTo>
                <a:lnTo>
                  <a:pt x="120848" y="8974"/>
                </a:lnTo>
                <a:lnTo>
                  <a:pt x="119887" y="7518"/>
                </a:lnTo>
                <a:lnTo>
                  <a:pt x="117008" y="4758"/>
                </a:lnTo>
                <a:lnTo>
                  <a:pt x="109896" y="948"/>
                </a:lnTo>
                <a:lnTo>
                  <a:pt x="105663" y="0"/>
                </a:lnTo>
                <a:close/>
              </a:path>
              <a:path w="271779" h="90170">
                <a:moveTo>
                  <a:pt x="120848" y="8974"/>
                </a:moveTo>
                <a:lnTo>
                  <a:pt x="105832" y="8974"/>
                </a:lnTo>
                <a:lnTo>
                  <a:pt x="110066" y="11362"/>
                </a:lnTo>
                <a:lnTo>
                  <a:pt x="113452" y="16137"/>
                </a:lnTo>
                <a:lnTo>
                  <a:pt x="115675" y="20633"/>
                </a:lnTo>
                <a:lnTo>
                  <a:pt x="117262" y="26957"/>
                </a:lnTo>
                <a:lnTo>
                  <a:pt x="118211" y="35078"/>
                </a:lnTo>
                <a:lnTo>
                  <a:pt x="118532" y="45093"/>
                </a:lnTo>
                <a:lnTo>
                  <a:pt x="118215" y="55024"/>
                </a:lnTo>
                <a:lnTo>
                  <a:pt x="105832" y="81211"/>
                </a:lnTo>
                <a:lnTo>
                  <a:pt x="121396" y="81211"/>
                </a:lnTo>
                <a:lnTo>
                  <a:pt x="124459" y="76521"/>
                </a:lnTo>
                <a:lnTo>
                  <a:pt x="126491" y="70171"/>
                </a:lnTo>
                <a:lnTo>
                  <a:pt x="128692" y="63804"/>
                </a:lnTo>
                <a:lnTo>
                  <a:pt x="129708" y="55439"/>
                </a:lnTo>
                <a:lnTo>
                  <a:pt x="129585" y="35078"/>
                </a:lnTo>
                <a:lnTo>
                  <a:pt x="129031" y="29379"/>
                </a:lnTo>
                <a:lnTo>
                  <a:pt x="126321" y="19066"/>
                </a:lnTo>
                <a:lnTo>
                  <a:pt x="124628" y="14698"/>
                </a:lnTo>
                <a:lnTo>
                  <a:pt x="120848" y="8974"/>
                </a:lnTo>
                <a:close/>
              </a:path>
              <a:path w="271779" h="90170">
                <a:moveTo>
                  <a:pt x="183556" y="19557"/>
                </a:moveTo>
                <a:lnTo>
                  <a:pt x="172718" y="19557"/>
                </a:lnTo>
                <a:lnTo>
                  <a:pt x="172718" y="88611"/>
                </a:lnTo>
                <a:lnTo>
                  <a:pt x="183556" y="88611"/>
                </a:lnTo>
                <a:lnTo>
                  <a:pt x="183556" y="19557"/>
                </a:lnTo>
                <a:close/>
              </a:path>
              <a:path w="271779" h="90170">
                <a:moveTo>
                  <a:pt x="183556" y="0"/>
                </a:moveTo>
                <a:lnTo>
                  <a:pt x="176613" y="0"/>
                </a:lnTo>
                <a:lnTo>
                  <a:pt x="174750" y="3809"/>
                </a:lnTo>
                <a:lnTo>
                  <a:pt x="171533" y="7738"/>
                </a:lnTo>
                <a:lnTo>
                  <a:pt x="162389" y="15849"/>
                </a:lnTo>
                <a:lnTo>
                  <a:pt x="157140" y="19303"/>
                </a:lnTo>
                <a:lnTo>
                  <a:pt x="151044" y="22148"/>
                </a:lnTo>
                <a:lnTo>
                  <a:pt x="151044" y="32630"/>
                </a:lnTo>
                <a:lnTo>
                  <a:pt x="172718" y="19557"/>
                </a:lnTo>
                <a:lnTo>
                  <a:pt x="183556" y="19557"/>
                </a:lnTo>
                <a:lnTo>
                  <a:pt x="183556" y="0"/>
                </a:lnTo>
                <a:close/>
              </a:path>
              <a:path w="271779" h="90170">
                <a:moveTo>
                  <a:pt x="271270" y="1507"/>
                </a:moveTo>
                <a:lnTo>
                  <a:pt x="214036" y="1507"/>
                </a:lnTo>
                <a:lnTo>
                  <a:pt x="214036" y="11920"/>
                </a:lnTo>
                <a:lnTo>
                  <a:pt x="257385" y="11920"/>
                </a:lnTo>
                <a:lnTo>
                  <a:pt x="253284" y="16886"/>
                </a:lnTo>
                <a:lnTo>
                  <a:pt x="232757" y="56146"/>
                </a:lnTo>
                <a:lnTo>
                  <a:pt x="226397" y="88611"/>
                </a:lnTo>
                <a:lnTo>
                  <a:pt x="237573" y="88611"/>
                </a:lnTo>
                <a:lnTo>
                  <a:pt x="238250" y="79823"/>
                </a:lnTo>
                <a:lnTo>
                  <a:pt x="239605" y="71746"/>
                </a:lnTo>
                <a:lnTo>
                  <a:pt x="254506" y="33764"/>
                </a:lnTo>
                <a:lnTo>
                  <a:pt x="271270" y="9922"/>
                </a:lnTo>
                <a:lnTo>
                  <a:pt x="271270" y="1507"/>
                </a:lnTo>
                <a:close/>
              </a:path>
            </a:pathLst>
          </a:custGeom>
          <a:solidFill>
            <a:srgbClr val="000000"/>
          </a:solidFill>
        </p:spPr>
        <p:txBody>
          <a:bodyPr wrap="square" lIns="0" tIns="0" rIns="0" bIns="0" rtlCol="0"/>
          <a:lstStyle/>
          <a:p>
            <a:endParaRPr/>
          </a:p>
        </p:txBody>
      </p:sp>
      <p:sp>
        <p:nvSpPr>
          <p:cNvPr id="72" name="object 72"/>
          <p:cNvSpPr/>
          <p:nvPr/>
        </p:nvSpPr>
        <p:spPr>
          <a:xfrm>
            <a:off x="4672727" y="3029378"/>
            <a:ext cx="132079" cy="88222"/>
          </a:xfrm>
          <a:prstGeom prst="rect">
            <a:avLst/>
          </a:prstGeom>
          <a:blipFill>
            <a:blip r:embed="rId12" cstate="print"/>
            <a:stretch>
              <a:fillRect/>
            </a:stretch>
          </a:blipFill>
        </p:spPr>
        <p:txBody>
          <a:bodyPr wrap="square" lIns="0" tIns="0" rIns="0" bIns="0" rtlCol="0"/>
          <a:lstStyle/>
          <a:p>
            <a:endParaRPr/>
          </a:p>
        </p:txBody>
      </p:sp>
      <p:sp>
        <p:nvSpPr>
          <p:cNvPr id="73" name="object 73"/>
          <p:cNvSpPr/>
          <p:nvPr/>
        </p:nvSpPr>
        <p:spPr>
          <a:xfrm>
            <a:off x="5305861" y="3158239"/>
            <a:ext cx="316865" cy="93345"/>
          </a:xfrm>
          <a:custGeom>
            <a:avLst/>
            <a:gdLst/>
            <a:ahLst/>
            <a:cxnLst/>
            <a:rect l="l" t="t" r="r" b="b"/>
            <a:pathLst>
              <a:path w="316864" h="93345">
                <a:moveTo>
                  <a:pt x="33189" y="52323"/>
                </a:moveTo>
                <a:lnTo>
                  <a:pt x="0" y="52323"/>
                </a:lnTo>
                <a:lnTo>
                  <a:pt x="0" y="63330"/>
                </a:lnTo>
                <a:lnTo>
                  <a:pt x="33189" y="63330"/>
                </a:lnTo>
                <a:lnTo>
                  <a:pt x="33189" y="52323"/>
                </a:lnTo>
                <a:close/>
              </a:path>
              <a:path w="316864" h="93345">
                <a:moveTo>
                  <a:pt x="84158" y="20658"/>
                </a:moveTo>
                <a:lnTo>
                  <a:pt x="73320" y="20658"/>
                </a:lnTo>
                <a:lnTo>
                  <a:pt x="73320" y="89746"/>
                </a:lnTo>
                <a:lnTo>
                  <a:pt x="84158" y="89746"/>
                </a:lnTo>
                <a:lnTo>
                  <a:pt x="84158" y="20658"/>
                </a:lnTo>
                <a:close/>
              </a:path>
              <a:path w="316864" h="93345">
                <a:moveTo>
                  <a:pt x="84158" y="1185"/>
                </a:moveTo>
                <a:lnTo>
                  <a:pt x="77215" y="1185"/>
                </a:lnTo>
                <a:lnTo>
                  <a:pt x="75352" y="4910"/>
                </a:lnTo>
                <a:lnTo>
                  <a:pt x="72135" y="8974"/>
                </a:lnTo>
                <a:lnTo>
                  <a:pt x="67563" y="13038"/>
                </a:lnTo>
                <a:lnTo>
                  <a:pt x="62991" y="16933"/>
                </a:lnTo>
                <a:lnTo>
                  <a:pt x="57742" y="20489"/>
                </a:lnTo>
                <a:lnTo>
                  <a:pt x="51646" y="23367"/>
                </a:lnTo>
                <a:lnTo>
                  <a:pt x="51646" y="33866"/>
                </a:lnTo>
                <a:lnTo>
                  <a:pt x="55033" y="32511"/>
                </a:lnTo>
                <a:lnTo>
                  <a:pt x="58927" y="30649"/>
                </a:lnTo>
                <a:lnTo>
                  <a:pt x="63160" y="28109"/>
                </a:lnTo>
                <a:lnTo>
                  <a:pt x="67394" y="25738"/>
                </a:lnTo>
                <a:lnTo>
                  <a:pt x="70780" y="23198"/>
                </a:lnTo>
                <a:lnTo>
                  <a:pt x="73320" y="20658"/>
                </a:lnTo>
                <a:lnTo>
                  <a:pt x="84158" y="20658"/>
                </a:lnTo>
                <a:lnTo>
                  <a:pt x="84158" y="1185"/>
                </a:lnTo>
                <a:close/>
              </a:path>
              <a:path w="316864" h="93345">
                <a:moveTo>
                  <a:pt x="132417" y="77384"/>
                </a:moveTo>
                <a:lnTo>
                  <a:pt x="120056" y="77384"/>
                </a:lnTo>
                <a:lnTo>
                  <a:pt x="120056" y="89746"/>
                </a:lnTo>
                <a:lnTo>
                  <a:pt x="132417" y="89746"/>
                </a:lnTo>
                <a:lnTo>
                  <a:pt x="132417" y="77384"/>
                </a:lnTo>
                <a:close/>
              </a:path>
              <a:path w="316864" h="93345">
                <a:moveTo>
                  <a:pt x="187450" y="1185"/>
                </a:moveTo>
                <a:lnTo>
                  <a:pt x="171194" y="1185"/>
                </a:lnTo>
                <a:lnTo>
                  <a:pt x="163744" y="4571"/>
                </a:lnTo>
                <a:lnTo>
                  <a:pt x="149074" y="43857"/>
                </a:lnTo>
                <a:lnTo>
                  <a:pt x="148962" y="50799"/>
                </a:lnTo>
                <a:lnTo>
                  <a:pt x="149380" y="59062"/>
                </a:lnTo>
                <a:lnTo>
                  <a:pt x="170517" y="91270"/>
                </a:lnTo>
                <a:lnTo>
                  <a:pt x="184741" y="91270"/>
                </a:lnTo>
                <a:lnTo>
                  <a:pt x="189482" y="90084"/>
                </a:lnTo>
                <a:lnTo>
                  <a:pt x="193716" y="87544"/>
                </a:lnTo>
                <a:lnTo>
                  <a:pt x="197780" y="85004"/>
                </a:lnTo>
                <a:lnTo>
                  <a:pt x="200243" y="82295"/>
                </a:lnTo>
                <a:lnTo>
                  <a:pt x="176105" y="82295"/>
                </a:lnTo>
                <a:lnTo>
                  <a:pt x="173226" y="81448"/>
                </a:lnTo>
                <a:lnTo>
                  <a:pt x="170348" y="79755"/>
                </a:lnTo>
                <a:lnTo>
                  <a:pt x="167469" y="77892"/>
                </a:lnTo>
                <a:lnTo>
                  <a:pt x="165268" y="75352"/>
                </a:lnTo>
                <a:lnTo>
                  <a:pt x="163663" y="71796"/>
                </a:lnTo>
                <a:lnTo>
                  <a:pt x="162051" y="68410"/>
                </a:lnTo>
                <a:lnTo>
                  <a:pt x="161373" y="64854"/>
                </a:lnTo>
                <a:lnTo>
                  <a:pt x="161373" y="55540"/>
                </a:lnTo>
                <a:lnTo>
                  <a:pt x="163067" y="50799"/>
                </a:lnTo>
                <a:lnTo>
                  <a:pt x="166453" y="47413"/>
                </a:lnTo>
                <a:lnTo>
                  <a:pt x="169517" y="44195"/>
                </a:lnTo>
                <a:lnTo>
                  <a:pt x="159680" y="44195"/>
                </a:lnTo>
                <a:lnTo>
                  <a:pt x="159705" y="35221"/>
                </a:lnTo>
                <a:lnTo>
                  <a:pt x="160696" y="28617"/>
                </a:lnTo>
                <a:lnTo>
                  <a:pt x="162728" y="23875"/>
                </a:lnTo>
                <a:lnTo>
                  <a:pt x="164591" y="19134"/>
                </a:lnTo>
                <a:lnTo>
                  <a:pt x="167300" y="15409"/>
                </a:lnTo>
                <a:lnTo>
                  <a:pt x="170686" y="13038"/>
                </a:lnTo>
                <a:lnTo>
                  <a:pt x="173396" y="11006"/>
                </a:lnTo>
                <a:lnTo>
                  <a:pt x="176444" y="9990"/>
                </a:lnTo>
                <a:lnTo>
                  <a:pt x="201056" y="9990"/>
                </a:lnTo>
                <a:lnTo>
                  <a:pt x="193208" y="3047"/>
                </a:lnTo>
                <a:lnTo>
                  <a:pt x="187450" y="1185"/>
                </a:lnTo>
                <a:close/>
              </a:path>
              <a:path w="316864" h="93345">
                <a:moveTo>
                  <a:pt x="201060" y="42163"/>
                </a:moveTo>
                <a:lnTo>
                  <a:pt x="183725" y="42163"/>
                </a:lnTo>
                <a:lnTo>
                  <a:pt x="187958" y="43857"/>
                </a:lnTo>
                <a:lnTo>
                  <a:pt x="191176" y="47413"/>
                </a:lnTo>
                <a:lnTo>
                  <a:pt x="194393" y="50799"/>
                </a:lnTo>
                <a:lnTo>
                  <a:pt x="196028" y="55540"/>
                </a:lnTo>
                <a:lnTo>
                  <a:pt x="195973" y="68410"/>
                </a:lnTo>
                <a:lnTo>
                  <a:pt x="194393" y="73151"/>
                </a:lnTo>
                <a:lnTo>
                  <a:pt x="191006" y="76876"/>
                </a:lnTo>
                <a:lnTo>
                  <a:pt x="187789" y="80602"/>
                </a:lnTo>
                <a:lnTo>
                  <a:pt x="183894" y="82295"/>
                </a:lnTo>
                <a:lnTo>
                  <a:pt x="200243" y="82295"/>
                </a:lnTo>
                <a:lnTo>
                  <a:pt x="201166" y="81279"/>
                </a:lnTo>
                <a:lnTo>
                  <a:pt x="205908" y="71796"/>
                </a:lnTo>
                <a:lnTo>
                  <a:pt x="207093" y="66716"/>
                </a:lnTo>
                <a:lnTo>
                  <a:pt x="207093" y="52662"/>
                </a:lnTo>
                <a:lnTo>
                  <a:pt x="204553" y="45889"/>
                </a:lnTo>
                <a:lnTo>
                  <a:pt x="201060" y="42163"/>
                </a:lnTo>
                <a:close/>
              </a:path>
              <a:path w="316864" h="93345">
                <a:moveTo>
                  <a:pt x="188297" y="32511"/>
                </a:moveTo>
                <a:lnTo>
                  <a:pt x="176952" y="32511"/>
                </a:lnTo>
                <a:lnTo>
                  <a:pt x="172888" y="33527"/>
                </a:lnTo>
                <a:lnTo>
                  <a:pt x="169163" y="35390"/>
                </a:lnTo>
                <a:lnTo>
                  <a:pt x="165437" y="37422"/>
                </a:lnTo>
                <a:lnTo>
                  <a:pt x="162220" y="40301"/>
                </a:lnTo>
                <a:lnTo>
                  <a:pt x="159680" y="44195"/>
                </a:lnTo>
                <a:lnTo>
                  <a:pt x="169517" y="44195"/>
                </a:lnTo>
                <a:lnTo>
                  <a:pt x="169840" y="43857"/>
                </a:lnTo>
                <a:lnTo>
                  <a:pt x="173904" y="42163"/>
                </a:lnTo>
                <a:lnTo>
                  <a:pt x="201060" y="42163"/>
                </a:lnTo>
                <a:lnTo>
                  <a:pt x="199473" y="40470"/>
                </a:lnTo>
                <a:lnTo>
                  <a:pt x="194393" y="35221"/>
                </a:lnTo>
                <a:lnTo>
                  <a:pt x="188297" y="32511"/>
                </a:lnTo>
                <a:close/>
              </a:path>
              <a:path w="316864" h="93345">
                <a:moveTo>
                  <a:pt x="201056" y="9990"/>
                </a:moveTo>
                <a:lnTo>
                  <a:pt x="184064" y="9990"/>
                </a:lnTo>
                <a:lnTo>
                  <a:pt x="187789" y="11683"/>
                </a:lnTo>
                <a:lnTo>
                  <a:pt x="190668" y="14731"/>
                </a:lnTo>
                <a:lnTo>
                  <a:pt x="192361" y="16594"/>
                </a:lnTo>
                <a:lnTo>
                  <a:pt x="193716" y="19642"/>
                </a:lnTo>
                <a:lnTo>
                  <a:pt x="194732" y="24045"/>
                </a:lnTo>
                <a:lnTo>
                  <a:pt x="205569" y="23198"/>
                </a:lnTo>
                <a:lnTo>
                  <a:pt x="204722" y="16255"/>
                </a:lnTo>
                <a:lnTo>
                  <a:pt x="202013" y="10837"/>
                </a:lnTo>
                <a:lnTo>
                  <a:pt x="201056" y="9990"/>
                </a:lnTo>
                <a:close/>
              </a:path>
              <a:path w="316864" h="93345">
                <a:moveTo>
                  <a:pt x="298024" y="0"/>
                </a:moveTo>
                <a:lnTo>
                  <a:pt x="289219" y="0"/>
                </a:lnTo>
                <a:lnTo>
                  <a:pt x="240959" y="92963"/>
                </a:lnTo>
                <a:lnTo>
                  <a:pt x="249934" y="92963"/>
                </a:lnTo>
                <a:lnTo>
                  <a:pt x="298024" y="0"/>
                </a:lnTo>
                <a:close/>
              </a:path>
              <a:path w="316864" h="93345">
                <a:moveTo>
                  <a:pt x="303274" y="46397"/>
                </a:moveTo>
                <a:lnTo>
                  <a:pt x="291590" y="46397"/>
                </a:lnTo>
                <a:lnTo>
                  <a:pt x="287018" y="48598"/>
                </a:lnTo>
                <a:lnTo>
                  <a:pt x="280583" y="57403"/>
                </a:lnTo>
                <a:lnTo>
                  <a:pt x="279207" y="62144"/>
                </a:lnTo>
                <a:lnTo>
                  <a:pt x="279108" y="77215"/>
                </a:lnTo>
                <a:lnTo>
                  <a:pt x="280753" y="82972"/>
                </a:lnTo>
                <a:lnTo>
                  <a:pt x="287864" y="91100"/>
                </a:lnTo>
                <a:lnTo>
                  <a:pt x="292436" y="92963"/>
                </a:lnTo>
                <a:lnTo>
                  <a:pt x="303104" y="92963"/>
                </a:lnTo>
                <a:lnTo>
                  <a:pt x="307676" y="91100"/>
                </a:lnTo>
                <a:lnTo>
                  <a:pt x="311402" y="87036"/>
                </a:lnTo>
                <a:lnTo>
                  <a:pt x="312735" y="85512"/>
                </a:lnTo>
                <a:lnTo>
                  <a:pt x="295315" y="85512"/>
                </a:lnTo>
                <a:lnTo>
                  <a:pt x="292944" y="84327"/>
                </a:lnTo>
                <a:lnTo>
                  <a:pt x="291251" y="82126"/>
                </a:lnTo>
                <a:lnTo>
                  <a:pt x="289388" y="79755"/>
                </a:lnTo>
                <a:lnTo>
                  <a:pt x="288542" y="75691"/>
                </a:lnTo>
                <a:lnTo>
                  <a:pt x="288607" y="63668"/>
                </a:lnTo>
                <a:lnTo>
                  <a:pt x="289388" y="59604"/>
                </a:lnTo>
                <a:lnTo>
                  <a:pt x="291251" y="57403"/>
                </a:lnTo>
                <a:lnTo>
                  <a:pt x="292944" y="55032"/>
                </a:lnTo>
                <a:lnTo>
                  <a:pt x="295146" y="53847"/>
                </a:lnTo>
                <a:lnTo>
                  <a:pt x="312859" y="53847"/>
                </a:lnTo>
                <a:lnTo>
                  <a:pt x="311402" y="52323"/>
                </a:lnTo>
                <a:lnTo>
                  <a:pt x="307846" y="48429"/>
                </a:lnTo>
                <a:lnTo>
                  <a:pt x="303274" y="46397"/>
                </a:lnTo>
                <a:close/>
              </a:path>
              <a:path w="316864" h="93345">
                <a:moveTo>
                  <a:pt x="312859" y="53847"/>
                </a:moveTo>
                <a:lnTo>
                  <a:pt x="300564" y="53847"/>
                </a:lnTo>
                <a:lnTo>
                  <a:pt x="302935" y="55032"/>
                </a:lnTo>
                <a:lnTo>
                  <a:pt x="304628" y="57234"/>
                </a:lnTo>
                <a:lnTo>
                  <a:pt x="306491" y="59604"/>
                </a:lnTo>
                <a:lnTo>
                  <a:pt x="307338" y="63668"/>
                </a:lnTo>
                <a:lnTo>
                  <a:pt x="307304" y="75691"/>
                </a:lnTo>
                <a:lnTo>
                  <a:pt x="306491" y="79755"/>
                </a:lnTo>
                <a:lnTo>
                  <a:pt x="304798" y="82126"/>
                </a:lnTo>
                <a:lnTo>
                  <a:pt x="302935" y="84327"/>
                </a:lnTo>
                <a:lnTo>
                  <a:pt x="300734" y="85512"/>
                </a:lnTo>
                <a:lnTo>
                  <a:pt x="312735" y="85512"/>
                </a:lnTo>
                <a:lnTo>
                  <a:pt x="314958" y="82972"/>
                </a:lnTo>
                <a:lnTo>
                  <a:pt x="316820" y="77215"/>
                </a:lnTo>
                <a:lnTo>
                  <a:pt x="316820" y="62144"/>
                </a:lnTo>
                <a:lnTo>
                  <a:pt x="315127" y="56218"/>
                </a:lnTo>
                <a:lnTo>
                  <a:pt x="312859" y="53847"/>
                </a:lnTo>
                <a:close/>
              </a:path>
              <a:path w="316864" h="93345">
                <a:moveTo>
                  <a:pt x="246039" y="0"/>
                </a:moveTo>
                <a:lnTo>
                  <a:pt x="234525" y="0"/>
                </a:lnTo>
                <a:lnTo>
                  <a:pt x="229953" y="2201"/>
                </a:lnTo>
                <a:lnTo>
                  <a:pt x="223518" y="11006"/>
                </a:lnTo>
                <a:lnTo>
                  <a:pt x="221994" y="16425"/>
                </a:lnTo>
                <a:lnTo>
                  <a:pt x="221994" y="30818"/>
                </a:lnTo>
                <a:lnTo>
                  <a:pt x="223688" y="36745"/>
                </a:lnTo>
                <a:lnTo>
                  <a:pt x="227244" y="40639"/>
                </a:lnTo>
                <a:lnTo>
                  <a:pt x="230799" y="44703"/>
                </a:lnTo>
                <a:lnTo>
                  <a:pt x="235371" y="46735"/>
                </a:lnTo>
                <a:lnTo>
                  <a:pt x="246039" y="46735"/>
                </a:lnTo>
                <a:lnTo>
                  <a:pt x="250611" y="44703"/>
                </a:lnTo>
                <a:lnTo>
                  <a:pt x="254167" y="40639"/>
                </a:lnTo>
                <a:lnTo>
                  <a:pt x="255409" y="39285"/>
                </a:lnTo>
                <a:lnTo>
                  <a:pt x="238250" y="39285"/>
                </a:lnTo>
                <a:lnTo>
                  <a:pt x="235879" y="38099"/>
                </a:lnTo>
                <a:lnTo>
                  <a:pt x="234186" y="35729"/>
                </a:lnTo>
                <a:lnTo>
                  <a:pt x="232323" y="33358"/>
                </a:lnTo>
                <a:lnTo>
                  <a:pt x="231477" y="29463"/>
                </a:lnTo>
                <a:lnTo>
                  <a:pt x="231545" y="17271"/>
                </a:lnTo>
                <a:lnTo>
                  <a:pt x="232323" y="13377"/>
                </a:lnTo>
                <a:lnTo>
                  <a:pt x="234186" y="11006"/>
                </a:lnTo>
                <a:lnTo>
                  <a:pt x="235879" y="8635"/>
                </a:lnTo>
                <a:lnTo>
                  <a:pt x="238081" y="7450"/>
                </a:lnTo>
                <a:lnTo>
                  <a:pt x="255728" y="7450"/>
                </a:lnTo>
                <a:lnTo>
                  <a:pt x="254337" y="5926"/>
                </a:lnTo>
                <a:lnTo>
                  <a:pt x="250611" y="2031"/>
                </a:lnTo>
                <a:lnTo>
                  <a:pt x="246039" y="0"/>
                </a:lnTo>
                <a:close/>
              </a:path>
              <a:path w="316864" h="93345">
                <a:moveTo>
                  <a:pt x="255728" y="7450"/>
                </a:moveTo>
                <a:lnTo>
                  <a:pt x="243499" y="7450"/>
                </a:lnTo>
                <a:lnTo>
                  <a:pt x="245701" y="8635"/>
                </a:lnTo>
                <a:lnTo>
                  <a:pt x="247563" y="11006"/>
                </a:lnTo>
                <a:lnTo>
                  <a:pt x="249426" y="13207"/>
                </a:lnTo>
                <a:lnTo>
                  <a:pt x="250096" y="16425"/>
                </a:lnTo>
                <a:lnTo>
                  <a:pt x="250205" y="29463"/>
                </a:lnTo>
                <a:lnTo>
                  <a:pt x="249426" y="33358"/>
                </a:lnTo>
                <a:lnTo>
                  <a:pt x="247563" y="35729"/>
                </a:lnTo>
                <a:lnTo>
                  <a:pt x="245870" y="38099"/>
                </a:lnTo>
                <a:lnTo>
                  <a:pt x="243499" y="39285"/>
                </a:lnTo>
                <a:lnTo>
                  <a:pt x="255409" y="39285"/>
                </a:lnTo>
                <a:lnTo>
                  <a:pt x="257893" y="36575"/>
                </a:lnTo>
                <a:lnTo>
                  <a:pt x="259755" y="30818"/>
                </a:lnTo>
                <a:lnTo>
                  <a:pt x="259755" y="15747"/>
                </a:lnTo>
                <a:lnTo>
                  <a:pt x="257893" y="9821"/>
                </a:lnTo>
                <a:lnTo>
                  <a:pt x="255728" y="7450"/>
                </a:lnTo>
                <a:close/>
              </a:path>
            </a:pathLst>
          </a:custGeom>
          <a:solidFill>
            <a:srgbClr val="000000"/>
          </a:solidFill>
        </p:spPr>
        <p:txBody>
          <a:bodyPr wrap="square" lIns="0" tIns="0" rIns="0" bIns="0" rtlCol="0"/>
          <a:lstStyle/>
          <a:p>
            <a:endParaRPr/>
          </a:p>
        </p:txBody>
      </p:sp>
      <p:sp>
        <p:nvSpPr>
          <p:cNvPr id="74" name="object 74"/>
          <p:cNvSpPr/>
          <p:nvPr/>
        </p:nvSpPr>
        <p:spPr>
          <a:xfrm>
            <a:off x="5349380" y="4152558"/>
            <a:ext cx="273685" cy="93345"/>
          </a:xfrm>
          <a:custGeom>
            <a:avLst/>
            <a:gdLst/>
            <a:ahLst/>
            <a:cxnLst/>
            <a:rect l="l" t="t" r="r" b="b"/>
            <a:pathLst>
              <a:path w="273685" h="93345">
                <a:moveTo>
                  <a:pt x="10837" y="65023"/>
                </a:moveTo>
                <a:lnTo>
                  <a:pt x="0" y="66378"/>
                </a:lnTo>
                <a:lnTo>
                  <a:pt x="677" y="73659"/>
                </a:lnTo>
                <a:lnTo>
                  <a:pt x="3555" y="79755"/>
                </a:lnTo>
                <a:lnTo>
                  <a:pt x="8805" y="84327"/>
                </a:lnTo>
                <a:lnTo>
                  <a:pt x="13885" y="88899"/>
                </a:lnTo>
                <a:lnTo>
                  <a:pt x="20319" y="91270"/>
                </a:lnTo>
                <a:lnTo>
                  <a:pt x="36575" y="91270"/>
                </a:lnTo>
                <a:lnTo>
                  <a:pt x="43687" y="88560"/>
                </a:lnTo>
                <a:lnTo>
                  <a:pt x="49275" y="83142"/>
                </a:lnTo>
                <a:lnTo>
                  <a:pt x="50204" y="82295"/>
                </a:lnTo>
                <a:lnTo>
                  <a:pt x="23875" y="82295"/>
                </a:lnTo>
                <a:lnTo>
                  <a:pt x="20150" y="80940"/>
                </a:lnTo>
                <a:lnTo>
                  <a:pt x="17102" y="78231"/>
                </a:lnTo>
                <a:lnTo>
                  <a:pt x="14223" y="75522"/>
                </a:lnTo>
                <a:lnTo>
                  <a:pt x="12022" y="71119"/>
                </a:lnTo>
                <a:lnTo>
                  <a:pt x="10837" y="65023"/>
                </a:lnTo>
                <a:close/>
              </a:path>
              <a:path w="273685" h="93345">
                <a:moveTo>
                  <a:pt x="51506" y="46735"/>
                </a:moveTo>
                <a:lnTo>
                  <a:pt x="34035" y="46735"/>
                </a:lnTo>
                <a:lnTo>
                  <a:pt x="38099" y="48259"/>
                </a:lnTo>
                <a:lnTo>
                  <a:pt x="44703" y="54863"/>
                </a:lnTo>
                <a:lnTo>
                  <a:pt x="46227" y="58927"/>
                </a:lnTo>
                <a:lnTo>
                  <a:pt x="46227" y="69087"/>
                </a:lnTo>
                <a:lnTo>
                  <a:pt x="44534" y="73490"/>
                </a:lnTo>
                <a:lnTo>
                  <a:pt x="37422" y="80602"/>
                </a:lnTo>
                <a:lnTo>
                  <a:pt x="33189" y="82295"/>
                </a:lnTo>
                <a:lnTo>
                  <a:pt x="50204" y="82295"/>
                </a:lnTo>
                <a:lnTo>
                  <a:pt x="55033" y="77892"/>
                </a:lnTo>
                <a:lnTo>
                  <a:pt x="57742" y="71288"/>
                </a:lnTo>
                <a:lnTo>
                  <a:pt x="57742" y="57911"/>
                </a:lnTo>
                <a:lnTo>
                  <a:pt x="56387" y="53170"/>
                </a:lnTo>
                <a:lnTo>
                  <a:pt x="53509" y="49445"/>
                </a:lnTo>
                <a:lnTo>
                  <a:pt x="51506" y="46735"/>
                </a:lnTo>
                <a:close/>
              </a:path>
              <a:path w="273685" h="93345">
                <a:moveTo>
                  <a:pt x="48690" y="9990"/>
                </a:moveTo>
                <a:lnTo>
                  <a:pt x="32173" y="9990"/>
                </a:lnTo>
                <a:lnTo>
                  <a:pt x="35559" y="11345"/>
                </a:lnTo>
                <a:lnTo>
                  <a:pt x="40978" y="16425"/>
                </a:lnTo>
                <a:lnTo>
                  <a:pt x="42333" y="19811"/>
                </a:lnTo>
                <a:lnTo>
                  <a:pt x="42333" y="28786"/>
                </a:lnTo>
                <a:lnTo>
                  <a:pt x="40470" y="32511"/>
                </a:lnTo>
                <a:lnTo>
                  <a:pt x="33019" y="37253"/>
                </a:lnTo>
                <a:lnTo>
                  <a:pt x="28955" y="38438"/>
                </a:lnTo>
                <a:lnTo>
                  <a:pt x="22521" y="38438"/>
                </a:lnTo>
                <a:lnTo>
                  <a:pt x="21335" y="47921"/>
                </a:lnTo>
                <a:lnTo>
                  <a:pt x="24383" y="47074"/>
                </a:lnTo>
                <a:lnTo>
                  <a:pt x="26923" y="46735"/>
                </a:lnTo>
                <a:lnTo>
                  <a:pt x="51506" y="46735"/>
                </a:lnTo>
                <a:lnTo>
                  <a:pt x="50630" y="45550"/>
                </a:lnTo>
                <a:lnTo>
                  <a:pt x="46566" y="43010"/>
                </a:lnTo>
                <a:lnTo>
                  <a:pt x="41317" y="41825"/>
                </a:lnTo>
                <a:lnTo>
                  <a:pt x="45211" y="39962"/>
                </a:lnTo>
                <a:lnTo>
                  <a:pt x="48259" y="37591"/>
                </a:lnTo>
                <a:lnTo>
                  <a:pt x="50291" y="34374"/>
                </a:lnTo>
                <a:lnTo>
                  <a:pt x="52493" y="31326"/>
                </a:lnTo>
                <a:lnTo>
                  <a:pt x="53509" y="27770"/>
                </a:lnTo>
                <a:lnTo>
                  <a:pt x="53455" y="19811"/>
                </a:lnTo>
                <a:lnTo>
                  <a:pt x="52323" y="16255"/>
                </a:lnTo>
                <a:lnTo>
                  <a:pt x="50291" y="12699"/>
                </a:lnTo>
                <a:lnTo>
                  <a:pt x="48690" y="9990"/>
                </a:lnTo>
                <a:close/>
              </a:path>
              <a:path w="273685" h="93345">
                <a:moveTo>
                  <a:pt x="32511" y="1015"/>
                </a:moveTo>
                <a:lnTo>
                  <a:pt x="20658" y="1015"/>
                </a:lnTo>
                <a:lnTo>
                  <a:pt x="14731" y="3047"/>
                </a:lnTo>
                <a:lnTo>
                  <a:pt x="10159" y="7111"/>
                </a:lnTo>
                <a:lnTo>
                  <a:pt x="5418" y="11006"/>
                </a:lnTo>
                <a:lnTo>
                  <a:pt x="2370" y="16763"/>
                </a:lnTo>
                <a:lnTo>
                  <a:pt x="1015" y="23875"/>
                </a:lnTo>
                <a:lnTo>
                  <a:pt x="11853" y="25907"/>
                </a:lnTo>
                <a:lnTo>
                  <a:pt x="12699" y="20489"/>
                </a:lnTo>
                <a:lnTo>
                  <a:pt x="14562" y="16594"/>
                </a:lnTo>
                <a:lnTo>
                  <a:pt x="17271" y="13885"/>
                </a:lnTo>
                <a:lnTo>
                  <a:pt x="20150" y="11345"/>
                </a:lnTo>
                <a:lnTo>
                  <a:pt x="23706" y="9990"/>
                </a:lnTo>
                <a:lnTo>
                  <a:pt x="48690" y="9990"/>
                </a:lnTo>
                <a:lnTo>
                  <a:pt x="48090" y="8974"/>
                </a:lnTo>
                <a:lnTo>
                  <a:pt x="45042" y="6265"/>
                </a:lnTo>
                <a:lnTo>
                  <a:pt x="40978" y="4233"/>
                </a:lnTo>
                <a:lnTo>
                  <a:pt x="36914" y="2031"/>
                </a:lnTo>
                <a:lnTo>
                  <a:pt x="32511" y="1015"/>
                </a:lnTo>
                <a:close/>
              </a:path>
              <a:path w="273685" h="93345">
                <a:moveTo>
                  <a:pt x="88899" y="77384"/>
                </a:moveTo>
                <a:lnTo>
                  <a:pt x="76538" y="77384"/>
                </a:lnTo>
                <a:lnTo>
                  <a:pt x="76538" y="89746"/>
                </a:lnTo>
                <a:lnTo>
                  <a:pt x="88899" y="89746"/>
                </a:lnTo>
                <a:lnTo>
                  <a:pt x="88899" y="77384"/>
                </a:lnTo>
                <a:close/>
              </a:path>
              <a:path w="273685" h="93345">
                <a:moveTo>
                  <a:pt x="117855" y="68240"/>
                </a:moveTo>
                <a:lnTo>
                  <a:pt x="107526" y="69256"/>
                </a:lnTo>
                <a:lnTo>
                  <a:pt x="108372" y="76199"/>
                </a:lnTo>
                <a:lnTo>
                  <a:pt x="110912" y="81618"/>
                </a:lnTo>
                <a:lnTo>
                  <a:pt x="115315" y="85512"/>
                </a:lnTo>
                <a:lnTo>
                  <a:pt x="119717" y="89238"/>
                </a:lnTo>
                <a:lnTo>
                  <a:pt x="125305" y="91270"/>
                </a:lnTo>
                <a:lnTo>
                  <a:pt x="138683" y="91270"/>
                </a:lnTo>
                <a:lnTo>
                  <a:pt x="144440" y="89407"/>
                </a:lnTo>
                <a:lnTo>
                  <a:pt x="154092" y="82464"/>
                </a:lnTo>
                <a:lnTo>
                  <a:pt x="154216" y="82295"/>
                </a:lnTo>
                <a:lnTo>
                  <a:pt x="128523" y="82295"/>
                </a:lnTo>
                <a:lnTo>
                  <a:pt x="125475" y="81110"/>
                </a:lnTo>
                <a:lnTo>
                  <a:pt x="120395" y="76707"/>
                </a:lnTo>
                <a:lnTo>
                  <a:pt x="118701" y="73151"/>
                </a:lnTo>
                <a:lnTo>
                  <a:pt x="117855" y="68240"/>
                </a:lnTo>
                <a:close/>
              </a:path>
              <a:path w="273685" h="93345">
                <a:moveTo>
                  <a:pt x="163777" y="48090"/>
                </a:moveTo>
                <a:lnTo>
                  <a:pt x="153076" y="48090"/>
                </a:lnTo>
                <a:lnTo>
                  <a:pt x="153076" y="54863"/>
                </a:lnTo>
                <a:lnTo>
                  <a:pt x="152568" y="59266"/>
                </a:lnTo>
                <a:lnTo>
                  <a:pt x="151383" y="63499"/>
                </a:lnTo>
                <a:lnTo>
                  <a:pt x="150367" y="67902"/>
                </a:lnTo>
                <a:lnTo>
                  <a:pt x="149012" y="71288"/>
                </a:lnTo>
                <a:lnTo>
                  <a:pt x="135804" y="82295"/>
                </a:lnTo>
                <a:lnTo>
                  <a:pt x="154216" y="82295"/>
                </a:lnTo>
                <a:lnTo>
                  <a:pt x="163664" y="51752"/>
                </a:lnTo>
                <a:lnTo>
                  <a:pt x="163777" y="48090"/>
                </a:lnTo>
                <a:close/>
              </a:path>
              <a:path w="273685" h="93345">
                <a:moveTo>
                  <a:pt x="139360" y="1015"/>
                </a:moveTo>
                <a:lnTo>
                  <a:pt x="125644" y="1015"/>
                </a:lnTo>
                <a:lnTo>
                  <a:pt x="119040" y="3725"/>
                </a:lnTo>
                <a:lnTo>
                  <a:pt x="113791" y="9313"/>
                </a:lnTo>
                <a:lnTo>
                  <a:pt x="108372" y="14731"/>
                </a:lnTo>
                <a:lnTo>
                  <a:pt x="105832" y="21843"/>
                </a:lnTo>
                <a:lnTo>
                  <a:pt x="105832" y="39454"/>
                </a:lnTo>
                <a:lnTo>
                  <a:pt x="108372" y="46566"/>
                </a:lnTo>
                <a:lnTo>
                  <a:pt x="118532" y="57064"/>
                </a:lnTo>
                <a:lnTo>
                  <a:pt x="124628" y="59774"/>
                </a:lnTo>
                <a:lnTo>
                  <a:pt x="136312" y="59774"/>
                </a:lnTo>
                <a:lnTo>
                  <a:pt x="140376" y="58758"/>
                </a:lnTo>
                <a:lnTo>
                  <a:pt x="147827" y="54355"/>
                </a:lnTo>
                <a:lnTo>
                  <a:pt x="150875" y="51646"/>
                </a:lnTo>
                <a:lnTo>
                  <a:pt x="151818" y="50122"/>
                </a:lnTo>
                <a:lnTo>
                  <a:pt x="129539" y="50122"/>
                </a:lnTo>
                <a:lnTo>
                  <a:pt x="125475" y="48429"/>
                </a:lnTo>
                <a:lnTo>
                  <a:pt x="122088" y="44873"/>
                </a:lnTo>
                <a:lnTo>
                  <a:pt x="118701" y="41486"/>
                </a:lnTo>
                <a:lnTo>
                  <a:pt x="117008" y="36914"/>
                </a:lnTo>
                <a:lnTo>
                  <a:pt x="117121" y="24553"/>
                </a:lnTo>
                <a:lnTo>
                  <a:pt x="118701" y="19811"/>
                </a:lnTo>
                <a:lnTo>
                  <a:pt x="125813" y="12022"/>
                </a:lnTo>
                <a:lnTo>
                  <a:pt x="130047" y="9990"/>
                </a:lnTo>
                <a:lnTo>
                  <a:pt x="155049" y="9990"/>
                </a:lnTo>
                <a:lnTo>
                  <a:pt x="154092" y="8805"/>
                </a:lnTo>
                <a:lnTo>
                  <a:pt x="149351" y="5757"/>
                </a:lnTo>
                <a:lnTo>
                  <a:pt x="144609" y="2539"/>
                </a:lnTo>
                <a:lnTo>
                  <a:pt x="139360" y="1015"/>
                </a:lnTo>
                <a:close/>
              </a:path>
              <a:path w="273685" h="93345">
                <a:moveTo>
                  <a:pt x="155049" y="9990"/>
                </a:moveTo>
                <a:lnTo>
                  <a:pt x="139529" y="9990"/>
                </a:lnTo>
                <a:lnTo>
                  <a:pt x="143593" y="11853"/>
                </a:lnTo>
                <a:lnTo>
                  <a:pt x="146811" y="15578"/>
                </a:lnTo>
                <a:lnTo>
                  <a:pt x="150197" y="19134"/>
                </a:lnTo>
                <a:lnTo>
                  <a:pt x="151891" y="24045"/>
                </a:lnTo>
                <a:lnTo>
                  <a:pt x="151774" y="36914"/>
                </a:lnTo>
                <a:lnTo>
                  <a:pt x="150197" y="41486"/>
                </a:lnTo>
                <a:lnTo>
                  <a:pt x="146980" y="44873"/>
                </a:lnTo>
                <a:lnTo>
                  <a:pt x="143763" y="48429"/>
                </a:lnTo>
                <a:lnTo>
                  <a:pt x="139529" y="50122"/>
                </a:lnTo>
                <a:lnTo>
                  <a:pt x="151818" y="50122"/>
                </a:lnTo>
                <a:lnTo>
                  <a:pt x="153076" y="48090"/>
                </a:lnTo>
                <a:lnTo>
                  <a:pt x="163777" y="48090"/>
                </a:lnTo>
                <a:lnTo>
                  <a:pt x="163877" y="44873"/>
                </a:lnTo>
                <a:lnTo>
                  <a:pt x="163913" y="32850"/>
                </a:lnTo>
                <a:lnTo>
                  <a:pt x="162559" y="24553"/>
                </a:lnTo>
                <a:lnTo>
                  <a:pt x="160188" y="18965"/>
                </a:lnTo>
                <a:lnTo>
                  <a:pt x="157648" y="13207"/>
                </a:lnTo>
                <a:lnTo>
                  <a:pt x="155049" y="9990"/>
                </a:lnTo>
                <a:close/>
              </a:path>
              <a:path w="273685" h="93345">
                <a:moveTo>
                  <a:pt x="254506" y="0"/>
                </a:moveTo>
                <a:lnTo>
                  <a:pt x="245701" y="0"/>
                </a:lnTo>
                <a:lnTo>
                  <a:pt x="197441" y="92963"/>
                </a:lnTo>
                <a:lnTo>
                  <a:pt x="206416" y="92963"/>
                </a:lnTo>
                <a:lnTo>
                  <a:pt x="254506" y="0"/>
                </a:lnTo>
                <a:close/>
              </a:path>
              <a:path w="273685" h="93345">
                <a:moveTo>
                  <a:pt x="259755" y="46227"/>
                </a:moveTo>
                <a:lnTo>
                  <a:pt x="248071" y="46227"/>
                </a:lnTo>
                <a:lnTo>
                  <a:pt x="243499" y="48429"/>
                </a:lnTo>
                <a:lnTo>
                  <a:pt x="237065" y="57234"/>
                </a:lnTo>
                <a:lnTo>
                  <a:pt x="235541" y="62652"/>
                </a:lnTo>
                <a:lnTo>
                  <a:pt x="235541" y="77046"/>
                </a:lnTo>
                <a:lnTo>
                  <a:pt x="237403" y="82972"/>
                </a:lnTo>
                <a:lnTo>
                  <a:pt x="240959" y="86867"/>
                </a:lnTo>
                <a:lnTo>
                  <a:pt x="244515" y="90931"/>
                </a:lnTo>
                <a:lnTo>
                  <a:pt x="248918" y="92963"/>
                </a:lnTo>
                <a:lnTo>
                  <a:pt x="259586" y="92963"/>
                </a:lnTo>
                <a:lnTo>
                  <a:pt x="264158" y="90931"/>
                </a:lnTo>
                <a:lnTo>
                  <a:pt x="269125" y="85512"/>
                </a:lnTo>
                <a:lnTo>
                  <a:pt x="251797" y="85512"/>
                </a:lnTo>
                <a:lnTo>
                  <a:pt x="249595" y="84327"/>
                </a:lnTo>
                <a:lnTo>
                  <a:pt x="245870" y="79586"/>
                </a:lnTo>
                <a:lnTo>
                  <a:pt x="245023" y="75691"/>
                </a:lnTo>
                <a:lnTo>
                  <a:pt x="245091" y="63499"/>
                </a:lnTo>
                <a:lnTo>
                  <a:pt x="245870" y="59604"/>
                </a:lnTo>
                <a:lnTo>
                  <a:pt x="247733" y="57234"/>
                </a:lnTo>
                <a:lnTo>
                  <a:pt x="249426" y="54863"/>
                </a:lnTo>
                <a:lnTo>
                  <a:pt x="251797" y="53678"/>
                </a:lnTo>
                <a:lnTo>
                  <a:pt x="269285" y="53678"/>
                </a:lnTo>
                <a:lnTo>
                  <a:pt x="264327" y="48259"/>
                </a:lnTo>
                <a:lnTo>
                  <a:pt x="259755" y="46227"/>
                </a:lnTo>
                <a:close/>
              </a:path>
              <a:path w="273685" h="93345">
                <a:moveTo>
                  <a:pt x="269285" y="53678"/>
                </a:moveTo>
                <a:lnTo>
                  <a:pt x="257215" y="53678"/>
                </a:lnTo>
                <a:lnTo>
                  <a:pt x="259417" y="54863"/>
                </a:lnTo>
                <a:lnTo>
                  <a:pt x="261279" y="57234"/>
                </a:lnTo>
                <a:lnTo>
                  <a:pt x="262973" y="59435"/>
                </a:lnTo>
                <a:lnTo>
                  <a:pt x="263989" y="63499"/>
                </a:lnTo>
                <a:lnTo>
                  <a:pt x="263907" y="75691"/>
                </a:lnTo>
                <a:lnTo>
                  <a:pt x="262973" y="79586"/>
                </a:lnTo>
                <a:lnTo>
                  <a:pt x="261279" y="81956"/>
                </a:lnTo>
                <a:lnTo>
                  <a:pt x="259417" y="84327"/>
                </a:lnTo>
                <a:lnTo>
                  <a:pt x="257215" y="85512"/>
                </a:lnTo>
                <a:lnTo>
                  <a:pt x="269125" y="85512"/>
                </a:lnTo>
                <a:lnTo>
                  <a:pt x="271609" y="82803"/>
                </a:lnTo>
                <a:lnTo>
                  <a:pt x="273302" y="77046"/>
                </a:lnTo>
                <a:lnTo>
                  <a:pt x="273302" y="61975"/>
                </a:lnTo>
                <a:lnTo>
                  <a:pt x="271609" y="56218"/>
                </a:lnTo>
                <a:lnTo>
                  <a:pt x="269285" y="53678"/>
                </a:lnTo>
                <a:close/>
              </a:path>
              <a:path w="273685" h="93345">
                <a:moveTo>
                  <a:pt x="202521" y="0"/>
                </a:moveTo>
                <a:lnTo>
                  <a:pt x="191006" y="0"/>
                </a:lnTo>
                <a:lnTo>
                  <a:pt x="186434" y="2201"/>
                </a:lnTo>
                <a:lnTo>
                  <a:pt x="180000" y="11006"/>
                </a:lnTo>
                <a:lnTo>
                  <a:pt x="178476" y="16255"/>
                </a:lnTo>
                <a:lnTo>
                  <a:pt x="178529" y="30818"/>
                </a:lnTo>
                <a:lnTo>
                  <a:pt x="180338" y="36575"/>
                </a:lnTo>
                <a:lnTo>
                  <a:pt x="187281" y="44534"/>
                </a:lnTo>
                <a:lnTo>
                  <a:pt x="191853" y="46566"/>
                </a:lnTo>
                <a:lnTo>
                  <a:pt x="202521" y="46566"/>
                </a:lnTo>
                <a:lnTo>
                  <a:pt x="207093" y="44534"/>
                </a:lnTo>
                <a:lnTo>
                  <a:pt x="210649" y="40470"/>
                </a:lnTo>
                <a:lnTo>
                  <a:pt x="211945" y="39115"/>
                </a:lnTo>
                <a:lnTo>
                  <a:pt x="194732" y="39115"/>
                </a:lnTo>
                <a:lnTo>
                  <a:pt x="192530" y="37930"/>
                </a:lnTo>
                <a:lnTo>
                  <a:pt x="190668" y="35729"/>
                </a:lnTo>
                <a:lnTo>
                  <a:pt x="188805" y="33358"/>
                </a:lnTo>
                <a:lnTo>
                  <a:pt x="187958" y="29294"/>
                </a:lnTo>
                <a:lnTo>
                  <a:pt x="188026" y="17102"/>
                </a:lnTo>
                <a:lnTo>
                  <a:pt x="188805" y="13207"/>
                </a:lnTo>
                <a:lnTo>
                  <a:pt x="190668" y="10837"/>
                </a:lnTo>
                <a:lnTo>
                  <a:pt x="192361" y="8635"/>
                </a:lnTo>
                <a:lnTo>
                  <a:pt x="194562" y="7450"/>
                </a:lnTo>
                <a:lnTo>
                  <a:pt x="212205" y="7450"/>
                </a:lnTo>
                <a:lnTo>
                  <a:pt x="207093" y="1862"/>
                </a:lnTo>
                <a:lnTo>
                  <a:pt x="202521" y="0"/>
                </a:lnTo>
                <a:close/>
              </a:path>
              <a:path w="273685" h="93345">
                <a:moveTo>
                  <a:pt x="212205" y="7450"/>
                </a:moveTo>
                <a:lnTo>
                  <a:pt x="199981" y="7450"/>
                </a:lnTo>
                <a:lnTo>
                  <a:pt x="202182" y="8466"/>
                </a:lnTo>
                <a:lnTo>
                  <a:pt x="205908" y="13207"/>
                </a:lnTo>
                <a:lnTo>
                  <a:pt x="206754" y="17102"/>
                </a:lnTo>
                <a:lnTo>
                  <a:pt x="206720" y="29294"/>
                </a:lnTo>
                <a:lnTo>
                  <a:pt x="205908" y="33358"/>
                </a:lnTo>
                <a:lnTo>
                  <a:pt x="204045" y="35559"/>
                </a:lnTo>
                <a:lnTo>
                  <a:pt x="202352" y="37930"/>
                </a:lnTo>
                <a:lnTo>
                  <a:pt x="199981" y="39115"/>
                </a:lnTo>
                <a:lnTo>
                  <a:pt x="211945" y="39115"/>
                </a:lnTo>
                <a:lnTo>
                  <a:pt x="214374" y="36575"/>
                </a:lnTo>
                <a:lnTo>
                  <a:pt x="216237" y="30818"/>
                </a:lnTo>
                <a:lnTo>
                  <a:pt x="216237" y="15578"/>
                </a:lnTo>
                <a:lnTo>
                  <a:pt x="214374" y="9821"/>
                </a:lnTo>
                <a:lnTo>
                  <a:pt x="212205" y="7450"/>
                </a:lnTo>
                <a:close/>
              </a:path>
            </a:pathLst>
          </a:custGeom>
          <a:solidFill>
            <a:srgbClr val="000000"/>
          </a:solidFill>
        </p:spPr>
        <p:txBody>
          <a:bodyPr wrap="square" lIns="0" tIns="0" rIns="0" bIns="0" rtlCol="0"/>
          <a:lstStyle/>
          <a:p>
            <a:endParaRPr/>
          </a:p>
        </p:txBody>
      </p:sp>
      <p:sp>
        <p:nvSpPr>
          <p:cNvPr id="75" name="object 75"/>
          <p:cNvSpPr/>
          <p:nvPr/>
        </p:nvSpPr>
        <p:spPr>
          <a:xfrm>
            <a:off x="1782207" y="5684152"/>
            <a:ext cx="127930" cy="90135"/>
          </a:xfrm>
          <a:prstGeom prst="rect">
            <a:avLst/>
          </a:prstGeom>
          <a:blipFill>
            <a:blip r:embed="rId13" cstate="print"/>
            <a:stretch>
              <a:fillRect/>
            </a:stretch>
          </a:blipFill>
        </p:spPr>
        <p:txBody>
          <a:bodyPr wrap="square" lIns="0" tIns="0" rIns="0" bIns="0" rtlCol="0"/>
          <a:lstStyle/>
          <a:p>
            <a:endParaRPr/>
          </a:p>
        </p:txBody>
      </p:sp>
      <p:sp>
        <p:nvSpPr>
          <p:cNvPr id="76" name="object 76"/>
          <p:cNvSpPr/>
          <p:nvPr/>
        </p:nvSpPr>
        <p:spPr>
          <a:xfrm>
            <a:off x="2514756" y="5684152"/>
            <a:ext cx="127845" cy="90135"/>
          </a:xfrm>
          <a:prstGeom prst="rect">
            <a:avLst/>
          </a:prstGeom>
          <a:blipFill>
            <a:blip r:embed="rId14" cstate="print"/>
            <a:stretch>
              <a:fillRect/>
            </a:stretch>
          </a:blipFill>
        </p:spPr>
        <p:txBody>
          <a:bodyPr wrap="square" lIns="0" tIns="0" rIns="0" bIns="0" rtlCol="0"/>
          <a:lstStyle/>
          <a:p>
            <a:endParaRPr/>
          </a:p>
        </p:txBody>
      </p:sp>
      <p:sp>
        <p:nvSpPr>
          <p:cNvPr id="77" name="object 77"/>
          <p:cNvSpPr/>
          <p:nvPr/>
        </p:nvSpPr>
        <p:spPr>
          <a:xfrm>
            <a:off x="3299442" y="5684152"/>
            <a:ext cx="111590" cy="90135"/>
          </a:xfrm>
          <a:prstGeom prst="rect">
            <a:avLst/>
          </a:prstGeom>
          <a:blipFill>
            <a:blip r:embed="rId15" cstate="print"/>
            <a:stretch>
              <a:fillRect/>
            </a:stretch>
          </a:blipFill>
        </p:spPr>
        <p:txBody>
          <a:bodyPr wrap="square" lIns="0" tIns="0" rIns="0" bIns="0" rtlCol="0"/>
          <a:lstStyle/>
          <a:p>
            <a:endParaRPr/>
          </a:p>
        </p:txBody>
      </p:sp>
      <p:sp>
        <p:nvSpPr>
          <p:cNvPr id="78" name="object 78"/>
          <p:cNvSpPr/>
          <p:nvPr/>
        </p:nvSpPr>
        <p:spPr>
          <a:xfrm>
            <a:off x="4031974" y="5684152"/>
            <a:ext cx="128692" cy="90135"/>
          </a:xfrm>
          <a:prstGeom prst="rect">
            <a:avLst/>
          </a:prstGeom>
          <a:blipFill>
            <a:blip r:embed="rId16" cstate="print"/>
            <a:stretch>
              <a:fillRect/>
            </a:stretch>
          </a:blipFill>
        </p:spPr>
        <p:txBody>
          <a:bodyPr wrap="square" lIns="0" tIns="0" rIns="0" bIns="0" rtlCol="0"/>
          <a:lstStyle/>
          <a:p>
            <a:endParaRPr/>
          </a:p>
        </p:txBody>
      </p:sp>
      <p:sp>
        <p:nvSpPr>
          <p:cNvPr id="79" name="object 79"/>
          <p:cNvSpPr/>
          <p:nvPr/>
        </p:nvSpPr>
        <p:spPr>
          <a:xfrm>
            <a:off x="4702191" y="5684152"/>
            <a:ext cx="191514" cy="90135"/>
          </a:xfrm>
          <a:prstGeom prst="rect">
            <a:avLst/>
          </a:prstGeom>
          <a:blipFill>
            <a:blip r:embed="rId17" cstate="print"/>
            <a:stretch>
              <a:fillRect/>
            </a:stretch>
          </a:blipFill>
        </p:spPr>
        <p:txBody>
          <a:bodyPr wrap="square" lIns="0" tIns="0" rIns="0" bIns="0" rtlCol="0"/>
          <a:lstStyle/>
          <a:p>
            <a:endParaRPr/>
          </a:p>
        </p:txBody>
      </p:sp>
      <p:sp>
        <p:nvSpPr>
          <p:cNvPr id="80" name="object 80"/>
          <p:cNvSpPr/>
          <p:nvPr/>
        </p:nvSpPr>
        <p:spPr>
          <a:xfrm>
            <a:off x="342187" y="5613574"/>
            <a:ext cx="843107" cy="89712"/>
          </a:xfrm>
          <a:prstGeom prst="rect">
            <a:avLst/>
          </a:prstGeom>
          <a:blipFill>
            <a:blip r:embed="rId18" cstate="print"/>
            <a:stretch>
              <a:fillRect/>
            </a:stretch>
          </a:blipFill>
        </p:spPr>
        <p:txBody>
          <a:bodyPr wrap="square" lIns="0" tIns="0" rIns="0" bIns="0" rtlCol="0"/>
          <a:lstStyle/>
          <a:p>
            <a:endParaRPr/>
          </a:p>
        </p:txBody>
      </p:sp>
      <p:sp>
        <p:nvSpPr>
          <p:cNvPr id="81" name="object 81"/>
          <p:cNvSpPr/>
          <p:nvPr/>
        </p:nvSpPr>
        <p:spPr>
          <a:xfrm>
            <a:off x="338156" y="5753951"/>
            <a:ext cx="1208137" cy="115721"/>
          </a:xfrm>
          <a:prstGeom prst="rect">
            <a:avLst/>
          </a:prstGeom>
          <a:blipFill>
            <a:blip r:embed="rId19" cstate="print"/>
            <a:stretch>
              <a:fillRect/>
            </a:stretch>
          </a:blipFill>
        </p:spPr>
        <p:txBody>
          <a:bodyPr wrap="square" lIns="0" tIns="0" rIns="0" bIns="0" rtlCol="0"/>
          <a:lstStyle/>
          <a:p>
            <a:endParaRPr/>
          </a:p>
        </p:txBody>
      </p:sp>
      <p:sp>
        <p:nvSpPr>
          <p:cNvPr id="82" name="object 82"/>
          <p:cNvSpPr/>
          <p:nvPr/>
        </p:nvSpPr>
        <p:spPr>
          <a:xfrm>
            <a:off x="1710732" y="6070687"/>
            <a:ext cx="198914" cy="90118"/>
          </a:xfrm>
          <a:prstGeom prst="rect">
            <a:avLst/>
          </a:prstGeom>
          <a:blipFill>
            <a:blip r:embed="rId20" cstate="print"/>
            <a:stretch>
              <a:fillRect/>
            </a:stretch>
          </a:blipFill>
        </p:spPr>
        <p:txBody>
          <a:bodyPr wrap="square" lIns="0" tIns="0" rIns="0" bIns="0" rtlCol="0"/>
          <a:lstStyle/>
          <a:p>
            <a:endParaRPr/>
          </a:p>
        </p:txBody>
      </p:sp>
      <p:sp>
        <p:nvSpPr>
          <p:cNvPr id="83" name="object 83"/>
          <p:cNvSpPr/>
          <p:nvPr/>
        </p:nvSpPr>
        <p:spPr>
          <a:xfrm>
            <a:off x="2443467" y="6070687"/>
            <a:ext cx="198796" cy="90118"/>
          </a:xfrm>
          <a:prstGeom prst="rect">
            <a:avLst/>
          </a:prstGeom>
          <a:blipFill>
            <a:blip r:embed="rId21" cstate="print"/>
            <a:stretch>
              <a:fillRect/>
            </a:stretch>
          </a:blipFill>
        </p:spPr>
        <p:txBody>
          <a:bodyPr wrap="square" lIns="0" tIns="0" rIns="0" bIns="0" rtlCol="0"/>
          <a:lstStyle/>
          <a:p>
            <a:endParaRPr/>
          </a:p>
        </p:txBody>
      </p:sp>
      <p:sp>
        <p:nvSpPr>
          <p:cNvPr id="84" name="object 84"/>
          <p:cNvSpPr/>
          <p:nvPr/>
        </p:nvSpPr>
        <p:spPr>
          <a:xfrm>
            <a:off x="3131295" y="6070687"/>
            <a:ext cx="296545" cy="106680"/>
          </a:xfrm>
          <a:custGeom>
            <a:avLst/>
            <a:gdLst/>
            <a:ahLst/>
            <a:cxnLst/>
            <a:rect l="l" t="t" r="r" b="b"/>
            <a:pathLst>
              <a:path w="296545" h="106679">
                <a:moveTo>
                  <a:pt x="32511" y="19557"/>
                </a:moveTo>
                <a:lnTo>
                  <a:pt x="21674" y="19557"/>
                </a:lnTo>
                <a:lnTo>
                  <a:pt x="21674" y="88611"/>
                </a:lnTo>
                <a:lnTo>
                  <a:pt x="32511" y="88611"/>
                </a:lnTo>
                <a:lnTo>
                  <a:pt x="32511" y="19557"/>
                </a:lnTo>
                <a:close/>
              </a:path>
              <a:path w="296545" h="106679">
                <a:moveTo>
                  <a:pt x="32511" y="0"/>
                </a:moveTo>
                <a:lnTo>
                  <a:pt x="25569" y="0"/>
                </a:lnTo>
                <a:lnTo>
                  <a:pt x="23537" y="3809"/>
                </a:lnTo>
                <a:lnTo>
                  <a:pt x="20489" y="7738"/>
                </a:lnTo>
                <a:lnTo>
                  <a:pt x="11345" y="15849"/>
                </a:lnTo>
                <a:lnTo>
                  <a:pt x="6095" y="19303"/>
                </a:lnTo>
                <a:lnTo>
                  <a:pt x="0" y="22148"/>
                </a:lnTo>
                <a:lnTo>
                  <a:pt x="0" y="32630"/>
                </a:lnTo>
                <a:lnTo>
                  <a:pt x="21674" y="19557"/>
                </a:lnTo>
                <a:lnTo>
                  <a:pt x="32511" y="19557"/>
                </a:lnTo>
                <a:lnTo>
                  <a:pt x="32511" y="0"/>
                </a:lnTo>
                <a:close/>
              </a:path>
              <a:path w="296545" h="106679">
                <a:moveTo>
                  <a:pt x="80432" y="76267"/>
                </a:moveTo>
                <a:lnTo>
                  <a:pt x="68071" y="76267"/>
                </a:lnTo>
                <a:lnTo>
                  <a:pt x="68071" y="88611"/>
                </a:lnTo>
                <a:lnTo>
                  <a:pt x="74336" y="88611"/>
                </a:lnTo>
                <a:lnTo>
                  <a:pt x="74167" y="92269"/>
                </a:lnTo>
                <a:lnTo>
                  <a:pt x="73490" y="95063"/>
                </a:lnTo>
                <a:lnTo>
                  <a:pt x="71458" y="98957"/>
                </a:lnTo>
                <a:lnTo>
                  <a:pt x="69764" y="100430"/>
                </a:lnTo>
                <a:lnTo>
                  <a:pt x="67394" y="101430"/>
                </a:lnTo>
                <a:lnTo>
                  <a:pt x="70442" y="106069"/>
                </a:lnTo>
                <a:lnTo>
                  <a:pt x="73828" y="104545"/>
                </a:lnTo>
                <a:lnTo>
                  <a:pt x="76538" y="102395"/>
                </a:lnTo>
                <a:lnTo>
                  <a:pt x="79586" y="96807"/>
                </a:lnTo>
                <a:lnTo>
                  <a:pt x="80432" y="93149"/>
                </a:lnTo>
                <a:lnTo>
                  <a:pt x="80432" y="76267"/>
                </a:lnTo>
                <a:close/>
              </a:path>
              <a:path w="296545" h="106679">
                <a:moveTo>
                  <a:pt x="131063" y="0"/>
                </a:moveTo>
                <a:lnTo>
                  <a:pt x="119887" y="0"/>
                </a:lnTo>
                <a:lnTo>
                  <a:pt x="114637" y="1710"/>
                </a:lnTo>
                <a:lnTo>
                  <a:pt x="97752" y="37641"/>
                </a:lnTo>
                <a:lnTo>
                  <a:pt x="97535" y="45093"/>
                </a:lnTo>
                <a:lnTo>
                  <a:pt x="98077" y="56659"/>
                </a:lnTo>
                <a:lnTo>
                  <a:pt x="117855" y="90118"/>
                </a:lnTo>
                <a:lnTo>
                  <a:pt x="132756" y="90118"/>
                </a:lnTo>
                <a:lnTo>
                  <a:pt x="138175" y="88391"/>
                </a:lnTo>
                <a:lnTo>
                  <a:pt x="146641" y="81431"/>
                </a:lnTo>
                <a:lnTo>
                  <a:pt x="146786" y="81211"/>
                </a:lnTo>
                <a:lnTo>
                  <a:pt x="121411" y="81211"/>
                </a:lnTo>
                <a:lnTo>
                  <a:pt x="117177" y="78807"/>
                </a:lnTo>
                <a:lnTo>
                  <a:pt x="108711" y="45093"/>
                </a:lnTo>
                <a:lnTo>
                  <a:pt x="109060" y="35076"/>
                </a:lnTo>
                <a:lnTo>
                  <a:pt x="121241" y="8957"/>
                </a:lnTo>
                <a:lnTo>
                  <a:pt x="146246" y="8957"/>
                </a:lnTo>
                <a:lnTo>
                  <a:pt x="145287" y="7501"/>
                </a:lnTo>
                <a:lnTo>
                  <a:pt x="142408" y="4758"/>
                </a:lnTo>
                <a:lnTo>
                  <a:pt x="135296" y="948"/>
                </a:lnTo>
                <a:lnTo>
                  <a:pt x="131063" y="0"/>
                </a:lnTo>
                <a:close/>
              </a:path>
              <a:path w="296545" h="106679">
                <a:moveTo>
                  <a:pt x="146246" y="8957"/>
                </a:moveTo>
                <a:lnTo>
                  <a:pt x="131232" y="8957"/>
                </a:lnTo>
                <a:lnTo>
                  <a:pt x="135465" y="11345"/>
                </a:lnTo>
                <a:lnTo>
                  <a:pt x="138852" y="16120"/>
                </a:lnTo>
                <a:lnTo>
                  <a:pt x="141075" y="20618"/>
                </a:lnTo>
                <a:lnTo>
                  <a:pt x="142662" y="26949"/>
                </a:lnTo>
                <a:lnTo>
                  <a:pt x="143611" y="35076"/>
                </a:lnTo>
                <a:lnTo>
                  <a:pt x="143932" y="45093"/>
                </a:lnTo>
                <a:lnTo>
                  <a:pt x="143614" y="55024"/>
                </a:lnTo>
                <a:lnTo>
                  <a:pt x="131401" y="81211"/>
                </a:lnTo>
                <a:lnTo>
                  <a:pt x="146786" y="81211"/>
                </a:lnTo>
                <a:lnTo>
                  <a:pt x="149859" y="76521"/>
                </a:lnTo>
                <a:lnTo>
                  <a:pt x="151891" y="70154"/>
                </a:lnTo>
                <a:lnTo>
                  <a:pt x="154092" y="63804"/>
                </a:lnTo>
                <a:lnTo>
                  <a:pt x="155108" y="55439"/>
                </a:lnTo>
                <a:lnTo>
                  <a:pt x="154985" y="35076"/>
                </a:lnTo>
                <a:lnTo>
                  <a:pt x="154431" y="29379"/>
                </a:lnTo>
                <a:lnTo>
                  <a:pt x="153076" y="24231"/>
                </a:lnTo>
                <a:lnTo>
                  <a:pt x="151891" y="19066"/>
                </a:lnTo>
                <a:lnTo>
                  <a:pt x="150028" y="14698"/>
                </a:lnTo>
                <a:lnTo>
                  <a:pt x="146246" y="8957"/>
                </a:lnTo>
                <a:close/>
              </a:path>
              <a:path w="296545" h="106679">
                <a:moveTo>
                  <a:pt x="201674" y="0"/>
                </a:moveTo>
                <a:lnTo>
                  <a:pt x="190498" y="0"/>
                </a:lnTo>
                <a:lnTo>
                  <a:pt x="185249" y="1710"/>
                </a:lnTo>
                <a:lnTo>
                  <a:pt x="168363" y="37641"/>
                </a:lnTo>
                <a:lnTo>
                  <a:pt x="168147" y="45093"/>
                </a:lnTo>
                <a:lnTo>
                  <a:pt x="168689" y="56659"/>
                </a:lnTo>
                <a:lnTo>
                  <a:pt x="188466" y="90118"/>
                </a:lnTo>
                <a:lnTo>
                  <a:pt x="203368" y="90118"/>
                </a:lnTo>
                <a:lnTo>
                  <a:pt x="208786" y="88391"/>
                </a:lnTo>
                <a:lnTo>
                  <a:pt x="217253" y="81431"/>
                </a:lnTo>
                <a:lnTo>
                  <a:pt x="217397" y="81211"/>
                </a:lnTo>
                <a:lnTo>
                  <a:pt x="192022" y="81211"/>
                </a:lnTo>
                <a:lnTo>
                  <a:pt x="187789" y="78807"/>
                </a:lnTo>
                <a:lnTo>
                  <a:pt x="179322" y="45093"/>
                </a:lnTo>
                <a:lnTo>
                  <a:pt x="179672" y="35076"/>
                </a:lnTo>
                <a:lnTo>
                  <a:pt x="191853" y="8957"/>
                </a:lnTo>
                <a:lnTo>
                  <a:pt x="216858" y="8957"/>
                </a:lnTo>
                <a:lnTo>
                  <a:pt x="215898" y="7501"/>
                </a:lnTo>
                <a:lnTo>
                  <a:pt x="213020" y="4758"/>
                </a:lnTo>
                <a:lnTo>
                  <a:pt x="205908" y="948"/>
                </a:lnTo>
                <a:lnTo>
                  <a:pt x="201674" y="0"/>
                </a:lnTo>
                <a:close/>
              </a:path>
              <a:path w="296545" h="106679">
                <a:moveTo>
                  <a:pt x="216858" y="8957"/>
                </a:moveTo>
                <a:lnTo>
                  <a:pt x="201844" y="8957"/>
                </a:lnTo>
                <a:lnTo>
                  <a:pt x="206077" y="11345"/>
                </a:lnTo>
                <a:lnTo>
                  <a:pt x="209464" y="16120"/>
                </a:lnTo>
                <a:lnTo>
                  <a:pt x="211686" y="20618"/>
                </a:lnTo>
                <a:lnTo>
                  <a:pt x="213274" y="26949"/>
                </a:lnTo>
                <a:lnTo>
                  <a:pt x="214222" y="35076"/>
                </a:lnTo>
                <a:lnTo>
                  <a:pt x="214544" y="45093"/>
                </a:lnTo>
                <a:lnTo>
                  <a:pt x="214226" y="55024"/>
                </a:lnTo>
                <a:lnTo>
                  <a:pt x="202013" y="81211"/>
                </a:lnTo>
                <a:lnTo>
                  <a:pt x="217397" y="81211"/>
                </a:lnTo>
                <a:lnTo>
                  <a:pt x="220470" y="76521"/>
                </a:lnTo>
                <a:lnTo>
                  <a:pt x="222502" y="70154"/>
                </a:lnTo>
                <a:lnTo>
                  <a:pt x="224704" y="63804"/>
                </a:lnTo>
                <a:lnTo>
                  <a:pt x="225720" y="55439"/>
                </a:lnTo>
                <a:lnTo>
                  <a:pt x="225597" y="35076"/>
                </a:lnTo>
                <a:lnTo>
                  <a:pt x="225042" y="29379"/>
                </a:lnTo>
                <a:lnTo>
                  <a:pt x="223688" y="24231"/>
                </a:lnTo>
                <a:lnTo>
                  <a:pt x="222502" y="19066"/>
                </a:lnTo>
                <a:lnTo>
                  <a:pt x="220640" y="14698"/>
                </a:lnTo>
                <a:lnTo>
                  <a:pt x="216858" y="8957"/>
                </a:lnTo>
                <a:close/>
              </a:path>
              <a:path w="296545" h="106679">
                <a:moveTo>
                  <a:pt x="272286" y="0"/>
                </a:moveTo>
                <a:lnTo>
                  <a:pt x="261110" y="0"/>
                </a:lnTo>
                <a:lnTo>
                  <a:pt x="255861" y="1710"/>
                </a:lnTo>
                <a:lnTo>
                  <a:pt x="238975" y="37641"/>
                </a:lnTo>
                <a:lnTo>
                  <a:pt x="238758" y="45093"/>
                </a:lnTo>
                <a:lnTo>
                  <a:pt x="239324" y="56659"/>
                </a:lnTo>
                <a:lnTo>
                  <a:pt x="259078" y="90118"/>
                </a:lnTo>
                <a:lnTo>
                  <a:pt x="273979" y="90118"/>
                </a:lnTo>
                <a:lnTo>
                  <a:pt x="279398" y="88391"/>
                </a:lnTo>
                <a:lnTo>
                  <a:pt x="287864" y="81431"/>
                </a:lnTo>
                <a:lnTo>
                  <a:pt x="288009" y="81211"/>
                </a:lnTo>
                <a:lnTo>
                  <a:pt x="262634" y="81211"/>
                </a:lnTo>
                <a:lnTo>
                  <a:pt x="258401" y="78807"/>
                </a:lnTo>
                <a:lnTo>
                  <a:pt x="249934" y="45093"/>
                </a:lnTo>
                <a:lnTo>
                  <a:pt x="250283" y="35076"/>
                </a:lnTo>
                <a:lnTo>
                  <a:pt x="262465" y="8957"/>
                </a:lnTo>
                <a:lnTo>
                  <a:pt x="287469" y="8957"/>
                </a:lnTo>
                <a:lnTo>
                  <a:pt x="286510" y="7501"/>
                </a:lnTo>
                <a:lnTo>
                  <a:pt x="283631" y="4758"/>
                </a:lnTo>
                <a:lnTo>
                  <a:pt x="276519" y="948"/>
                </a:lnTo>
                <a:lnTo>
                  <a:pt x="272286" y="0"/>
                </a:lnTo>
                <a:close/>
              </a:path>
              <a:path w="296545" h="106679">
                <a:moveTo>
                  <a:pt x="287469" y="8957"/>
                </a:moveTo>
                <a:lnTo>
                  <a:pt x="272455" y="8957"/>
                </a:lnTo>
                <a:lnTo>
                  <a:pt x="276689" y="11345"/>
                </a:lnTo>
                <a:lnTo>
                  <a:pt x="280075" y="16120"/>
                </a:lnTo>
                <a:lnTo>
                  <a:pt x="282298" y="20618"/>
                </a:lnTo>
                <a:lnTo>
                  <a:pt x="283885" y="26949"/>
                </a:lnTo>
                <a:lnTo>
                  <a:pt x="284834" y="35076"/>
                </a:lnTo>
                <a:lnTo>
                  <a:pt x="285155" y="45093"/>
                </a:lnTo>
                <a:lnTo>
                  <a:pt x="284838" y="55024"/>
                </a:lnTo>
                <a:lnTo>
                  <a:pt x="272625" y="81211"/>
                </a:lnTo>
                <a:lnTo>
                  <a:pt x="288009" y="81211"/>
                </a:lnTo>
                <a:lnTo>
                  <a:pt x="291082" y="76521"/>
                </a:lnTo>
                <a:lnTo>
                  <a:pt x="293114" y="70154"/>
                </a:lnTo>
                <a:lnTo>
                  <a:pt x="295315" y="63804"/>
                </a:lnTo>
                <a:lnTo>
                  <a:pt x="296331" y="55439"/>
                </a:lnTo>
                <a:lnTo>
                  <a:pt x="296208" y="35076"/>
                </a:lnTo>
                <a:lnTo>
                  <a:pt x="295654" y="29379"/>
                </a:lnTo>
                <a:lnTo>
                  <a:pt x="294299" y="24231"/>
                </a:lnTo>
                <a:lnTo>
                  <a:pt x="293114" y="19066"/>
                </a:lnTo>
                <a:lnTo>
                  <a:pt x="291251" y="14698"/>
                </a:lnTo>
                <a:lnTo>
                  <a:pt x="287469" y="8957"/>
                </a:lnTo>
                <a:close/>
              </a:path>
            </a:pathLst>
          </a:custGeom>
          <a:solidFill>
            <a:srgbClr val="000000"/>
          </a:solidFill>
        </p:spPr>
        <p:txBody>
          <a:bodyPr wrap="square" lIns="0" tIns="0" rIns="0" bIns="0" rtlCol="0"/>
          <a:lstStyle/>
          <a:p>
            <a:endParaRPr/>
          </a:p>
        </p:txBody>
      </p:sp>
      <p:sp>
        <p:nvSpPr>
          <p:cNvPr id="85" name="object 85"/>
          <p:cNvSpPr/>
          <p:nvPr/>
        </p:nvSpPr>
        <p:spPr>
          <a:xfrm>
            <a:off x="3863827" y="6070687"/>
            <a:ext cx="296545" cy="106680"/>
          </a:xfrm>
          <a:custGeom>
            <a:avLst/>
            <a:gdLst/>
            <a:ahLst/>
            <a:cxnLst/>
            <a:rect l="l" t="t" r="r" b="b"/>
            <a:pathLst>
              <a:path w="296545" h="106679">
                <a:moveTo>
                  <a:pt x="32511" y="19557"/>
                </a:moveTo>
                <a:lnTo>
                  <a:pt x="21674" y="19557"/>
                </a:lnTo>
                <a:lnTo>
                  <a:pt x="21674" y="88611"/>
                </a:lnTo>
                <a:lnTo>
                  <a:pt x="32511" y="88611"/>
                </a:lnTo>
                <a:lnTo>
                  <a:pt x="32511" y="19557"/>
                </a:lnTo>
                <a:close/>
              </a:path>
              <a:path w="296545" h="106679">
                <a:moveTo>
                  <a:pt x="32511" y="0"/>
                </a:moveTo>
                <a:lnTo>
                  <a:pt x="25569" y="0"/>
                </a:lnTo>
                <a:lnTo>
                  <a:pt x="23706" y="3809"/>
                </a:lnTo>
                <a:lnTo>
                  <a:pt x="20489" y="7738"/>
                </a:lnTo>
                <a:lnTo>
                  <a:pt x="11345" y="15849"/>
                </a:lnTo>
                <a:lnTo>
                  <a:pt x="6095" y="19303"/>
                </a:lnTo>
                <a:lnTo>
                  <a:pt x="0" y="22148"/>
                </a:lnTo>
                <a:lnTo>
                  <a:pt x="0" y="32630"/>
                </a:lnTo>
                <a:lnTo>
                  <a:pt x="21674" y="19557"/>
                </a:lnTo>
                <a:lnTo>
                  <a:pt x="32511" y="19557"/>
                </a:lnTo>
                <a:lnTo>
                  <a:pt x="32511" y="0"/>
                </a:lnTo>
                <a:close/>
              </a:path>
              <a:path w="296545" h="106679">
                <a:moveTo>
                  <a:pt x="80432" y="76267"/>
                </a:moveTo>
                <a:lnTo>
                  <a:pt x="68071" y="76267"/>
                </a:lnTo>
                <a:lnTo>
                  <a:pt x="68071" y="88611"/>
                </a:lnTo>
                <a:lnTo>
                  <a:pt x="74336" y="88611"/>
                </a:lnTo>
                <a:lnTo>
                  <a:pt x="74167" y="92269"/>
                </a:lnTo>
                <a:lnTo>
                  <a:pt x="73490" y="95063"/>
                </a:lnTo>
                <a:lnTo>
                  <a:pt x="71458" y="98957"/>
                </a:lnTo>
                <a:lnTo>
                  <a:pt x="69764" y="100430"/>
                </a:lnTo>
                <a:lnTo>
                  <a:pt x="67394" y="101430"/>
                </a:lnTo>
                <a:lnTo>
                  <a:pt x="70442" y="106069"/>
                </a:lnTo>
                <a:lnTo>
                  <a:pt x="73828" y="104545"/>
                </a:lnTo>
                <a:lnTo>
                  <a:pt x="76538" y="102395"/>
                </a:lnTo>
                <a:lnTo>
                  <a:pt x="78062" y="99601"/>
                </a:lnTo>
                <a:lnTo>
                  <a:pt x="79755" y="96807"/>
                </a:lnTo>
                <a:lnTo>
                  <a:pt x="80432" y="93149"/>
                </a:lnTo>
                <a:lnTo>
                  <a:pt x="80432" y="76267"/>
                </a:lnTo>
                <a:close/>
              </a:path>
              <a:path w="296545" h="106679">
                <a:moveTo>
                  <a:pt x="148988" y="8957"/>
                </a:moveTo>
                <a:lnTo>
                  <a:pt x="131571" y="8957"/>
                </a:lnTo>
                <a:lnTo>
                  <a:pt x="135635" y="10430"/>
                </a:lnTo>
                <a:lnTo>
                  <a:pt x="141731" y="16340"/>
                </a:lnTo>
                <a:lnTo>
                  <a:pt x="143255" y="19964"/>
                </a:lnTo>
                <a:lnTo>
                  <a:pt x="143255" y="28346"/>
                </a:lnTo>
                <a:lnTo>
                  <a:pt x="141561" y="32698"/>
                </a:lnTo>
                <a:lnTo>
                  <a:pt x="112606" y="61044"/>
                </a:lnTo>
                <a:lnTo>
                  <a:pt x="107864" y="65497"/>
                </a:lnTo>
                <a:lnTo>
                  <a:pt x="104647" y="69341"/>
                </a:lnTo>
                <a:lnTo>
                  <a:pt x="101260" y="73202"/>
                </a:lnTo>
                <a:lnTo>
                  <a:pt x="98890" y="77113"/>
                </a:lnTo>
                <a:lnTo>
                  <a:pt x="97535" y="81093"/>
                </a:lnTo>
                <a:lnTo>
                  <a:pt x="96519" y="83497"/>
                </a:lnTo>
                <a:lnTo>
                  <a:pt x="96180" y="86003"/>
                </a:lnTo>
                <a:lnTo>
                  <a:pt x="96180" y="88611"/>
                </a:lnTo>
                <a:lnTo>
                  <a:pt x="154600" y="88611"/>
                </a:lnTo>
                <a:lnTo>
                  <a:pt x="154600" y="78197"/>
                </a:lnTo>
                <a:lnTo>
                  <a:pt x="111251" y="78197"/>
                </a:lnTo>
                <a:lnTo>
                  <a:pt x="112436" y="76233"/>
                </a:lnTo>
                <a:lnTo>
                  <a:pt x="113960" y="74269"/>
                </a:lnTo>
                <a:lnTo>
                  <a:pt x="117685" y="70374"/>
                </a:lnTo>
                <a:lnTo>
                  <a:pt x="121919" y="66683"/>
                </a:lnTo>
                <a:lnTo>
                  <a:pt x="136143" y="54643"/>
                </a:lnTo>
                <a:lnTo>
                  <a:pt x="141731" y="49461"/>
                </a:lnTo>
                <a:lnTo>
                  <a:pt x="145117" y="45685"/>
                </a:lnTo>
                <a:lnTo>
                  <a:pt x="148335" y="41909"/>
                </a:lnTo>
                <a:lnTo>
                  <a:pt x="150875" y="38319"/>
                </a:lnTo>
                <a:lnTo>
                  <a:pt x="152229" y="34916"/>
                </a:lnTo>
                <a:lnTo>
                  <a:pt x="153753" y="31495"/>
                </a:lnTo>
                <a:lnTo>
                  <a:pt x="154368" y="28346"/>
                </a:lnTo>
                <a:lnTo>
                  <a:pt x="154431" y="17559"/>
                </a:lnTo>
                <a:lnTo>
                  <a:pt x="151891" y="11734"/>
                </a:lnTo>
                <a:lnTo>
                  <a:pt x="148988" y="8957"/>
                </a:lnTo>
                <a:close/>
              </a:path>
              <a:path w="296545" h="106679">
                <a:moveTo>
                  <a:pt x="135296" y="0"/>
                </a:moveTo>
                <a:lnTo>
                  <a:pt x="118532" y="0"/>
                </a:lnTo>
                <a:lnTo>
                  <a:pt x="111759" y="2167"/>
                </a:lnTo>
                <a:lnTo>
                  <a:pt x="101938" y="10888"/>
                </a:lnTo>
                <a:lnTo>
                  <a:pt x="99059" y="17204"/>
                </a:lnTo>
                <a:lnTo>
                  <a:pt x="98212" y="25518"/>
                </a:lnTo>
                <a:lnTo>
                  <a:pt x="109388" y="26669"/>
                </a:lnTo>
                <a:lnTo>
                  <a:pt x="109388" y="21132"/>
                </a:lnTo>
                <a:lnTo>
                  <a:pt x="111082" y="16797"/>
                </a:lnTo>
                <a:lnTo>
                  <a:pt x="117177" y="10532"/>
                </a:lnTo>
                <a:lnTo>
                  <a:pt x="121411" y="8957"/>
                </a:lnTo>
                <a:lnTo>
                  <a:pt x="148988" y="8957"/>
                </a:lnTo>
                <a:lnTo>
                  <a:pt x="142069" y="2336"/>
                </a:lnTo>
                <a:lnTo>
                  <a:pt x="135296" y="0"/>
                </a:lnTo>
                <a:close/>
              </a:path>
              <a:path w="296545" h="106679">
                <a:moveTo>
                  <a:pt x="201674" y="0"/>
                </a:moveTo>
                <a:lnTo>
                  <a:pt x="190498" y="0"/>
                </a:lnTo>
                <a:lnTo>
                  <a:pt x="185249" y="1710"/>
                </a:lnTo>
                <a:lnTo>
                  <a:pt x="168363" y="37641"/>
                </a:lnTo>
                <a:lnTo>
                  <a:pt x="168147" y="45093"/>
                </a:lnTo>
                <a:lnTo>
                  <a:pt x="168689" y="56659"/>
                </a:lnTo>
                <a:lnTo>
                  <a:pt x="188466" y="90118"/>
                </a:lnTo>
                <a:lnTo>
                  <a:pt x="203368" y="90118"/>
                </a:lnTo>
                <a:lnTo>
                  <a:pt x="208786" y="88391"/>
                </a:lnTo>
                <a:lnTo>
                  <a:pt x="217253" y="81431"/>
                </a:lnTo>
                <a:lnTo>
                  <a:pt x="217397" y="81211"/>
                </a:lnTo>
                <a:lnTo>
                  <a:pt x="192022" y="81211"/>
                </a:lnTo>
                <a:lnTo>
                  <a:pt x="187789" y="78807"/>
                </a:lnTo>
                <a:lnTo>
                  <a:pt x="179322" y="45093"/>
                </a:lnTo>
                <a:lnTo>
                  <a:pt x="179672" y="35076"/>
                </a:lnTo>
                <a:lnTo>
                  <a:pt x="191853" y="8957"/>
                </a:lnTo>
                <a:lnTo>
                  <a:pt x="216858" y="8957"/>
                </a:lnTo>
                <a:lnTo>
                  <a:pt x="215898" y="7501"/>
                </a:lnTo>
                <a:lnTo>
                  <a:pt x="213020" y="4758"/>
                </a:lnTo>
                <a:lnTo>
                  <a:pt x="205908" y="948"/>
                </a:lnTo>
                <a:lnTo>
                  <a:pt x="201674" y="0"/>
                </a:lnTo>
                <a:close/>
              </a:path>
              <a:path w="296545" h="106679">
                <a:moveTo>
                  <a:pt x="216858" y="8957"/>
                </a:moveTo>
                <a:lnTo>
                  <a:pt x="201844" y="8957"/>
                </a:lnTo>
                <a:lnTo>
                  <a:pt x="206077" y="11345"/>
                </a:lnTo>
                <a:lnTo>
                  <a:pt x="209464" y="16120"/>
                </a:lnTo>
                <a:lnTo>
                  <a:pt x="211686" y="20618"/>
                </a:lnTo>
                <a:lnTo>
                  <a:pt x="213274" y="26949"/>
                </a:lnTo>
                <a:lnTo>
                  <a:pt x="214222" y="35076"/>
                </a:lnTo>
                <a:lnTo>
                  <a:pt x="214544" y="45093"/>
                </a:lnTo>
                <a:lnTo>
                  <a:pt x="214226" y="55024"/>
                </a:lnTo>
                <a:lnTo>
                  <a:pt x="202013" y="81211"/>
                </a:lnTo>
                <a:lnTo>
                  <a:pt x="217397" y="81211"/>
                </a:lnTo>
                <a:lnTo>
                  <a:pt x="220470" y="76521"/>
                </a:lnTo>
                <a:lnTo>
                  <a:pt x="222502" y="70154"/>
                </a:lnTo>
                <a:lnTo>
                  <a:pt x="224704" y="63804"/>
                </a:lnTo>
                <a:lnTo>
                  <a:pt x="225720" y="55439"/>
                </a:lnTo>
                <a:lnTo>
                  <a:pt x="225597" y="35076"/>
                </a:lnTo>
                <a:lnTo>
                  <a:pt x="225042" y="29379"/>
                </a:lnTo>
                <a:lnTo>
                  <a:pt x="223688" y="24231"/>
                </a:lnTo>
                <a:lnTo>
                  <a:pt x="222502" y="19066"/>
                </a:lnTo>
                <a:lnTo>
                  <a:pt x="220640" y="14698"/>
                </a:lnTo>
                <a:lnTo>
                  <a:pt x="216858" y="8957"/>
                </a:lnTo>
                <a:close/>
              </a:path>
              <a:path w="296545" h="106679">
                <a:moveTo>
                  <a:pt x="272286" y="0"/>
                </a:moveTo>
                <a:lnTo>
                  <a:pt x="261110" y="0"/>
                </a:lnTo>
                <a:lnTo>
                  <a:pt x="255861" y="1710"/>
                </a:lnTo>
                <a:lnTo>
                  <a:pt x="238975" y="37641"/>
                </a:lnTo>
                <a:lnTo>
                  <a:pt x="238758" y="45093"/>
                </a:lnTo>
                <a:lnTo>
                  <a:pt x="239324" y="56659"/>
                </a:lnTo>
                <a:lnTo>
                  <a:pt x="259078" y="90118"/>
                </a:lnTo>
                <a:lnTo>
                  <a:pt x="273979" y="90118"/>
                </a:lnTo>
                <a:lnTo>
                  <a:pt x="279398" y="88391"/>
                </a:lnTo>
                <a:lnTo>
                  <a:pt x="287864" y="81431"/>
                </a:lnTo>
                <a:lnTo>
                  <a:pt x="288009" y="81211"/>
                </a:lnTo>
                <a:lnTo>
                  <a:pt x="262634" y="81211"/>
                </a:lnTo>
                <a:lnTo>
                  <a:pt x="258401" y="78807"/>
                </a:lnTo>
                <a:lnTo>
                  <a:pt x="249934" y="45093"/>
                </a:lnTo>
                <a:lnTo>
                  <a:pt x="250283" y="35076"/>
                </a:lnTo>
                <a:lnTo>
                  <a:pt x="262465" y="8957"/>
                </a:lnTo>
                <a:lnTo>
                  <a:pt x="287469" y="8957"/>
                </a:lnTo>
                <a:lnTo>
                  <a:pt x="286510" y="7501"/>
                </a:lnTo>
                <a:lnTo>
                  <a:pt x="283631" y="4758"/>
                </a:lnTo>
                <a:lnTo>
                  <a:pt x="276519" y="948"/>
                </a:lnTo>
                <a:lnTo>
                  <a:pt x="272286" y="0"/>
                </a:lnTo>
                <a:close/>
              </a:path>
              <a:path w="296545" h="106679">
                <a:moveTo>
                  <a:pt x="287469" y="8957"/>
                </a:moveTo>
                <a:lnTo>
                  <a:pt x="272455" y="8957"/>
                </a:lnTo>
                <a:lnTo>
                  <a:pt x="276689" y="11345"/>
                </a:lnTo>
                <a:lnTo>
                  <a:pt x="280075" y="16120"/>
                </a:lnTo>
                <a:lnTo>
                  <a:pt x="282298" y="20618"/>
                </a:lnTo>
                <a:lnTo>
                  <a:pt x="283885" y="26949"/>
                </a:lnTo>
                <a:lnTo>
                  <a:pt x="284834" y="35076"/>
                </a:lnTo>
                <a:lnTo>
                  <a:pt x="285155" y="45093"/>
                </a:lnTo>
                <a:lnTo>
                  <a:pt x="284838" y="55024"/>
                </a:lnTo>
                <a:lnTo>
                  <a:pt x="272625" y="81211"/>
                </a:lnTo>
                <a:lnTo>
                  <a:pt x="288009" y="81211"/>
                </a:lnTo>
                <a:lnTo>
                  <a:pt x="291082" y="76521"/>
                </a:lnTo>
                <a:lnTo>
                  <a:pt x="293114" y="70154"/>
                </a:lnTo>
                <a:lnTo>
                  <a:pt x="295315" y="63804"/>
                </a:lnTo>
                <a:lnTo>
                  <a:pt x="296331" y="55439"/>
                </a:lnTo>
                <a:lnTo>
                  <a:pt x="296208" y="35076"/>
                </a:lnTo>
                <a:lnTo>
                  <a:pt x="295654" y="29379"/>
                </a:lnTo>
                <a:lnTo>
                  <a:pt x="294468" y="24231"/>
                </a:lnTo>
                <a:lnTo>
                  <a:pt x="293114" y="19066"/>
                </a:lnTo>
                <a:lnTo>
                  <a:pt x="291251" y="14698"/>
                </a:lnTo>
                <a:lnTo>
                  <a:pt x="287469" y="8957"/>
                </a:lnTo>
                <a:close/>
              </a:path>
            </a:pathLst>
          </a:custGeom>
          <a:solidFill>
            <a:srgbClr val="000000"/>
          </a:solidFill>
        </p:spPr>
        <p:txBody>
          <a:bodyPr wrap="square" lIns="0" tIns="0" rIns="0" bIns="0" rtlCol="0"/>
          <a:lstStyle/>
          <a:p>
            <a:endParaRPr/>
          </a:p>
        </p:txBody>
      </p:sp>
      <p:sp>
        <p:nvSpPr>
          <p:cNvPr id="86" name="object 86"/>
          <p:cNvSpPr/>
          <p:nvPr/>
        </p:nvSpPr>
        <p:spPr>
          <a:xfrm>
            <a:off x="4596358" y="6070687"/>
            <a:ext cx="296545" cy="106680"/>
          </a:xfrm>
          <a:custGeom>
            <a:avLst/>
            <a:gdLst/>
            <a:ahLst/>
            <a:cxnLst/>
            <a:rect l="l" t="t" r="r" b="b"/>
            <a:pathLst>
              <a:path w="296545" h="106679">
                <a:moveTo>
                  <a:pt x="32511" y="19557"/>
                </a:moveTo>
                <a:lnTo>
                  <a:pt x="21674" y="19557"/>
                </a:lnTo>
                <a:lnTo>
                  <a:pt x="21674" y="88611"/>
                </a:lnTo>
                <a:lnTo>
                  <a:pt x="32511" y="88611"/>
                </a:lnTo>
                <a:lnTo>
                  <a:pt x="32511" y="19557"/>
                </a:lnTo>
                <a:close/>
              </a:path>
              <a:path w="296545" h="106679">
                <a:moveTo>
                  <a:pt x="32511" y="0"/>
                </a:moveTo>
                <a:lnTo>
                  <a:pt x="25569" y="0"/>
                </a:lnTo>
                <a:lnTo>
                  <a:pt x="23706" y="3809"/>
                </a:lnTo>
                <a:lnTo>
                  <a:pt x="20489" y="7738"/>
                </a:lnTo>
                <a:lnTo>
                  <a:pt x="11345" y="15849"/>
                </a:lnTo>
                <a:lnTo>
                  <a:pt x="6095" y="19303"/>
                </a:lnTo>
                <a:lnTo>
                  <a:pt x="0" y="22148"/>
                </a:lnTo>
                <a:lnTo>
                  <a:pt x="0" y="32630"/>
                </a:lnTo>
                <a:lnTo>
                  <a:pt x="21674" y="19557"/>
                </a:lnTo>
                <a:lnTo>
                  <a:pt x="32511" y="19557"/>
                </a:lnTo>
                <a:lnTo>
                  <a:pt x="32511" y="0"/>
                </a:lnTo>
                <a:close/>
              </a:path>
              <a:path w="296545" h="106679">
                <a:moveTo>
                  <a:pt x="80432" y="76267"/>
                </a:moveTo>
                <a:lnTo>
                  <a:pt x="68071" y="76267"/>
                </a:lnTo>
                <a:lnTo>
                  <a:pt x="68071" y="88611"/>
                </a:lnTo>
                <a:lnTo>
                  <a:pt x="74336" y="88611"/>
                </a:lnTo>
                <a:lnTo>
                  <a:pt x="74167" y="92269"/>
                </a:lnTo>
                <a:lnTo>
                  <a:pt x="73490" y="95063"/>
                </a:lnTo>
                <a:lnTo>
                  <a:pt x="71458" y="98957"/>
                </a:lnTo>
                <a:lnTo>
                  <a:pt x="69764" y="100430"/>
                </a:lnTo>
                <a:lnTo>
                  <a:pt x="67394" y="101430"/>
                </a:lnTo>
                <a:lnTo>
                  <a:pt x="70442" y="106069"/>
                </a:lnTo>
                <a:lnTo>
                  <a:pt x="73998" y="104545"/>
                </a:lnTo>
                <a:lnTo>
                  <a:pt x="76538" y="102395"/>
                </a:lnTo>
                <a:lnTo>
                  <a:pt x="78062" y="99601"/>
                </a:lnTo>
                <a:lnTo>
                  <a:pt x="79755" y="96807"/>
                </a:lnTo>
                <a:lnTo>
                  <a:pt x="80432" y="93149"/>
                </a:lnTo>
                <a:lnTo>
                  <a:pt x="80432" y="76267"/>
                </a:lnTo>
                <a:close/>
              </a:path>
              <a:path w="296545" h="106679">
                <a:moveTo>
                  <a:pt x="108880" y="64532"/>
                </a:moveTo>
                <a:lnTo>
                  <a:pt x="97535" y="65497"/>
                </a:lnTo>
                <a:lnTo>
                  <a:pt x="98382" y="72914"/>
                </a:lnTo>
                <a:lnTo>
                  <a:pt x="101260" y="78874"/>
                </a:lnTo>
                <a:lnTo>
                  <a:pt x="111420" y="87866"/>
                </a:lnTo>
                <a:lnTo>
                  <a:pt x="117855" y="90118"/>
                </a:lnTo>
                <a:lnTo>
                  <a:pt x="125983" y="90118"/>
                </a:lnTo>
                <a:lnTo>
                  <a:pt x="132941" y="89448"/>
                </a:lnTo>
                <a:lnTo>
                  <a:pt x="139106" y="87438"/>
                </a:lnTo>
                <a:lnTo>
                  <a:pt x="144509" y="84089"/>
                </a:lnTo>
                <a:lnTo>
                  <a:pt x="147376" y="81211"/>
                </a:lnTo>
                <a:lnTo>
                  <a:pt x="121580" y="81211"/>
                </a:lnTo>
                <a:lnTo>
                  <a:pt x="117855" y="79806"/>
                </a:lnTo>
                <a:lnTo>
                  <a:pt x="111759" y="74235"/>
                </a:lnTo>
                <a:lnTo>
                  <a:pt x="109727" y="70069"/>
                </a:lnTo>
                <a:lnTo>
                  <a:pt x="108880" y="64532"/>
                </a:lnTo>
                <a:close/>
              </a:path>
              <a:path w="296545" h="106679">
                <a:moveTo>
                  <a:pt x="149715" y="39674"/>
                </a:moveTo>
                <a:lnTo>
                  <a:pt x="131401" y="39674"/>
                </a:lnTo>
                <a:lnTo>
                  <a:pt x="135973" y="41452"/>
                </a:lnTo>
                <a:lnTo>
                  <a:pt x="139360" y="45025"/>
                </a:lnTo>
                <a:lnTo>
                  <a:pt x="142916" y="48598"/>
                </a:lnTo>
                <a:lnTo>
                  <a:pt x="144609" y="53475"/>
                </a:lnTo>
                <a:lnTo>
                  <a:pt x="144609" y="66158"/>
                </a:lnTo>
                <a:lnTo>
                  <a:pt x="142747" y="71373"/>
                </a:lnTo>
                <a:lnTo>
                  <a:pt x="135635" y="79247"/>
                </a:lnTo>
                <a:lnTo>
                  <a:pt x="131232" y="81211"/>
                </a:lnTo>
                <a:lnTo>
                  <a:pt x="147376" y="81211"/>
                </a:lnTo>
                <a:lnTo>
                  <a:pt x="149181" y="79399"/>
                </a:lnTo>
                <a:lnTo>
                  <a:pt x="153753" y="73591"/>
                </a:lnTo>
                <a:lnTo>
                  <a:pt x="156124" y="66683"/>
                </a:lnTo>
                <a:lnTo>
                  <a:pt x="156124" y="50308"/>
                </a:lnTo>
                <a:lnTo>
                  <a:pt x="153415" y="43433"/>
                </a:lnTo>
                <a:lnTo>
                  <a:pt x="149715" y="39674"/>
                </a:lnTo>
                <a:close/>
              </a:path>
              <a:path w="296545" h="106679">
                <a:moveTo>
                  <a:pt x="151891" y="1557"/>
                </a:moveTo>
                <a:lnTo>
                  <a:pt x="108034" y="1557"/>
                </a:lnTo>
                <a:lnTo>
                  <a:pt x="99567" y="46888"/>
                </a:lnTo>
                <a:lnTo>
                  <a:pt x="109727" y="48208"/>
                </a:lnTo>
                <a:lnTo>
                  <a:pt x="111251" y="45685"/>
                </a:lnTo>
                <a:lnTo>
                  <a:pt x="113452" y="43636"/>
                </a:lnTo>
                <a:lnTo>
                  <a:pt x="116331" y="42045"/>
                </a:lnTo>
                <a:lnTo>
                  <a:pt x="119040" y="40453"/>
                </a:lnTo>
                <a:lnTo>
                  <a:pt x="122257" y="39674"/>
                </a:lnTo>
                <a:lnTo>
                  <a:pt x="149715" y="39674"/>
                </a:lnTo>
                <a:lnTo>
                  <a:pt x="145732" y="35627"/>
                </a:lnTo>
                <a:lnTo>
                  <a:pt x="111928" y="35627"/>
                </a:lnTo>
                <a:lnTo>
                  <a:pt x="116669" y="11920"/>
                </a:lnTo>
                <a:lnTo>
                  <a:pt x="151891" y="11920"/>
                </a:lnTo>
                <a:lnTo>
                  <a:pt x="151891" y="1557"/>
                </a:lnTo>
                <a:close/>
              </a:path>
              <a:path w="296545" h="106679">
                <a:moveTo>
                  <a:pt x="136312" y="30090"/>
                </a:moveTo>
                <a:lnTo>
                  <a:pt x="122765" y="30090"/>
                </a:lnTo>
                <a:lnTo>
                  <a:pt x="117347" y="31936"/>
                </a:lnTo>
                <a:lnTo>
                  <a:pt x="111928" y="35627"/>
                </a:lnTo>
                <a:lnTo>
                  <a:pt x="145732" y="35627"/>
                </a:lnTo>
                <a:lnTo>
                  <a:pt x="142916" y="32765"/>
                </a:lnTo>
                <a:lnTo>
                  <a:pt x="136312" y="30090"/>
                </a:lnTo>
                <a:close/>
              </a:path>
              <a:path w="296545" h="106679">
                <a:moveTo>
                  <a:pt x="201674" y="0"/>
                </a:moveTo>
                <a:lnTo>
                  <a:pt x="190498" y="0"/>
                </a:lnTo>
                <a:lnTo>
                  <a:pt x="185249" y="1710"/>
                </a:lnTo>
                <a:lnTo>
                  <a:pt x="168363" y="37641"/>
                </a:lnTo>
                <a:lnTo>
                  <a:pt x="168147" y="45093"/>
                </a:lnTo>
                <a:lnTo>
                  <a:pt x="168689" y="56659"/>
                </a:lnTo>
                <a:lnTo>
                  <a:pt x="188466" y="90118"/>
                </a:lnTo>
                <a:lnTo>
                  <a:pt x="203368" y="90118"/>
                </a:lnTo>
                <a:lnTo>
                  <a:pt x="208786" y="88391"/>
                </a:lnTo>
                <a:lnTo>
                  <a:pt x="217253" y="81431"/>
                </a:lnTo>
                <a:lnTo>
                  <a:pt x="217397" y="81211"/>
                </a:lnTo>
                <a:lnTo>
                  <a:pt x="192022" y="81211"/>
                </a:lnTo>
                <a:lnTo>
                  <a:pt x="187789" y="78807"/>
                </a:lnTo>
                <a:lnTo>
                  <a:pt x="179322" y="45093"/>
                </a:lnTo>
                <a:lnTo>
                  <a:pt x="179672" y="35076"/>
                </a:lnTo>
                <a:lnTo>
                  <a:pt x="191853" y="8957"/>
                </a:lnTo>
                <a:lnTo>
                  <a:pt x="216858" y="8957"/>
                </a:lnTo>
                <a:lnTo>
                  <a:pt x="215898" y="7501"/>
                </a:lnTo>
                <a:lnTo>
                  <a:pt x="213020" y="4758"/>
                </a:lnTo>
                <a:lnTo>
                  <a:pt x="205908" y="948"/>
                </a:lnTo>
                <a:lnTo>
                  <a:pt x="201674" y="0"/>
                </a:lnTo>
                <a:close/>
              </a:path>
              <a:path w="296545" h="106679">
                <a:moveTo>
                  <a:pt x="216858" y="8957"/>
                </a:moveTo>
                <a:lnTo>
                  <a:pt x="201844" y="8957"/>
                </a:lnTo>
                <a:lnTo>
                  <a:pt x="206077" y="11345"/>
                </a:lnTo>
                <a:lnTo>
                  <a:pt x="209464" y="16120"/>
                </a:lnTo>
                <a:lnTo>
                  <a:pt x="211686" y="20618"/>
                </a:lnTo>
                <a:lnTo>
                  <a:pt x="213274" y="26949"/>
                </a:lnTo>
                <a:lnTo>
                  <a:pt x="214222" y="35076"/>
                </a:lnTo>
                <a:lnTo>
                  <a:pt x="214544" y="45093"/>
                </a:lnTo>
                <a:lnTo>
                  <a:pt x="214226" y="55024"/>
                </a:lnTo>
                <a:lnTo>
                  <a:pt x="202013" y="81211"/>
                </a:lnTo>
                <a:lnTo>
                  <a:pt x="217397" y="81211"/>
                </a:lnTo>
                <a:lnTo>
                  <a:pt x="220470" y="76521"/>
                </a:lnTo>
                <a:lnTo>
                  <a:pt x="222502" y="70154"/>
                </a:lnTo>
                <a:lnTo>
                  <a:pt x="224704" y="63804"/>
                </a:lnTo>
                <a:lnTo>
                  <a:pt x="225720" y="55439"/>
                </a:lnTo>
                <a:lnTo>
                  <a:pt x="225597" y="35076"/>
                </a:lnTo>
                <a:lnTo>
                  <a:pt x="225042" y="29379"/>
                </a:lnTo>
                <a:lnTo>
                  <a:pt x="223688" y="24231"/>
                </a:lnTo>
                <a:lnTo>
                  <a:pt x="222502" y="19066"/>
                </a:lnTo>
                <a:lnTo>
                  <a:pt x="220640" y="14698"/>
                </a:lnTo>
                <a:lnTo>
                  <a:pt x="216858" y="8957"/>
                </a:lnTo>
                <a:close/>
              </a:path>
              <a:path w="296545" h="106679">
                <a:moveTo>
                  <a:pt x="272286" y="0"/>
                </a:moveTo>
                <a:lnTo>
                  <a:pt x="261110" y="0"/>
                </a:lnTo>
                <a:lnTo>
                  <a:pt x="255861" y="1710"/>
                </a:lnTo>
                <a:lnTo>
                  <a:pt x="238975" y="37641"/>
                </a:lnTo>
                <a:lnTo>
                  <a:pt x="238758" y="45093"/>
                </a:lnTo>
                <a:lnTo>
                  <a:pt x="239324" y="56659"/>
                </a:lnTo>
                <a:lnTo>
                  <a:pt x="259078" y="90118"/>
                </a:lnTo>
                <a:lnTo>
                  <a:pt x="273979" y="90118"/>
                </a:lnTo>
                <a:lnTo>
                  <a:pt x="279398" y="88391"/>
                </a:lnTo>
                <a:lnTo>
                  <a:pt x="287864" y="81431"/>
                </a:lnTo>
                <a:lnTo>
                  <a:pt x="288009" y="81211"/>
                </a:lnTo>
                <a:lnTo>
                  <a:pt x="262634" y="81211"/>
                </a:lnTo>
                <a:lnTo>
                  <a:pt x="258401" y="78807"/>
                </a:lnTo>
                <a:lnTo>
                  <a:pt x="249934" y="45093"/>
                </a:lnTo>
                <a:lnTo>
                  <a:pt x="250283" y="35076"/>
                </a:lnTo>
                <a:lnTo>
                  <a:pt x="262465" y="8957"/>
                </a:lnTo>
                <a:lnTo>
                  <a:pt x="287469" y="8957"/>
                </a:lnTo>
                <a:lnTo>
                  <a:pt x="286510" y="7501"/>
                </a:lnTo>
                <a:lnTo>
                  <a:pt x="283631" y="4758"/>
                </a:lnTo>
                <a:lnTo>
                  <a:pt x="276519" y="948"/>
                </a:lnTo>
                <a:lnTo>
                  <a:pt x="272286" y="0"/>
                </a:lnTo>
                <a:close/>
              </a:path>
              <a:path w="296545" h="106679">
                <a:moveTo>
                  <a:pt x="287469" y="8957"/>
                </a:moveTo>
                <a:lnTo>
                  <a:pt x="272455" y="8957"/>
                </a:lnTo>
                <a:lnTo>
                  <a:pt x="276689" y="11345"/>
                </a:lnTo>
                <a:lnTo>
                  <a:pt x="280075" y="16120"/>
                </a:lnTo>
                <a:lnTo>
                  <a:pt x="282298" y="20618"/>
                </a:lnTo>
                <a:lnTo>
                  <a:pt x="283885" y="26949"/>
                </a:lnTo>
                <a:lnTo>
                  <a:pt x="284834" y="35076"/>
                </a:lnTo>
                <a:lnTo>
                  <a:pt x="285155" y="45093"/>
                </a:lnTo>
                <a:lnTo>
                  <a:pt x="284838" y="55024"/>
                </a:lnTo>
                <a:lnTo>
                  <a:pt x="272625" y="81211"/>
                </a:lnTo>
                <a:lnTo>
                  <a:pt x="288009" y="81211"/>
                </a:lnTo>
                <a:lnTo>
                  <a:pt x="291082" y="76521"/>
                </a:lnTo>
                <a:lnTo>
                  <a:pt x="293114" y="70154"/>
                </a:lnTo>
                <a:lnTo>
                  <a:pt x="295315" y="63804"/>
                </a:lnTo>
                <a:lnTo>
                  <a:pt x="296331" y="55439"/>
                </a:lnTo>
                <a:lnTo>
                  <a:pt x="296208" y="35076"/>
                </a:lnTo>
                <a:lnTo>
                  <a:pt x="295654" y="29379"/>
                </a:lnTo>
                <a:lnTo>
                  <a:pt x="294468" y="24231"/>
                </a:lnTo>
                <a:lnTo>
                  <a:pt x="293114" y="19066"/>
                </a:lnTo>
                <a:lnTo>
                  <a:pt x="291251" y="14698"/>
                </a:lnTo>
                <a:lnTo>
                  <a:pt x="287469" y="8957"/>
                </a:lnTo>
                <a:close/>
              </a:path>
            </a:pathLst>
          </a:custGeom>
          <a:solidFill>
            <a:srgbClr val="000000"/>
          </a:solidFill>
        </p:spPr>
        <p:txBody>
          <a:bodyPr wrap="square" lIns="0" tIns="0" rIns="0" bIns="0" rtlCol="0"/>
          <a:lstStyle/>
          <a:p>
            <a:endParaRPr/>
          </a:p>
        </p:txBody>
      </p:sp>
      <p:sp>
        <p:nvSpPr>
          <p:cNvPr id="87" name="object 87"/>
          <p:cNvSpPr/>
          <p:nvPr/>
        </p:nvSpPr>
        <p:spPr>
          <a:xfrm>
            <a:off x="342187" y="6069535"/>
            <a:ext cx="1080087" cy="115721"/>
          </a:xfrm>
          <a:prstGeom prst="rect">
            <a:avLst/>
          </a:prstGeom>
          <a:blipFill>
            <a:blip r:embed="rId22" cstate="print"/>
            <a:stretch>
              <a:fillRect/>
            </a:stretch>
          </a:blipFill>
        </p:spPr>
        <p:txBody>
          <a:bodyPr wrap="square" lIns="0" tIns="0" rIns="0" bIns="0" rtlCol="0"/>
          <a:lstStyle/>
          <a:p>
            <a:endParaRPr/>
          </a:p>
        </p:txBody>
      </p:sp>
      <p:sp>
        <p:nvSpPr>
          <p:cNvPr id="88" name="object 88"/>
          <p:cNvSpPr/>
          <p:nvPr/>
        </p:nvSpPr>
        <p:spPr>
          <a:xfrm>
            <a:off x="4633273" y="2593686"/>
            <a:ext cx="241975" cy="90084"/>
          </a:xfrm>
          <a:prstGeom prst="rect">
            <a:avLst/>
          </a:prstGeom>
          <a:blipFill>
            <a:blip r:embed="rId23" cstate="print"/>
            <a:stretch>
              <a:fillRect/>
            </a:stretch>
          </a:blipFill>
        </p:spPr>
        <p:txBody>
          <a:bodyPr wrap="square" lIns="0" tIns="0" rIns="0" bIns="0" rtlCol="0"/>
          <a:lstStyle/>
          <a:p>
            <a:endParaRPr/>
          </a:p>
        </p:txBody>
      </p:sp>
      <p:sp>
        <p:nvSpPr>
          <p:cNvPr id="89" name="object 89"/>
          <p:cNvSpPr/>
          <p:nvPr/>
        </p:nvSpPr>
        <p:spPr>
          <a:xfrm>
            <a:off x="4601947" y="2758785"/>
            <a:ext cx="302260" cy="91440"/>
          </a:xfrm>
          <a:custGeom>
            <a:avLst/>
            <a:gdLst/>
            <a:ahLst/>
            <a:cxnLst/>
            <a:rect l="l" t="t" r="r" b="b"/>
            <a:pathLst>
              <a:path w="302260" h="91439">
                <a:moveTo>
                  <a:pt x="4402" y="79924"/>
                </a:moveTo>
                <a:lnTo>
                  <a:pt x="5587" y="90084"/>
                </a:lnTo>
                <a:lnTo>
                  <a:pt x="8297" y="90931"/>
                </a:lnTo>
                <a:lnTo>
                  <a:pt x="10498" y="91439"/>
                </a:lnTo>
                <a:lnTo>
                  <a:pt x="16086" y="91439"/>
                </a:lnTo>
                <a:lnTo>
                  <a:pt x="19134" y="90592"/>
                </a:lnTo>
                <a:lnTo>
                  <a:pt x="21505" y="88899"/>
                </a:lnTo>
                <a:lnTo>
                  <a:pt x="24045" y="87206"/>
                </a:lnTo>
                <a:lnTo>
                  <a:pt x="26246" y="84666"/>
                </a:lnTo>
                <a:lnTo>
                  <a:pt x="28299" y="80771"/>
                </a:lnTo>
                <a:lnTo>
                  <a:pt x="8805" y="80771"/>
                </a:lnTo>
                <a:lnTo>
                  <a:pt x="6773" y="80602"/>
                </a:lnTo>
                <a:lnTo>
                  <a:pt x="4402" y="79924"/>
                </a:lnTo>
                <a:close/>
              </a:path>
              <a:path w="302260" h="91439">
                <a:moveTo>
                  <a:pt x="11683" y="1523"/>
                </a:moveTo>
                <a:lnTo>
                  <a:pt x="0" y="1523"/>
                </a:lnTo>
                <a:lnTo>
                  <a:pt x="24214" y="65531"/>
                </a:lnTo>
                <a:lnTo>
                  <a:pt x="23875" y="66716"/>
                </a:lnTo>
                <a:lnTo>
                  <a:pt x="23537" y="67563"/>
                </a:lnTo>
                <a:lnTo>
                  <a:pt x="23367" y="68240"/>
                </a:lnTo>
                <a:lnTo>
                  <a:pt x="21843" y="72474"/>
                </a:lnTo>
                <a:lnTo>
                  <a:pt x="20658" y="75183"/>
                </a:lnTo>
                <a:lnTo>
                  <a:pt x="19981" y="76199"/>
                </a:lnTo>
                <a:lnTo>
                  <a:pt x="19134" y="77723"/>
                </a:lnTo>
                <a:lnTo>
                  <a:pt x="17949" y="78908"/>
                </a:lnTo>
                <a:lnTo>
                  <a:pt x="16425" y="79586"/>
                </a:lnTo>
                <a:lnTo>
                  <a:pt x="14901" y="80432"/>
                </a:lnTo>
                <a:lnTo>
                  <a:pt x="13038" y="80771"/>
                </a:lnTo>
                <a:lnTo>
                  <a:pt x="28299" y="80771"/>
                </a:lnTo>
                <a:lnTo>
                  <a:pt x="29633" y="78400"/>
                </a:lnTo>
                <a:lnTo>
                  <a:pt x="31665" y="73490"/>
                </a:lnTo>
                <a:lnTo>
                  <a:pt x="34205" y="66547"/>
                </a:lnTo>
                <a:lnTo>
                  <a:pt x="39158" y="53339"/>
                </a:lnTo>
                <a:lnTo>
                  <a:pt x="29633" y="53339"/>
                </a:lnTo>
                <a:lnTo>
                  <a:pt x="28278" y="48090"/>
                </a:lnTo>
                <a:lnTo>
                  <a:pt x="26754" y="43179"/>
                </a:lnTo>
                <a:lnTo>
                  <a:pt x="24891" y="38607"/>
                </a:lnTo>
                <a:lnTo>
                  <a:pt x="11683" y="1523"/>
                </a:lnTo>
                <a:close/>
              </a:path>
              <a:path w="302260" h="91439">
                <a:moveTo>
                  <a:pt x="58588" y="1523"/>
                </a:moveTo>
                <a:lnTo>
                  <a:pt x="47751" y="1523"/>
                </a:lnTo>
                <a:lnTo>
                  <a:pt x="34035" y="38777"/>
                </a:lnTo>
                <a:lnTo>
                  <a:pt x="32342" y="43518"/>
                </a:lnTo>
                <a:lnTo>
                  <a:pt x="30818" y="48429"/>
                </a:lnTo>
                <a:lnTo>
                  <a:pt x="29633" y="53339"/>
                </a:lnTo>
                <a:lnTo>
                  <a:pt x="39158" y="53339"/>
                </a:lnTo>
                <a:lnTo>
                  <a:pt x="58588" y="1523"/>
                </a:lnTo>
                <a:close/>
              </a:path>
              <a:path w="302260" h="91439">
                <a:moveTo>
                  <a:pt x="104478" y="0"/>
                </a:moveTo>
                <a:lnTo>
                  <a:pt x="87036" y="0"/>
                </a:lnTo>
                <a:lnTo>
                  <a:pt x="79924" y="3047"/>
                </a:lnTo>
                <a:lnTo>
                  <a:pt x="66039" y="34035"/>
                </a:lnTo>
                <a:lnTo>
                  <a:pt x="66547" y="41367"/>
                </a:lnTo>
                <a:lnTo>
                  <a:pt x="87206" y="66886"/>
                </a:lnTo>
                <a:lnTo>
                  <a:pt x="103970" y="66886"/>
                </a:lnTo>
                <a:lnTo>
                  <a:pt x="110066" y="65023"/>
                </a:lnTo>
                <a:lnTo>
                  <a:pt x="119548" y="57911"/>
                </a:lnTo>
                <a:lnTo>
                  <a:pt x="91270" y="57911"/>
                </a:lnTo>
                <a:lnTo>
                  <a:pt x="86698" y="56048"/>
                </a:lnTo>
                <a:lnTo>
                  <a:pt x="79586" y="48598"/>
                </a:lnTo>
                <a:lnTo>
                  <a:pt x="77554" y="43349"/>
                </a:lnTo>
                <a:lnTo>
                  <a:pt x="77215" y="36237"/>
                </a:lnTo>
                <a:lnTo>
                  <a:pt x="124967" y="36237"/>
                </a:lnTo>
                <a:lnTo>
                  <a:pt x="124967" y="33358"/>
                </a:lnTo>
                <a:lnTo>
                  <a:pt x="124551" y="27262"/>
                </a:lnTo>
                <a:lnTo>
                  <a:pt x="77892" y="27262"/>
                </a:lnTo>
                <a:lnTo>
                  <a:pt x="78231" y="21674"/>
                </a:lnTo>
                <a:lnTo>
                  <a:pt x="80094" y="17271"/>
                </a:lnTo>
                <a:lnTo>
                  <a:pt x="83500" y="13866"/>
                </a:lnTo>
                <a:lnTo>
                  <a:pt x="86867" y="10667"/>
                </a:lnTo>
                <a:lnTo>
                  <a:pt x="91100" y="8974"/>
                </a:lnTo>
                <a:lnTo>
                  <a:pt x="116965" y="8974"/>
                </a:lnTo>
                <a:lnTo>
                  <a:pt x="116839" y="8805"/>
                </a:lnTo>
                <a:lnTo>
                  <a:pt x="111420" y="3047"/>
                </a:lnTo>
                <a:lnTo>
                  <a:pt x="104478" y="0"/>
                </a:lnTo>
                <a:close/>
              </a:path>
              <a:path w="302260" h="91439">
                <a:moveTo>
                  <a:pt x="113452" y="44873"/>
                </a:moveTo>
                <a:lnTo>
                  <a:pt x="111759" y="49445"/>
                </a:lnTo>
                <a:lnTo>
                  <a:pt x="109558" y="52831"/>
                </a:lnTo>
                <a:lnTo>
                  <a:pt x="106679" y="54863"/>
                </a:lnTo>
                <a:lnTo>
                  <a:pt x="103970" y="56895"/>
                </a:lnTo>
                <a:lnTo>
                  <a:pt x="100583" y="57911"/>
                </a:lnTo>
                <a:lnTo>
                  <a:pt x="119548" y="57911"/>
                </a:lnTo>
                <a:lnTo>
                  <a:pt x="122765" y="52831"/>
                </a:lnTo>
                <a:lnTo>
                  <a:pt x="124628" y="46227"/>
                </a:lnTo>
                <a:lnTo>
                  <a:pt x="113452" y="44873"/>
                </a:lnTo>
                <a:close/>
              </a:path>
              <a:path w="302260" h="91439">
                <a:moveTo>
                  <a:pt x="116965" y="8974"/>
                </a:moveTo>
                <a:lnTo>
                  <a:pt x="101430" y="8974"/>
                </a:lnTo>
                <a:lnTo>
                  <a:pt x="106002" y="11006"/>
                </a:lnTo>
                <a:lnTo>
                  <a:pt x="109388" y="15239"/>
                </a:lnTo>
                <a:lnTo>
                  <a:pt x="111759" y="17949"/>
                </a:lnTo>
                <a:lnTo>
                  <a:pt x="113114" y="22013"/>
                </a:lnTo>
                <a:lnTo>
                  <a:pt x="113452" y="27262"/>
                </a:lnTo>
                <a:lnTo>
                  <a:pt x="124551" y="27262"/>
                </a:lnTo>
                <a:lnTo>
                  <a:pt x="124459" y="25902"/>
                </a:lnTo>
                <a:lnTo>
                  <a:pt x="122935" y="19303"/>
                </a:lnTo>
                <a:lnTo>
                  <a:pt x="120395" y="13594"/>
                </a:lnTo>
                <a:lnTo>
                  <a:pt x="116965" y="8974"/>
                </a:lnTo>
                <a:close/>
              </a:path>
              <a:path w="302260" h="91439">
                <a:moveTo>
                  <a:pt x="189736" y="8974"/>
                </a:moveTo>
                <a:lnTo>
                  <a:pt x="171194" y="8974"/>
                </a:lnTo>
                <a:lnTo>
                  <a:pt x="175258" y="10329"/>
                </a:lnTo>
                <a:lnTo>
                  <a:pt x="178137" y="12699"/>
                </a:lnTo>
                <a:lnTo>
                  <a:pt x="180169" y="14562"/>
                </a:lnTo>
                <a:lnTo>
                  <a:pt x="181185" y="17610"/>
                </a:lnTo>
                <a:lnTo>
                  <a:pt x="181185" y="23367"/>
                </a:lnTo>
                <a:lnTo>
                  <a:pt x="181016" y="24891"/>
                </a:lnTo>
                <a:lnTo>
                  <a:pt x="176952" y="26246"/>
                </a:lnTo>
                <a:lnTo>
                  <a:pt x="170517" y="27601"/>
                </a:lnTo>
                <a:lnTo>
                  <a:pt x="157479" y="29125"/>
                </a:lnTo>
                <a:lnTo>
                  <a:pt x="154261" y="29633"/>
                </a:lnTo>
                <a:lnTo>
                  <a:pt x="136651" y="45381"/>
                </a:lnTo>
                <a:lnTo>
                  <a:pt x="136651" y="53847"/>
                </a:lnTo>
                <a:lnTo>
                  <a:pt x="138513" y="58250"/>
                </a:lnTo>
                <a:lnTo>
                  <a:pt x="142239" y="61806"/>
                </a:lnTo>
                <a:lnTo>
                  <a:pt x="145964" y="65192"/>
                </a:lnTo>
                <a:lnTo>
                  <a:pt x="151383" y="66886"/>
                </a:lnTo>
                <a:lnTo>
                  <a:pt x="162728" y="66886"/>
                </a:lnTo>
                <a:lnTo>
                  <a:pt x="181016" y="58419"/>
                </a:lnTo>
                <a:lnTo>
                  <a:pt x="156801" y="58419"/>
                </a:lnTo>
                <a:lnTo>
                  <a:pt x="153584" y="57403"/>
                </a:lnTo>
                <a:lnTo>
                  <a:pt x="151383" y="55540"/>
                </a:lnTo>
                <a:lnTo>
                  <a:pt x="149181" y="53508"/>
                </a:lnTo>
                <a:lnTo>
                  <a:pt x="148238" y="51307"/>
                </a:lnTo>
                <a:lnTo>
                  <a:pt x="148165" y="46397"/>
                </a:lnTo>
                <a:lnTo>
                  <a:pt x="148673" y="44703"/>
                </a:lnTo>
                <a:lnTo>
                  <a:pt x="171194" y="36406"/>
                </a:lnTo>
                <a:lnTo>
                  <a:pt x="177121" y="34882"/>
                </a:lnTo>
                <a:lnTo>
                  <a:pt x="181016" y="33358"/>
                </a:lnTo>
                <a:lnTo>
                  <a:pt x="192022" y="33358"/>
                </a:lnTo>
                <a:lnTo>
                  <a:pt x="191933" y="17610"/>
                </a:lnTo>
                <a:lnTo>
                  <a:pt x="191853" y="16086"/>
                </a:lnTo>
                <a:lnTo>
                  <a:pt x="191514" y="14223"/>
                </a:lnTo>
                <a:lnTo>
                  <a:pt x="190837" y="11175"/>
                </a:lnTo>
                <a:lnTo>
                  <a:pt x="189736" y="8974"/>
                </a:lnTo>
                <a:close/>
              </a:path>
              <a:path w="302260" h="91439">
                <a:moveTo>
                  <a:pt x="192668" y="57572"/>
                </a:moveTo>
                <a:lnTo>
                  <a:pt x="182032" y="57572"/>
                </a:lnTo>
                <a:lnTo>
                  <a:pt x="182352" y="60451"/>
                </a:lnTo>
                <a:lnTo>
                  <a:pt x="182461" y="60959"/>
                </a:lnTo>
                <a:lnTo>
                  <a:pt x="183048" y="63160"/>
                </a:lnTo>
                <a:lnTo>
                  <a:pt x="184233" y="65362"/>
                </a:lnTo>
                <a:lnTo>
                  <a:pt x="195409" y="65362"/>
                </a:lnTo>
                <a:lnTo>
                  <a:pt x="194054" y="62991"/>
                </a:lnTo>
                <a:lnTo>
                  <a:pt x="193208" y="60451"/>
                </a:lnTo>
                <a:lnTo>
                  <a:pt x="192668" y="57572"/>
                </a:lnTo>
                <a:close/>
              </a:path>
              <a:path w="302260" h="91439">
                <a:moveTo>
                  <a:pt x="192022" y="33358"/>
                </a:moveTo>
                <a:lnTo>
                  <a:pt x="181016" y="33358"/>
                </a:lnTo>
                <a:lnTo>
                  <a:pt x="180943" y="42671"/>
                </a:lnTo>
                <a:lnTo>
                  <a:pt x="180508" y="45719"/>
                </a:lnTo>
                <a:lnTo>
                  <a:pt x="179322" y="48090"/>
                </a:lnTo>
                <a:lnTo>
                  <a:pt x="177798" y="51307"/>
                </a:lnTo>
                <a:lnTo>
                  <a:pt x="175428" y="53847"/>
                </a:lnTo>
                <a:lnTo>
                  <a:pt x="172210" y="55710"/>
                </a:lnTo>
                <a:lnTo>
                  <a:pt x="168993" y="57403"/>
                </a:lnTo>
                <a:lnTo>
                  <a:pt x="165268" y="58419"/>
                </a:lnTo>
                <a:lnTo>
                  <a:pt x="181016" y="58419"/>
                </a:lnTo>
                <a:lnTo>
                  <a:pt x="182032" y="57572"/>
                </a:lnTo>
                <a:lnTo>
                  <a:pt x="192668" y="57572"/>
                </a:lnTo>
                <a:lnTo>
                  <a:pt x="192192" y="55032"/>
                </a:lnTo>
                <a:lnTo>
                  <a:pt x="192086" y="51138"/>
                </a:lnTo>
                <a:lnTo>
                  <a:pt x="192022" y="33358"/>
                </a:lnTo>
                <a:close/>
              </a:path>
              <a:path w="302260" h="91439">
                <a:moveTo>
                  <a:pt x="172718" y="0"/>
                </a:moveTo>
                <a:lnTo>
                  <a:pt x="161881" y="0"/>
                </a:lnTo>
                <a:lnTo>
                  <a:pt x="156971" y="846"/>
                </a:lnTo>
                <a:lnTo>
                  <a:pt x="152737" y="2370"/>
                </a:lnTo>
                <a:lnTo>
                  <a:pt x="148673" y="3894"/>
                </a:lnTo>
                <a:lnTo>
                  <a:pt x="145456" y="5926"/>
                </a:lnTo>
                <a:lnTo>
                  <a:pt x="143255" y="8805"/>
                </a:lnTo>
                <a:lnTo>
                  <a:pt x="141053" y="11514"/>
                </a:lnTo>
                <a:lnTo>
                  <a:pt x="139360" y="15239"/>
                </a:lnTo>
                <a:lnTo>
                  <a:pt x="138513" y="19811"/>
                </a:lnTo>
                <a:lnTo>
                  <a:pt x="149012" y="21166"/>
                </a:lnTo>
                <a:lnTo>
                  <a:pt x="150197" y="16594"/>
                </a:lnTo>
                <a:lnTo>
                  <a:pt x="152060" y="13546"/>
                </a:lnTo>
                <a:lnTo>
                  <a:pt x="154431" y="11683"/>
                </a:lnTo>
                <a:lnTo>
                  <a:pt x="156801" y="9990"/>
                </a:lnTo>
                <a:lnTo>
                  <a:pt x="160696" y="8974"/>
                </a:lnTo>
                <a:lnTo>
                  <a:pt x="189736" y="8974"/>
                </a:lnTo>
                <a:lnTo>
                  <a:pt x="189652" y="8805"/>
                </a:lnTo>
                <a:lnTo>
                  <a:pt x="188128" y="6773"/>
                </a:lnTo>
                <a:lnTo>
                  <a:pt x="186604" y="4910"/>
                </a:lnTo>
                <a:lnTo>
                  <a:pt x="184064" y="3217"/>
                </a:lnTo>
                <a:lnTo>
                  <a:pt x="180677" y="2031"/>
                </a:lnTo>
                <a:lnTo>
                  <a:pt x="177121" y="677"/>
                </a:lnTo>
                <a:lnTo>
                  <a:pt x="172718" y="0"/>
                </a:lnTo>
                <a:close/>
              </a:path>
              <a:path w="302260" h="91439">
                <a:moveTo>
                  <a:pt x="220470" y="1523"/>
                </a:moveTo>
                <a:lnTo>
                  <a:pt x="210818" y="1523"/>
                </a:lnTo>
                <a:lnTo>
                  <a:pt x="210818" y="65362"/>
                </a:lnTo>
                <a:lnTo>
                  <a:pt x="221656" y="65362"/>
                </a:lnTo>
                <a:lnTo>
                  <a:pt x="221656" y="27431"/>
                </a:lnTo>
                <a:lnTo>
                  <a:pt x="222164" y="23198"/>
                </a:lnTo>
                <a:lnTo>
                  <a:pt x="231477" y="11175"/>
                </a:lnTo>
                <a:lnTo>
                  <a:pt x="220470" y="11175"/>
                </a:lnTo>
                <a:lnTo>
                  <a:pt x="220470" y="1523"/>
                </a:lnTo>
                <a:close/>
              </a:path>
              <a:path w="302260" h="91439">
                <a:moveTo>
                  <a:pt x="238081" y="0"/>
                </a:moveTo>
                <a:lnTo>
                  <a:pt x="231815" y="0"/>
                </a:lnTo>
                <a:lnTo>
                  <a:pt x="229445" y="846"/>
                </a:lnTo>
                <a:lnTo>
                  <a:pt x="227413" y="2201"/>
                </a:lnTo>
                <a:lnTo>
                  <a:pt x="225381" y="3725"/>
                </a:lnTo>
                <a:lnTo>
                  <a:pt x="223010" y="6603"/>
                </a:lnTo>
                <a:lnTo>
                  <a:pt x="220470" y="11175"/>
                </a:lnTo>
                <a:lnTo>
                  <a:pt x="236387" y="11175"/>
                </a:lnTo>
                <a:lnTo>
                  <a:pt x="239097" y="12022"/>
                </a:lnTo>
                <a:lnTo>
                  <a:pt x="241806" y="13546"/>
                </a:lnTo>
                <a:lnTo>
                  <a:pt x="245531" y="3555"/>
                </a:lnTo>
                <a:lnTo>
                  <a:pt x="241806" y="1185"/>
                </a:lnTo>
                <a:lnTo>
                  <a:pt x="238081" y="0"/>
                </a:lnTo>
                <a:close/>
              </a:path>
              <a:path w="302260" h="91439">
                <a:moveTo>
                  <a:pt x="259586" y="44703"/>
                </a:moveTo>
                <a:lnTo>
                  <a:pt x="248749" y="46397"/>
                </a:lnTo>
                <a:lnTo>
                  <a:pt x="249934" y="53170"/>
                </a:lnTo>
                <a:lnTo>
                  <a:pt x="252813" y="58250"/>
                </a:lnTo>
                <a:lnTo>
                  <a:pt x="257215" y="61636"/>
                </a:lnTo>
                <a:lnTo>
                  <a:pt x="261449" y="65192"/>
                </a:lnTo>
                <a:lnTo>
                  <a:pt x="267883" y="66886"/>
                </a:lnTo>
                <a:lnTo>
                  <a:pt x="281091" y="66886"/>
                </a:lnTo>
                <a:lnTo>
                  <a:pt x="298060" y="57911"/>
                </a:lnTo>
                <a:lnTo>
                  <a:pt x="271101" y="57911"/>
                </a:lnTo>
                <a:lnTo>
                  <a:pt x="267375" y="56895"/>
                </a:lnTo>
                <a:lnTo>
                  <a:pt x="261787" y="52323"/>
                </a:lnTo>
                <a:lnTo>
                  <a:pt x="260094" y="48937"/>
                </a:lnTo>
                <a:lnTo>
                  <a:pt x="259586" y="44703"/>
                </a:lnTo>
                <a:close/>
              </a:path>
              <a:path w="302260" h="91439">
                <a:moveTo>
                  <a:pt x="279229" y="0"/>
                </a:moveTo>
                <a:lnTo>
                  <a:pt x="270762" y="0"/>
                </a:lnTo>
                <a:lnTo>
                  <a:pt x="267714" y="507"/>
                </a:lnTo>
                <a:lnTo>
                  <a:pt x="261957" y="2201"/>
                </a:lnTo>
                <a:lnTo>
                  <a:pt x="259586" y="3217"/>
                </a:lnTo>
                <a:lnTo>
                  <a:pt x="257893" y="4571"/>
                </a:lnTo>
                <a:lnTo>
                  <a:pt x="255691" y="6095"/>
                </a:lnTo>
                <a:lnTo>
                  <a:pt x="253829" y="8127"/>
                </a:lnTo>
                <a:lnTo>
                  <a:pt x="252643" y="10498"/>
                </a:lnTo>
                <a:lnTo>
                  <a:pt x="251289" y="13038"/>
                </a:lnTo>
                <a:lnTo>
                  <a:pt x="250611" y="15578"/>
                </a:lnTo>
                <a:lnTo>
                  <a:pt x="250611" y="21674"/>
                </a:lnTo>
                <a:lnTo>
                  <a:pt x="251458" y="24553"/>
                </a:lnTo>
                <a:lnTo>
                  <a:pt x="276519" y="38269"/>
                </a:lnTo>
                <a:lnTo>
                  <a:pt x="282446" y="39793"/>
                </a:lnTo>
                <a:lnTo>
                  <a:pt x="286171" y="40978"/>
                </a:lnTo>
                <a:lnTo>
                  <a:pt x="287526" y="41994"/>
                </a:lnTo>
                <a:lnTo>
                  <a:pt x="289727" y="43349"/>
                </a:lnTo>
                <a:lnTo>
                  <a:pt x="290743" y="45381"/>
                </a:lnTo>
                <a:lnTo>
                  <a:pt x="290743" y="50461"/>
                </a:lnTo>
                <a:lnTo>
                  <a:pt x="289558" y="52831"/>
                </a:lnTo>
                <a:lnTo>
                  <a:pt x="284816" y="56895"/>
                </a:lnTo>
                <a:lnTo>
                  <a:pt x="281091" y="57911"/>
                </a:lnTo>
                <a:lnTo>
                  <a:pt x="298060" y="57911"/>
                </a:lnTo>
                <a:lnTo>
                  <a:pt x="298702" y="56895"/>
                </a:lnTo>
                <a:lnTo>
                  <a:pt x="300903" y="53678"/>
                </a:lnTo>
                <a:lnTo>
                  <a:pt x="301868" y="50461"/>
                </a:lnTo>
                <a:lnTo>
                  <a:pt x="267714" y="24383"/>
                </a:lnTo>
                <a:lnTo>
                  <a:pt x="266529" y="23875"/>
                </a:lnTo>
                <a:lnTo>
                  <a:pt x="261110" y="15070"/>
                </a:lnTo>
                <a:lnTo>
                  <a:pt x="262126" y="13038"/>
                </a:lnTo>
                <a:lnTo>
                  <a:pt x="264327" y="11514"/>
                </a:lnTo>
                <a:lnTo>
                  <a:pt x="266359" y="9821"/>
                </a:lnTo>
                <a:lnTo>
                  <a:pt x="269915" y="8974"/>
                </a:lnTo>
                <a:lnTo>
                  <a:pt x="296428" y="8974"/>
                </a:lnTo>
                <a:lnTo>
                  <a:pt x="293960" y="5587"/>
                </a:lnTo>
                <a:lnTo>
                  <a:pt x="291251" y="3725"/>
                </a:lnTo>
                <a:lnTo>
                  <a:pt x="287356" y="2201"/>
                </a:lnTo>
                <a:lnTo>
                  <a:pt x="283631" y="846"/>
                </a:lnTo>
                <a:lnTo>
                  <a:pt x="279229" y="0"/>
                </a:lnTo>
                <a:close/>
              </a:path>
              <a:path w="302260" h="91439">
                <a:moveTo>
                  <a:pt x="296428" y="8974"/>
                </a:moveTo>
                <a:lnTo>
                  <a:pt x="279229" y="8974"/>
                </a:lnTo>
                <a:lnTo>
                  <a:pt x="282446" y="9821"/>
                </a:lnTo>
                <a:lnTo>
                  <a:pt x="284647" y="11683"/>
                </a:lnTo>
                <a:lnTo>
                  <a:pt x="287018" y="13546"/>
                </a:lnTo>
                <a:lnTo>
                  <a:pt x="288372" y="16086"/>
                </a:lnTo>
                <a:lnTo>
                  <a:pt x="288880" y="19473"/>
                </a:lnTo>
                <a:lnTo>
                  <a:pt x="299548" y="17949"/>
                </a:lnTo>
                <a:lnTo>
                  <a:pt x="298871" y="13885"/>
                </a:lnTo>
                <a:lnTo>
                  <a:pt x="297516" y="10498"/>
                </a:lnTo>
                <a:lnTo>
                  <a:pt x="296428" y="8974"/>
                </a:lnTo>
                <a:close/>
              </a:path>
            </a:pathLst>
          </a:custGeom>
          <a:solidFill>
            <a:srgbClr val="000000"/>
          </a:solidFill>
        </p:spPr>
        <p:txBody>
          <a:bodyPr wrap="square" lIns="0" tIns="0" rIns="0" bIns="0" rtlCol="0"/>
          <a:lstStyle/>
          <a:p>
            <a:endParaRPr/>
          </a:p>
        </p:txBody>
      </p:sp>
      <p:sp>
        <p:nvSpPr>
          <p:cNvPr id="90" name="object 90"/>
          <p:cNvSpPr/>
          <p:nvPr/>
        </p:nvSpPr>
        <p:spPr>
          <a:xfrm>
            <a:off x="4527948" y="2641607"/>
            <a:ext cx="72390" cy="581660"/>
          </a:xfrm>
          <a:custGeom>
            <a:avLst/>
            <a:gdLst/>
            <a:ahLst/>
            <a:cxnLst/>
            <a:rect l="l" t="t" r="r" b="b"/>
            <a:pathLst>
              <a:path w="72389" h="581660">
                <a:moveTo>
                  <a:pt x="71966" y="0"/>
                </a:moveTo>
                <a:lnTo>
                  <a:pt x="0" y="0"/>
                </a:lnTo>
                <a:lnTo>
                  <a:pt x="0" y="581317"/>
                </a:lnTo>
              </a:path>
            </a:pathLst>
          </a:custGeom>
          <a:ln w="9524">
            <a:solidFill>
              <a:srgbClr val="000000"/>
            </a:solidFill>
          </a:ln>
        </p:spPr>
        <p:txBody>
          <a:bodyPr wrap="square" lIns="0" tIns="0" rIns="0" bIns="0" rtlCol="0"/>
          <a:lstStyle/>
          <a:p>
            <a:endParaRPr/>
          </a:p>
        </p:txBody>
      </p:sp>
      <p:sp>
        <p:nvSpPr>
          <p:cNvPr id="91" name="object 91"/>
          <p:cNvSpPr/>
          <p:nvPr/>
        </p:nvSpPr>
        <p:spPr>
          <a:xfrm>
            <a:off x="4647497" y="4112088"/>
            <a:ext cx="193038" cy="90254"/>
          </a:xfrm>
          <a:prstGeom prst="rect">
            <a:avLst/>
          </a:prstGeom>
          <a:blipFill>
            <a:blip r:embed="rId24" cstate="print"/>
            <a:stretch>
              <a:fillRect/>
            </a:stretch>
          </a:blipFill>
        </p:spPr>
        <p:txBody>
          <a:bodyPr wrap="square" lIns="0" tIns="0" rIns="0" bIns="0" rtlCol="0"/>
          <a:lstStyle/>
          <a:p>
            <a:endParaRPr/>
          </a:p>
        </p:txBody>
      </p:sp>
      <p:sp>
        <p:nvSpPr>
          <p:cNvPr id="92" name="object 92"/>
          <p:cNvSpPr/>
          <p:nvPr/>
        </p:nvSpPr>
        <p:spPr>
          <a:xfrm>
            <a:off x="4588569" y="4277187"/>
            <a:ext cx="302260" cy="91440"/>
          </a:xfrm>
          <a:custGeom>
            <a:avLst/>
            <a:gdLst/>
            <a:ahLst/>
            <a:cxnLst/>
            <a:rect l="l" t="t" r="r" b="b"/>
            <a:pathLst>
              <a:path w="302260" h="91439">
                <a:moveTo>
                  <a:pt x="4402" y="79924"/>
                </a:moveTo>
                <a:lnTo>
                  <a:pt x="5587" y="90084"/>
                </a:lnTo>
                <a:lnTo>
                  <a:pt x="8127" y="90931"/>
                </a:lnTo>
                <a:lnTo>
                  <a:pt x="10498" y="91439"/>
                </a:lnTo>
                <a:lnTo>
                  <a:pt x="16086" y="91439"/>
                </a:lnTo>
                <a:lnTo>
                  <a:pt x="18965" y="90592"/>
                </a:lnTo>
                <a:lnTo>
                  <a:pt x="24045" y="87206"/>
                </a:lnTo>
                <a:lnTo>
                  <a:pt x="26246" y="84666"/>
                </a:lnTo>
                <a:lnTo>
                  <a:pt x="28204" y="80940"/>
                </a:lnTo>
                <a:lnTo>
                  <a:pt x="8805" y="80940"/>
                </a:lnTo>
                <a:lnTo>
                  <a:pt x="6773" y="80602"/>
                </a:lnTo>
                <a:lnTo>
                  <a:pt x="4402" y="79924"/>
                </a:lnTo>
                <a:close/>
              </a:path>
              <a:path w="302260" h="91439">
                <a:moveTo>
                  <a:pt x="11683" y="1523"/>
                </a:moveTo>
                <a:lnTo>
                  <a:pt x="0" y="1523"/>
                </a:lnTo>
                <a:lnTo>
                  <a:pt x="24214" y="65531"/>
                </a:lnTo>
                <a:lnTo>
                  <a:pt x="23706" y="66716"/>
                </a:lnTo>
                <a:lnTo>
                  <a:pt x="23537" y="67563"/>
                </a:lnTo>
                <a:lnTo>
                  <a:pt x="23198" y="68240"/>
                </a:lnTo>
                <a:lnTo>
                  <a:pt x="21674" y="72474"/>
                </a:lnTo>
                <a:lnTo>
                  <a:pt x="13038" y="80940"/>
                </a:lnTo>
                <a:lnTo>
                  <a:pt x="28204" y="80940"/>
                </a:lnTo>
                <a:lnTo>
                  <a:pt x="29633" y="78400"/>
                </a:lnTo>
                <a:lnTo>
                  <a:pt x="31665" y="73490"/>
                </a:lnTo>
                <a:lnTo>
                  <a:pt x="34205" y="66547"/>
                </a:lnTo>
                <a:lnTo>
                  <a:pt x="39158" y="53339"/>
                </a:lnTo>
                <a:lnTo>
                  <a:pt x="29633" y="53339"/>
                </a:lnTo>
                <a:lnTo>
                  <a:pt x="28278" y="48259"/>
                </a:lnTo>
                <a:lnTo>
                  <a:pt x="26754" y="43179"/>
                </a:lnTo>
                <a:lnTo>
                  <a:pt x="24891" y="38607"/>
                </a:lnTo>
                <a:lnTo>
                  <a:pt x="11683" y="1523"/>
                </a:lnTo>
                <a:close/>
              </a:path>
              <a:path w="302260" h="91439">
                <a:moveTo>
                  <a:pt x="58588" y="1523"/>
                </a:moveTo>
                <a:lnTo>
                  <a:pt x="47751" y="1523"/>
                </a:lnTo>
                <a:lnTo>
                  <a:pt x="34035" y="38777"/>
                </a:lnTo>
                <a:lnTo>
                  <a:pt x="32342" y="43518"/>
                </a:lnTo>
                <a:lnTo>
                  <a:pt x="30818" y="48429"/>
                </a:lnTo>
                <a:lnTo>
                  <a:pt x="29633" y="53339"/>
                </a:lnTo>
                <a:lnTo>
                  <a:pt x="39158" y="53339"/>
                </a:lnTo>
                <a:lnTo>
                  <a:pt x="58588" y="1523"/>
                </a:lnTo>
                <a:close/>
              </a:path>
              <a:path w="302260" h="91439">
                <a:moveTo>
                  <a:pt x="104478" y="0"/>
                </a:moveTo>
                <a:lnTo>
                  <a:pt x="87036" y="0"/>
                </a:lnTo>
                <a:lnTo>
                  <a:pt x="79924" y="3047"/>
                </a:lnTo>
                <a:lnTo>
                  <a:pt x="66039" y="34035"/>
                </a:lnTo>
                <a:lnTo>
                  <a:pt x="66547" y="41367"/>
                </a:lnTo>
                <a:lnTo>
                  <a:pt x="87036" y="66886"/>
                </a:lnTo>
                <a:lnTo>
                  <a:pt x="103970" y="66886"/>
                </a:lnTo>
                <a:lnTo>
                  <a:pt x="110066" y="65023"/>
                </a:lnTo>
                <a:lnTo>
                  <a:pt x="119322" y="58080"/>
                </a:lnTo>
                <a:lnTo>
                  <a:pt x="91270" y="58080"/>
                </a:lnTo>
                <a:lnTo>
                  <a:pt x="86698" y="56218"/>
                </a:lnTo>
                <a:lnTo>
                  <a:pt x="83142" y="52323"/>
                </a:lnTo>
                <a:lnTo>
                  <a:pt x="79586" y="48598"/>
                </a:lnTo>
                <a:lnTo>
                  <a:pt x="77554" y="43349"/>
                </a:lnTo>
                <a:lnTo>
                  <a:pt x="77215" y="36237"/>
                </a:lnTo>
                <a:lnTo>
                  <a:pt x="124967" y="36237"/>
                </a:lnTo>
                <a:lnTo>
                  <a:pt x="124967" y="33358"/>
                </a:lnTo>
                <a:lnTo>
                  <a:pt x="124563" y="27431"/>
                </a:lnTo>
                <a:lnTo>
                  <a:pt x="77892" y="27431"/>
                </a:lnTo>
                <a:lnTo>
                  <a:pt x="78231" y="21843"/>
                </a:lnTo>
                <a:lnTo>
                  <a:pt x="80094" y="17271"/>
                </a:lnTo>
                <a:lnTo>
                  <a:pt x="83480" y="14054"/>
                </a:lnTo>
                <a:lnTo>
                  <a:pt x="86867" y="10667"/>
                </a:lnTo>
                <a:lnTo>
                  <a:pt x="90931" y="8974"/>
                </a:lnTo>
                <a:lnTo>
                  <a:pt x="116965" y="8974"/>
                </a:lnTo>
                <a:lnTo>
                  <a:pt x="116839" y="8805"/>
                </a:lnTo>
                <a:lnTo>
                  <a:pt x="111420" y="3047"/>
                </a:lnTo>
                <a:lnTo>
                  <a:pt x="104478" y="0"/>
                </a:lnTo>
                <a:close/>
              </a:path>
              <a:path w="302260" h="91439">
                <a:moveTo>
                  <a:pt x="113452" y="44873"/>
                </a:moveTo>
                <a:lnTo>
                  <a:pt x="111759" y="49445"/>
                </a:lnTo>
                <a:lnTo>
                  <a:pt x="109558" y="52831"/>
                </a:lnTo>
                <a:lnTo>
                  <a:pt x="106679" y="54863"/>
                </a:lnTo>
                <a:lnTo>
                  <a:pt x="103970" y="56895"/>
                </a:lnTo>
                <a:lnTo>
                  <a:pt x="100583" y="58080"/>
                </a:lnTo>
                <a:lnTo>
                  <a:pt x="119322" y="58080"/>
                </a:lnTo>
                <a:lnTo>
                  <a:pt x="119548" y="57911"/>
                </a:lnTo>
                <a:lnTo>
                  <a:pt x="122765" y="52831"/>
                </a:lnTo>
                <a:lnTo>
                  <a:pt x="124628" y="46227"/>
                </a:lnTo>
                <a:lnTo>
                  <a:pt x="113452" y="44873"/>
                </a:lnTo>
                <a:close/>
              </a:path>
              <a:path w="302260" h="91439">
                <a:moveTo>
                  <a:pt x="116965" y="8974"/>
                </a:moveTo>
                <a:lnTo>
                  <a:pt x="101430" y="8974"/>
                </a:lnTo>
                <a:lnTo>
                  <a:pt x="106002" y="11006"/>
                </a:lnTo>
                <a:lnTo>
                  <a:pt x="109388" y="15239"/>
                </a:lnTo>
                <a:lnTo>
                  <a:pt x="111590" y="17949"/>
                </a:lnTo>
                <a:lnTo>
                  <a:pt x="112944" y="22013"/>
                </a:lnTo>
                <a:lnTo>
                  <a:pt x="113452" y="27431"/>
                </a:lnTo>
                <a:lnTo>
                  <a:pt x="124563" y="27431"/>
                </a:lnTo>
                <a:lnTo>
                  <a:pt x="124459" y="25902"/>
                </a:lnTo>
                <a:lnTo>
                  <a:pt x="122935" y="19303"/>
                </a:lnTo>
                <a:lnTo>
                  <a:pt x="120395" y="13594"/>
                </a:lnTo>
                <a:lnTo>
                  <a:pt x="116965" y="8974"/>
                </a:lnTo>
                <a:close/>
              </a:path>
              <a:path w="302260" h="91439">
                <a:moveTo>
                  <a:pt x="189731" y="8974"/>
                </a:moveTo>
                <a:lnTo>
                  <a:pt x="171194" y="8974"/>
                </a:lnTo>
                <a:lnTo>
                  <a:pt x="175258" y="10329"/>
                </a:lnTo>
                <a:lnTo>
                  <a:pt x="177968" y="12699"/>
                </a:lnTo>
                <a:lnTo>
                  <a:pt x="180169" y="14562"/>
                </a:lnTo>
                <a:lnTo>
                  <a:pt x="181185" y="17610"/>
                </a:lnTo>
                <a:lnTo>
                  <a:pt x="181185" y="22521"/>
                </a:lnTo>
                <a:lnTo>
                  <a:pt x="181016" y="23367"/>
                </a:lnTo>
                <a:lnTo>
                  <a:pt x="181016" y="24891"/>
                </a:lnTo>
                <a:lnTo>
                  <a:pt x="176952" y="26415"/>
                </a:lnTo>
                <a:lnTo>
                  <a:pt x="170517" y="27601"/>
                </a:lnTo>
                <a:lnTo>
                  <a:pt x="157479" y="29125"/>
                </a:lnTo>
                <a:lnTo>
                  <a:pt x="154261" y="29633"/>
                </a:lnTo>
                <a:lnTo>
                  <a:pt x="152060" y="30310"/>
                </a:lnTo>
                <a:lnTo>
                  <a:pt x="149181" y="30987"/>
                </a:lnTo>
                <a:lnTo>
                  <a:pt x="146641" y="32173"/>
                </a:lnTo>
                <a:lnTo>
                  <a:pt x="144271" y="33866"/>
                </a:lnTo>
                <a:lnTo>
                  <a:pt x="142069" y="35390"/>
                </a:lnTo>
                <a:lnTo>
                  <a:pt x="140207" y="37422"/>
                </a:lnTo>
                <a:lnTo>
                  <a:pt x="138683" y="39962"/>
                </a:lnTo>
                <a:lnTo>
                  <a:pt x="137328" y="42671"/>
                </a:lnTo>
                <a:lnTo>
                  <a:pt x="136651" y="45550"/>
                </a:lnTo>
                <a:lnTo>
                  <a:pt x="136651" y="54016"/>
                </a:lnTo>
                <a:lnTo>
                  <a:pt x="138513" y="58250"/>
                </a:lnTo>
                <a:lnTo>
                  <a:pt x="142239" y="61806"/>
                </a:lnTo>
                <a:lnTo>
                  <a:pt x="145964" y="65192"/>
                </a:lnTo>
                <a:lnTo>
                  <a:pt x="151383" y="66886"/>
                </a:lnTo>
                <a:lnTo>
                  <a:pt x="162728" y="66886"/>
                </a:lnTo>
                <a:lnTo>
                  <a:pt x="181016" y="58419"/>
                </a:lnTo>
                <a:lnTo>
                  <a:pt x="156801" y="58419"/>
                </a:lnTo>
                <a:lnTo>
                  <a:pt x="153584" y="57403"/>
                </a:lnTo>
                <a:lnTo>
                  <a:pt x="149181" y="53678"/>
                </a:lnTo>
                <a:lnTo>
                  <a:pt x="148233" y="51307"/>
                </a:lnTo>
                <a:lnTo>
                  <a:pt x="148165" y="46397"/>
                </a:lnTo>
                <a:lnTo>
                  <a:pt x="148673" y="44703"/>
                </a:lnTo>
                <a:lnTo>
                  <a:pt x="171194" y="36406"/>
                </a:lnTo>
                <a:lnTo>
                  <a:pt x="177121" y="35051"/>
                </a:lnTo>
                <a:lnTo>
                  <a:pt x="181016" y="33358"/>
                </a:lnTo>
                <a:lnTo>
                  <a:pt x="192022" y="33358"/>
                </a:lnTo>
                <a:lnTo>
                  <a:pt x="191929" y="17610"/>
                </a:lnTo>
                <a:lnTo>
                  <a:pt x="191853" y="16086"/>
                </a:lnTo>
                <a:lnTo>
                  <a:pt x="191514" y="14223"/>
                </a:lnTo>
                <a:lnTo>
                  <a:pt x="190837" y="11345"/>
                </a:lnTo>
                <a:lnTo>
                  <a:pt x="189731" y="8974"/>
                </a:lnTo>
                <a:close/>
              </a:path>
              <a:path w="302260" h="91439">
                <a:moveTo>
                  <a:pt x="192666" y="57572"/>
                </a:moveTo>
                <a:lnTo>
                  <a:pt x="182032" y="57572"/>
                </a:lnTo>
                <a:lnTo>
                  <a:pt x="182192" y="60451"/>
                </a:lnTo>
                <a:lnTo>
                  <a:pt x="182314" y="60959"/>
                </a:lnTo>
                <a:lnTo>
                  <a:pt x="183048" y="63160"/>
                </a:lnTo>
                <a:lnTo>
                  <a:pt x="184064" y="65531"/>
                </a:lnTo>
                <a:lnTo>
                  <a:pt x="195409" y="65531"/>
                </a:lnTo>
                <a:lnTo>
                  <a:pt x="194054" y="62991"/>
                </a:lnTo>
                <a:lnTo>
                  <a:pt x="193208" y="60451"/>
                </a:lnTo>
                <a:lnTo>
                  <a:pt x="192666" y="57572"/>
                </a:lnTo>
                <a:close/>
              </a:path>
              <a:path w="302260" h="91439">
                <a:moveTo>
                  <a:pt x="192022" y="33358"/>
                </a:moveTo>
                <a:lnTo>
                  <a:pt x="181016" y="33358"/>
                </a:lnTo>
                <a:lnTo>
                  <a:pt x="180943" y="42671"/>
                </a:lnTo>
                <a:lnTo>
                  <a:pt x="180508" y="45719"/>
                </a:lnTo>
                <a:lnTo>
                  <a:pt x="165268" y="58419"/>
                </a:lnTo>
                <a:lnTo>
                  <a:pt x="181016" y="58419"/>
                </a:lnTo>
                <a:lnTo>
                  <a:pt x="182032" y="57572"/>
                </a:lnTo>
                <a:lnTo>
                  <a:pt x="192666" y="57572"/>
                </a:lnTo>
                <a:lnTo>
                  <a:pt x="192192" y="55202"/>
                </a:lnTo>
                <a:lnTo>
                  <a:pt x="192085" y="51138"/>
                </a:lnTo>
                <a:lnTo>
                  <a:pt x="192022" y="33358"/>
                </a:lnTo>
                <a:close/>
              </a:path>
              <a:path w="302260" h="91439">
                <a:moveTo>
                  <a:pt x="172718" y="0"/>
                </a:moveTo>
                <a:lnTo>
                  <a:pt x="161712" y="0"/>
                </a:lnTo>
                <a:lnTo>
                  <a:pt x="156971" y="846"/>
                </a:lnTo>
                <a:lnTo>
                  <a:pt x="152737" y="2370"/>
                </a:lnTo>
                <a:lnTo>
                  <a:pt x="148673" y="3894"/>
                </a:lnTo>
                <a:lnTo>
                  <a:pt x="145456" y="5926"/>
                </a:lnTo>
                <a:lnTo>
                  <a:pt x="143255" y="8805"/>
                </a:lnTo>
                <a:lnTo>
                  <a:pt x="141053" y="11514"/>
                </a:lnTo>
                <a:lnTo>
                  <a:pt x="139360" y="15239"/>
                </a:lnTo>
                <a:lnTo>
                  <a:pt x="138513" y="19811"/>
                </a:lnTo>
                <a:lnTo>
                  <a:pt x="149012" y="21166"/>
                </a:lnTo>
                <a:lnTo>
                  <a:pt x="150197" y="16763"/>
                </a:lnTo>
                <a:lnTo>
                  <a:pt x="152060" y="13546"/>
                </a:lnTo>
                <a:lnTo>
                  <a:pt x="154431" y="11683"/>
                </a:lnTo>
                <a:lnTo>
                  <a:pt x="156801" y="9990"/>
                </a:lnTo>
                <a:lnTo>
                  <a:pt x="160527" y="8974"/>
                </a:lnTo>
                <a:lnTo>
                  <a:pt x="189731" y="8974"/>
                </a:lnTo>
                <a:lnTo>
                  <a:pt x="189652" y="8805"/>
                </a:lnTo>
                <a:lnTo>
                  <a:pt x="188128" y="6773"/>
                </a:lnTo>
                <a:lnTo>
                  <a:pt x="186434" y="4910"/>
                </a:lnTo>
                <a:lnTo>
                  <a:pt x="184064" y="3217"/>
                </a:lnTo>
                <a:lnTo>
                  <a:pt x="180508" y="2031"/>
                </a:lnTo>
                <a:lnTo>
                  <a:pt x="177121" y="677"/>
                </a:lnTo>
                <a:lnTo>
                  <a:pt x="172718" y="0"/>
                </a:lnTo>
                <a:close/>
              </a:path>
              <a:path w="302260" h="91439">
                <a:moveTo>
                  <a:pt x="220470" y="1523"/>
                </a:moveTo>
                <a:lnTo>
                  <a:pt x="210818" y="1523"/>
                </a:lnTo>
                <a:lnTo>
                  <a:pt x="210818" y="65531"/>
                </a:lnTo>
                <a:lnTo>
                  <a:pt x="221656" y="65531"/>
                </a:lnTo>
                <a:lnTo>
                  <a:pt x="221656" y="27431"/>
                </a:lnTo>
                <a:lnTo>
                  <a:pt x="222164" y="23198"/>
                </a:lnTo>
                <a:lnTo>
                  <a:pt x="231477" y="11345"/>
                </a:lnTo>
                <a:lnTo>
                  <a:pt x="242627" y="11345"/>
                </a:lnTo>
                <a:lnTo>
                  <a:pt x="242690" y="11175"/>
                </a:lnTo>
                <a:lnTo>
                  <a:pt x="220470" y="11175"/>
                </a:lnTo>
                <a:lnTo>
                  <a:pt x="220470" y="1523"/>
                </a:lnTo>
                <a:close/>
              </a:path>
              <a:path w="302260" h="91439">
                <a:moveTo>
                  <a:pt x="242627" y="11345"/>
                </a:moveTo>
                <a:lnTo>
                  <a:pt x="236387" y="11345"/>
                </a:lnTo>
                <a:lnTo>
                  <a:pt x="239097" y="12022"/>
                </a:lnTo>
                <a:lnTo>
                  <a:pt x="241806" y="13546"/>
                </a:lnTo>
                <a:lnTo>
                  <a:pt x="242627" y="11345"/>
                </a:lnTo>
                <a:close/>
              </a:path>
              <a:path w="302260" h="91439">
                <a:moveTo>
                  <a:pt x="237911" y="0"/>
                </a:moveTo>
                <a:lnTo>
                  <a:pt x="231815" y="0"/>
                </a:lnTo>
                <a:lnTo>
                  <a:pt x="229445" y="846"/>
                </a:lnTo>
                <a:lnTo>
                  <a:pt x="227413" y="2201"/>
                </a:lnTo>
                <a:lnTo>
                  <a:pt x="225212" y="3725"/>
                </a:lnTo>
                <a:lnTo>
                  <a:pt x="223010" y="6603"/>
                </a:lnTo>
                <a:lnTo>
                  <a:pt x="220470" y="11175"/>
                </a:lnTo>
                <a:lnTo>
                  <a:pt x="242690" y="11175"/>
                </a:lnTo>
                <a:lnTo>
                  <a:pt x="245531" y="3555"/>
                </a:lnTo>
                <a:lnTo>
                  <a:pt x="241637" y="1185"/>
                </a:lnTo>
                <a:lnTo>
                  <a:pt x="237911" y="0"/>
                </a:lnTo>
                <a:close/>
              </a:path>
              <a:path w="302260" h="91439">
                <a:moveTo>
                  <a:pt x="259586" y="44703"/>
                </a:moveTo>
                <a:lnTo>
                  <a:pt x="248749" y="46397"/>
                </a:lnTo>
                <a:lnTo>
                  <a:pt x="249934" y="53170"/>
                </a:lnTo>
                <a:lnTo>
                  <a:pt x="252813" y="58250"/>
                </a:lnTo>
                <a:lnTo>
                  <a:pt x="257046" y="61806"/>
                </a:lnTo>
                <a:lnTo>
                  <a:pt x="261449" y="65192"/>
                </a:lnTo>
                <a:lnTo>
                  <a:pt x="267883" y="66886"/>
                </a:lnTo>
                <a:lnTo>
                  <a:pt x="281091" y="66886"/>
                </a:lnTo>
                <a:lnTo>
                  <a:pt x="297953" y="58080"/>
                </a:lnTo>
                <a:lnTo>
                  <a:pt x="271101" y="58080"/>
                </a:lnTo>
                <a:lnTo>
                  <a:pt x="267206" y="56895"/>
                </a:lnTo>
                <a:lnTo>
                  <a:pt x="264497" y="54524"/>
                </a:lnTo>
                <a:lnTo>
                  <a:pt x="261787" y="52323"/>
                </a:lnTo>
                <a:lnTo>
                  <a:pt x="260094" y="48937"/>
                </a:lnTo>
                <a:lnTo>
                  <a:pt x="259586" y="44703"/>
                </a:lnTo>
                <a:close/>
              </a:path>
              <a:path w="302260" h="91439">
                <a:moveTo>
                  <a:pt x="279229" y="0"/>
                </a:moveTo>
                <a:lnTo>
                  <a:pt x="270762" y="0"/>
                </a:lnTo>
                <a:lnTo>
                  <a:pt x="267714" y="507"/>
                </a:lnTo>
                <a:lnTo>
                  <a:pt x="264835" y="1354"/>
                </a:lnTo>
                <a:lnTo>
                  <a:pt x="261787" y="2201"/>
                </a:lnTo>
                <a:lnTo>
                  <a:pt x="259586" y="3217"/>
                </a:lnTo>
                <a:lnTo>
                  <a:pt x="257893" y="4571"/>
                </a:lnTo>
                <a:lnTo>
                  <a:pt x="255691" y="6095"/>
                </a:lnTo>
                <a:lnTo>
                  <a:pt x="253829" y="8127"/>
                </a:lnTo>
                <a:lnTo>
                  <a:pt x="252474" y="10667"/>
                </a:lnTo>
                <a:lnTo>
                  <a:pt x="251289" y="13038"/>
                </a:lnTo>
                <a:lnTo>
                  <a:pt x="250611" y="15578"/>
                </a:lnTo>
                <a:lnTo>
                  <a:pt x="250611" y="21674"/>
                </a:lnTo>
                <a:lnTo>
                  <a:pt x="282446" y="39793"/>
                </a:lnTo>
                <a:lnTo>
                  <a:pt x="286002" y="41147"/>
                </a:lnTo>
                <a:lnTo>
                  <a:pt x="287526" y="41994"/>
                </a:lnTo>
                <a:lnTo>
                  <a:pt x="289727" y="43518"/>
                </a:lnTo>
                <a:lnTo>
                  <a:pt x="290743" y="45381"/>
                </a:lnTo>
                <a:lnTo>
                  <a:pt x="290743" y="50630"/>
                </a:lnTo>
                <a:lnTo>
                  <a:pt x="289558" y="53001"/>
                </a:lnTo>
                <a:lnTo>
                  <a:pt x="284816" y="57064"/>
                </a:lnTo>
                <a:lnTo>
                  <a:pt x="281091" y="58080"/>
                </a:lnTo>
                <a:lnTo>
                  <a:pt x="297953" y="58080"/>
                </a:lnTo>
                <a:lnTo>
                  <a:pt x="298702" y="56895"/>
                </a:lnTo>
                <a:lnTo>
                  <a:pt x="300903" y="53678"/>
                </a:lnTo>
                <a:lnTo>
                  <a:pt x="301817" y="50630"/>
                </a:lnTo>
                <a:lnTo>
                  <a:pt x="276181" y="26754"/>
                </a:lnTo>
                <a:lnTo>
                  <a:pt x="267714" y="24383"/>
                </a:lnTo>
                <a:lnTo>
                  <a:pt x="266529" y="23875"/>
                </a:lnTo>
                <a:lnTo>
                  <a:pt x="264666" y="23198"/>
                </a:lnTo>
                <a:lnTo>
                  <a:pt x="263311" y="22182"/>
                </a:lnTo>
                <a:lnTo>
                  <a:pt x="262465" y="20997"/>
                </a:lnTo>
                <a:lnTo>
                  <a:pt x="261449" y="19981"/>
                </a:lnTo>
                <a:lnTo>
                  <a:pt x="261110" y="18626"/>
                </a:lnTo>
                <a:lnTo>
                  <a:pt x="261110" y="15070"/>
                </a:lnTo>
                <a:lnTo>
                  <a:pt x="262126" y="13038"/>
                </a:lnTo>
                <a:lnTo>
                  <a:pt x="264327" y="11514"/>
                </a:lnTo>
                <a:lnTo>
                  <a:pt x="266359" y="9821"/>
                </a:lnTo>
                <a:lnTo>
                  <a:pt x="269915" y="8974"/>
                </a:lnTo>
                <a:lnTo>
                  <a:pt x="296388" y="8974"/>
                </a:lnTo>
                <a:lnTo>
                  <a:pt x="295823" y="8127"/>
                </a:lnTo>
                <a:lnTo>
                  <a:pt x="293960" y="5587"/>
                </a:lnTo>
                <a:lnTo>
                  <a:pt x="291082" y="3725"/>
                </a:lnTo>
                <a:lnTo>
                  <a:pt x="287356" y="2201"/>
                </a:lnTo>
                <a:lnTo>
                  <a:pt x="283631" y="846"/>
                </a:lnTo>
                <a:lnTo>
                  <a:pt x="279229" y="0"/>
                </a:lnTo>
                <a:close/>
              </a:path>
              <a:path w="302260" h="91439">
                <a:moveTo>
                  <a:pt x="296388" y="8974"/>
                </a:moveTo>
                <a:lnTo>
                  <a:pt x="279059" y="8974"/>
                </a:lnTo>
                <a:lnTo>
                  <a:pt x="282446" y="9990"/>
                </a:lnTo>
                <a:lnTo>
                  <a:pt x="284647" y="11683"/>
                </a:lnTo>
                <a:lnTo>
                  <a:pt x="287018" y="13546"/>
                </a:lnTo>
                <a:lnTo>
                  <a:pt x="288372" y="16255"/>
                </a:lnTo>
                <a:lnTo>
                  <a:pt x="288880" y="19473"/>
                </a:lnTo>
                <a:lnTo>
                  <a:pt x="299548" y="17949"/>
                </a:lnTo>
                <a:lnTo>
                  <a:pt x="298871" y="13885"/>
                </a:lnTo>
                <a:lnTo>
                  <a:pt x="297516" y="10667"/>
                </a:lnTo>
                <a:lnTo>
                  <a:pt x="296388" y="8974"/>
                </a:lnTo>
                <a:close/>
              </a:path>
            </a:pathLst>
          </a:custGeom>
          <a:solidFill>
            <a:srgbClr val="FFFFFF"/>
          </a:solidFill>
        </p:spPr>
        <p:txBody>
          <a:bodyPr wrap="square" lIns="0" tIns="0" rIns="0" bIns="0" rtlCol="0"/>
          <a:lstStyle/>
          <a:p>
            <a:endParaRPr/>
          </a:p>
        </p:txBody>
      </p:sp>
      <p:sp>
        <p:nvSpPr>
          <p:cNvPr id="93" name="object 93"/>
          <p:cNvSpPr/>
          <p:nvPr/>
        </p:nvSpPr>
        <p:spPr>
          <a:xfrm>
            <a:off x="5237451" y="2311409"/>
            <a:ext cx="396240" cy="116205"/>
          </a:xfrm>
          <a:custGeom>
            <a:avLst/>
            <a:gdLst/>
            <a:ahLst/>
            <a:cxnLst/>
            <a:rect l="l" t="t" r="r" b="b"/>
            <a:pathLst>
              <a:path w="396239" h="116205">
                <a:moveTo>
                  <a:pt x="29125" y="0"/>
                </a:moveTo>
                <a:lnTo>
                  <a:pt x="21335" y="0"/>
                </a:lnTo>
                <a:lnTo>
                  <a:pt x="16001" y="7522"/>
                </a:lnTo>
                <a:lnTo>
                  <a:pt x="1142" y="43645"/>
                </a:lnTo>
                <a:lnTo>
                  <a:pt x="0" y="57742"/>
                </a:lnTo>
                <a:lnTo>
                  <a:pt x="380" y="65804"/>
                </a:lnTo>
                <a:lnTo>
                  <a:pt x="13080" y="103313"/>
                </a:lnTo>
                <a:lnTo>
                  <a:pt x="21335" y="115653"/>
                </a:lnTo>
                <a:lnTo>
                  <a:pt x="29125" y="115653"/>
                </a:lnTo>
                <a:lnTo>
                  <a:pt x="21248" y="101176"/>
                </a:lnTo>
                <a:lnTo>
                  <a:pt x="15642" y="86698"/>
                </a:lnTo>
                <a:lnTo>
                  <a:pt x="12289" y="72220"/>
                </a:lnTo>
                <a:lnTo>
                  <a:pt x="11175" y="57742"/>
                </a:lnTo>
                <a:lnTo>
                  <a:pt x="11175" y="50122"/>
                </a:lnTo>
                <a:lnTo>
                  <a:pt x="12022" y="42671"/>
                </a:lnTo>
                <a:lnTo>
                  <a:pt x="13715" y="35221"/>
                </a:lnTo>
                <a:lnTo>
                  <a:pt x="15070" y="29125"/>
                </a:lnTo>
                <a:lnTo>
                  <a:pt x="16933" y="23367"/>
                </a:lnTo>
                <a:lnTo>
                  <a:pt x="19473" y="17779"/>
                </a:lnTo>
                <a:lnTo>
                  <a:pt x="20997" y="14223"/>
                </a:lnTo>
                <a:lnTo>
                  <a:pt x="24214" y="8297"/>
                </a:lnTo>
                <a:lnTo>
                  <a:pt x="29125" y="0"/>
                </a:lnTo>
                <a:close/>
              </a:path>
              <a:path w="396239" h="116205">
                <a:moveTo>
                  <a:pt x="51985" y="68240"/>
                </a:moveTo>
                <a:lnTo>
                  <a:pt x="41486" y="69256"/>
                </a:lnTo>
                <a:lnTo>
                  <a:pt x="42333" y="76199"/>
                </a:lnTo>
                <a:lnTo>
                  <a:pt x="45042" y="81618"/>
                </a:lnTo>
                <a:lnTo>
                  <a:pt x="53678" y="89238"/>
                </a:lnTo>
                <a:lnTo>
                  <a:pt x="59435" y="91270"/>
                </a:lnTo>
                <a:lnTo>
                  <a:pt x="72812" y="91270"/>
                </a:lnTo>
                <a:lnTo>
                  <a:pt x="78400" y="89407"/>
                </a:lnTo>
                <a:lnTo>
                  <a:pt x="83311" y="86020"/>
                </a:lnTo>
                <a:lnTo>
                  <a:pt x="88222" y="82464"/>
                </a:lnTo>
                <a:lnTo>
                  <a:pt x="88340" y="82295"/>
                </a:lnTo>
                <a:lnTo>
                  <a:pt x="62652" y="82295"/>
                </a:lnTo>
                <a:lnTo>
                  <a:pt x="59435" y="81110"/>
                </a:lnTo>
                <a:lnTo>
                  <a:pt x="56895" y="78908"/>
                </a:lnTo>
                <a:lnTo>
                  <a:pt x="54525" y="76707"/>
                </a:lnTo>
                <a:lnTo>
                  <a:pt x="52831" y="73151"/>
                </a:lnTo>
                <a:lnTo>
                  <a:pt x="51985" y="68240"/>
                </a:lnTo>
                <a:close/>
              </a:path>
              <a:path w="396239" h="116205">
                <a:moveTo>
                  <a:pt x="97752" y="48090"/>
                </a:moveTo>
                <a:lnTo>
                  <a:pt x="87036" y="48090"/>
                </a:lnTo>
                <a:lnTo>
                  <a:pt x="87036" y="49106"/>
                </a:lnTo>
                <a:lnTo>
                  <a:pt x="87206" y="49783"/>
                </a:lnTo>
                <a:lnTo>
                  <a:pt x="87206" y="54863"/>
                </a:lnTo>
                <a:lnTo>
                  <a:pt x="86528" y="59266"/>
                </a:lnTo>
                <a:lnTo>
                  <a:pt x="85512" y="63499"/>
                </a:lnTo>
                <a:lnTo>
                  <a:pt x="84496" y="67902"/>
                </a:lnTo>
                <a:lnTo>
                  <a:pt x="83142" y="71288"/>
                </a:lnTo>
                <a:lnTo>
                  <a:pt x="81448" y="73828"/>
                </a:lnTo>
                <a:lnTo>
                  <a:pt x="79924" y="76368"/>
                </a:lnTo>
                <a:lnTo>
                  <a:pt x="77892" y="78400"/>
                </a:lnTo>
                <a:lnTo>
                  <a:pt x="72812" y="81448"/>
                </a:lnTo>
                <a:lnTo>
                  <a:pt x="69934" y="82295"/>
                </a:lnTo>
                <a:lnTo>
                  <a:pt x="88340" y="82295"/>
                </a:lnTo>
                <a:lnTo>
                  <a:pt x="97651" y="51752"/>
                </a:lnTo>
                <a:lnTo>
                  <a:pt x="97752" y="48090"/>
                </a:lnTo>
                <a:close/>
              </a:path>
              <a:path w="396239" h="116205">
                <a:moveTo>
                  <a:pt x="73320" y="1015"/>
                </a:moveTo>
                <a:lnTo>
                  <a:pt x="59604" y="1015"/>
                </a:lnTo>
                <a:lnTo>
                  <a:pt x="53001" y="3725"/>
                </a:lnTo>
                <a:lnTo>
                  <a:pt x="47751" y="9313"/>
                </a:lnTo>
                <a:lnTo>
                  <a:pt x="42502" y="14731"/>
                </a:lnTo>
                <a:lnTo>
                  <a:pt x="39793" y="21843"/>
                </a:lnTo>
                <a:lnTo>
                  <a:pt x="39793" y="39454"/>
                </a:lnTo>
                <a:lnTo>
                  <a:pt x="42333" y="46566"/>
                </a:lnTo>
                <a:lnTo>
                  <a:pt x="52493" y="57064"/>
                </a:lnTo>
                <a:lnTo>
                  <a:pt x="58758" y="59774"/>
                </a:lnTo>
                <a:lnTo>
                  <a:pt x="70442" y="59774"/>
                </a:lnTo>
                <a:lnTo>
                  <a:pt x="74506" y="58758"/>
                </a:lnTo>
                <a:lnTo>
                  <a:pt x="81956" y="54355"/>
                </a:lnTo>
                <a:lnTo>
                  <a:pt x="84835" y="51646"/>
                </a:lnTo>
                <a:lnTo>
                  <a:pt x="85778" y="50122"/>
                </a:lnTo>
                <a:lnTo>
                  <a:pt x="63668" y="50122"/>
                </a:lnTo>
                <a:lnTo>
                  <a:pt x="59435" y="48429"/>
                </a:lnTo>
                <a:lnTo>
                  <a:pt x="56049" y="44873"/>
                </a:lnTo>
                <a:lnTo>
                  <a:pt x="52662" y="41486"/>
                </a:lnTo>
                <a:lnTo>
                  <a:pt x="50969" y="36914"/>
                </a:lnTo>
                <a:lnTo>
                  <a:pt x="51093" y="24553"/>
                </a:lnTo>
                <a:lnTo>
                  <a:pt x="52831" y="19811"/>
                </a:lnTo>
                <a:lnTo>
                  <a:pt x="59943" y="12022"/>
                </a:lnTo>
                <a:lnTo>
                  <a:pt x="64176" y="9990"/>
                </a:lnTo>
                <a:lnTo>
                  <a:pt x="89055" y="9990"/>
                </a:lnTo>
                <a:lnTo>
                  <a:pt x="88052" y="8805"/>
                </a:lnTo>
                <a:lnTo>
                  <a:pt x="83311" y="5757"/>
                </a:lnTo>
                <a:lnTo>
                  <a:pt x="78570" y="2539"/>
                </a:lnTo>
                <a:lnTo>
                  <a:pt x="73320" y="1015"/>
                </a:lnTo>
                <a:close/>
              </a:path>
              <a:path w="396239" h="116205">
                <a:moveTo>
                  <a:pt x="89055" y="9990"/>
                </a:moveTo>
                <a:lnTo>
                  <a:pt x="73659" y="9990"/>
                </a:lnTo>
                <a:lnTo>
                  <a:pt x="77554" y="11853"/>
                </a:lnTo>
                <a:lnTo>
                  <a:pt x="84158" y="19134"/>
                </a:lnTo>
                <a:lnTo>
                  <a:pt x="85851" y="24045"/>
                </a:lnTo>
                <a:lnTo>
                  <a:pt x="85746" y="36914"/>
                </a:lnTo>
                <a:lnTo>
                  <a:pt x="84327" y="41486"/>
                </a:lnTo>
                <a:lnTo>
                  <a:pt x="80940" y="44873"/>
                </a:lnTo>
                <a:lnTo>
                  <a:pt x="77723" y="48429"/>
                </a:lnTo>
                <a:lnTo>
                  <a:pt x="73659" y="50122"/>
                </a:lnTo>
                <a:lnTo>
                  <a:pt x="85778" y="50122"/>
                </a:lnTo>
                <a:lnTo>
                  <a:pt x="87036" y="48090"/>
                </a:lnTo>
                <a:lnTo>
                  <a:pt x="97752" y="48090"/>
                </a:lnTo>
                <a:lnTo>
                  <a:pt x="97874" y="32850"/>
                </a:lnTo>
                <a:lnTo>
                  <a:pt x="96688" y="24553"/>
                </a:lnTo>
                <a:lnTo>
                  <a:pt x="94148" y="18965"/>
                </a:lnTo>
                <a:lnTo>
                  <a:pt x="91778" y="13207"/>
                </a:lnTo>
                <a:lnTo>
                  <a:pt x="89055" y="9990"/>
                </a:lnTo>
                <a:close/>
              </a:path>
              <a:path w="396239" h="116205">
                <a:moveTo>
                  <a:pt x="168316" y="2539"/>
                </a:moveTo>
                <a:lnTo>
                  <a:pt x="111251" y="2539"/>
                </a:lnTo>
                <a:lnTo>
                  <a:pt x="111251" y="13038"/>
                </a:lnTo>
                <a:lnTo>
                  <a:pt x="154431" y="13038"/>
                </a:lnTo>
                <a:lnTo>
                  <a:pt x="150401" y="17994"/>
                </a:lnTo>
                <a:lnTo>
                  <a:pt x="129803" y="57213"/>
                </a:lnTo>
                <a:lnTo>
                  <a:pt x="123612" y="89746"/>
                </a:lnTo>
                <a:lnTo>
                  <a:pt x="134619" y="89746"/>
                </a:lnTo>
                <a:lnTo>
                  <a:pt x="135296" y="80940"/>
                </a:lnTo>
                <a:lnTo>
                  <a:pt x="136651" y="72812"/>
                </a:lnTo>
                <a:lnTo>
                  <a:pt x="151721" y="34882"/>
                </a:lnTo>
                <a:lnTo>
                  <a:pt x="168316" y="11006"/>
                </a:lnTo>
                <a:lnTo>
                  <a:pt x="168316" y="2539"/>
                </a:lnTo>
                <a:close/>
              </a:path>
              <a:path w="396239" h="116205">
                <a:moveTo>
                  <a:pt x="213189" y="52323"/>
                </a:moveTo>
                <a:lnTo>
                  <a:pt x="179830" y="52323"/>
                </a:lnTo>
                <a:lnTo>
                  <a:pt x="179830" y="63160"/>
                </a:lnTo>
                <a:lnTo>
                  <a:pt x="213189" y="63160"/>
                </a:lnTo>
                <a:lnTo>
                  <a:pt x="213189" y="52323"/>
                </a:lnTo>
                <a:close/>
              </a:path>
              <a:path w="396239" h="116205">
                <a:moveTo>
                  <a:pt x="264158" y="20658"/>
                </a:moveTo>
                <a:lnTo>
                  <a:pt x="253321" y="20658"/>
                </a:lnTo>
                <a:lnTo>
                  <a:pt x="253321" y="89746"/>
                </a:lnTo>
                <a:lnTo>
                  <a:pt x="264158" y="89746"/>
                </a:lnTo>
                <a:lnTo>
                  <a:pt x="264158" y="20658"/>
                </a:lnTo>
                <a:close/>
              </a:path>
              <a:path w="396239" h="116205">
                <a:moveTo>
                  <a:pt x="264158" y="1015"/>
                </a:moveTo>
                <a:lnTo>
                  <a:pt x="257215" y="1015"/>
                </a:lnTo>
                <a:lnTo>
                  <a:pt x="255353" y="4910"/>
                </a:lnTo>
                <a:lnTo>
                  <a:pt x="252135" y="8805"/>
                </a:lnTo>
                <a:lnTo>
                  <a:pt x="242991" y="16933"/>
                </a:lnTo>
                <a:lnTo>
                  <a:pt x="237742" y="20319"/>
                </a:lnTo>
                <a:lnTo>
                  <a:pt x="231646" y="23198"/>
                </a:lnTo>
                <a:lnTo>
                  <a:pt x="231646" y="33697"/>
                </a:lnTo>
                <a:lnTo>
                  <a:pt x="253321" y="20658"/>
                </a:lnTo>
                <a:lnTo>
                  <a:pt x="264158" y="20658"/>
                </a:lnTo>
                <a:lnTo>
                  <a:pt x="264158" y="1015"/>
                </a:lnTo>
                <a:close/>
              </a:path>
              <a:path w="396239" h="116205">
                <a:moveTo>
                  <a:pt x="351872" y="2539"/>
                </a:moveTo>
                <a:lnTo>
                  <a:pt x="294638" y="2539"/>
                </a:lnTo>
                <a:lnTo>
                  <a:pt x="294638" y="13038"/>
                </a:lnTo>
                <a:lnTo>
                  <a:pt x="337987" y="13038"/>
                </a:lnTo>
                <a:lnTo>
                  <a:pt x="333886" y="17994"/>
                </a:lnTo>
                <a:lnTo>
                  <a:pt x="313360" y="57213"/>
                </a:lnTo>
                <a:lnTo>
                  <a:pt x="306999" y="89746"/>
                </a:lnTo>
                <a:lnTo>
                  <a:pt x="318175" y="89746"/>
                </a:lnTo>
                <a:lnTo>
                  <a:pt x="318852" y="80940"/>
                </a:lnTo>
                <a:lnTo>
                  <a:pt x="320207" y="72812"/>
                </a:lnTo>
                <a:lnTo>
                  <a:pt x="335108" y="34882"/>
                </a:lnTo>
                <a:lnTo>
                  <a:pt x="351872" y="11006"/>
                </a:lnTo>
                <a:lnTo>
                  <a:pt x="351872" y="2539"/>
                </a:lnTo>
                <a:close/>
              </a:path>
              <a:path w="396239" h="116205">
                <a:moveTo>
                  <a:pt x="374732" y="0"/>
                </a:moveTo>
                <a:lnTo>
                  <a:pt x="366943" y="0"/>
                </a:lnTo>
                <a:lnTo>
                  <a:pt x="371853" y="8297"/>
                </a:lnTo>
                <a:lnTo>
                  <a:pt x="375071" y="14393"/>
                </a:lnTo>
                <a:lnTo>
                  <a:pt x="376595" y="17949"/>
                </a:lnTo>
                <a:lnTo>
                  <a:pt x="379135" y="23537"/>
                </a:lnTo>
                <a:lnTo>
                  <a:pt x="380997" y="29294"/>
                </a:lnTo>
                <a:lnTo>
                  <a:pt x="382352" y="35390"/>
                </a:lnTo>
                <a:lnTo>
                  <a:pt x="384045" y="42671"/>
                </a:lnTo>
                <a:lnTo>
                  <a:pt x="384892" y="50291"/>
                </a:lnTo>
                <a:lnTo>
                  <a:pt x="374819" y="101176"/>
                </a:lnTo>
                <a:lnTo>
                  <a:pt x="366943" y="115653"/>
                </a:lnTo>
                <a:lnTo>
                  <a:pt x="374732" y="115653"/>
                </a:lnTo>
                <a:lnTo>
                  <a:pt x="392567" y="81483"/>
                </a:lnTo>
                <a:lnTo>
                  <a:pt x="396068" y="57742"/>
                </a:lnTo>
                <a:lnTo>
                  <a:pt x="395782" y="50598"/>
                </a:lnTo>
                <a:lnTo>
                  <a:pt x="380066" y="7522"/>
                </a:lnTo>
                <a:lnTo>
                  <a:pt x="374732" y="0"/>
                </a:lnTo>
                <a:close/>
              </a:path>
            </a:pathLst>
          </a:custGeom>
          <a:solidFill>
            <a:srgbClr val="000000"/>
          </a:solidFill>
        </p:spPr>
        <p:txBody>
          <a:bodyPr wrap="square" lIns="0" tIns="0" rIns="0" bIns="0" rtlCol="0"/>
          <a:lstStyle/>
          <a:p>
            <a:endParaRPr/>
          </a:p>
        </p:txBody>
      </p:sp>
      <p:sp>
        <p:nvSpPr>
          <p:cNvPr id="94" name="object 94"/>
          <p:cNvSpPr/>
          <p:nvPr/>
        </p:nvSpPr>
        <p:spPr>
          <a:xfrm>
            <a:off x="5350904" y="2802642"/>
            <a:ext cx="276225" cy="93345"/>
          </a:xfrm>
          <a:custGeom>
            <a:avLst/>
            <a:gdLst/>
            <a:ahLst/>
            <a:cxnLst/>
            <a:rect l="l" t="t" r="r" b="b"/>
            <a:pathLst>
              <a:path w="276225" h="93344">
                <a:moveTo>
                  <a:pt x="16425" y="64346"/>
                </a:moveTo>
                <a:lnTo>
                  <a:pt x="0" y="66208"/>
                </a:lnTo>
                <a:lnTo>
                  <a:pt x="846" y="73659"/>
                </a:lnTo>
                <a:lnTo>
                  <a:pt x="3894" y="79755"/>
                </a:lnTo>
                <a:lnTo>
                  <a:pt x="14393" y="88899"/>
                </a:lnTo>
                <a:lnTo>
                  <a:pt x="20997" y="91270"/>
                </a:lnTo>
                <a:lnTo>
                  <a:pt x="37422" y="91270"/>
                </a:lnTo>
                <a:lnTo>
                  <a:pt x="44534" y="88560"/>
                </a:lnTo>
                <a:lnTo>
                  <a:pt x="50122" y="82972"/>
                </a:lnTo>
                <a:lnTo>
                  <a:pt x="55879" y="77554"/>
                </a:lnTo>
                <a:lnTo>
                  <a:pt x="56018" y="77215"/>
                </a:lnTo>
                <a:lnTo>
                  <a:pt x="25569" y="77215"/>
                </a:lnTo>
                <a:lnTo>
                  <a:pt x="22859" y="76030"/>
                </a:lnTo>
                <a:lnTo>
                  <a:pt x="20658" y="73828"/>
                </a:lnTo>
                <a:lnTo>
                  <a:pt x="18287" y="71627"/>
                </a:lnTo>
                <a:lnTo>
                  <a:pt x="16933" y="68410"/>
                </a:lnTo>
                <a:lnTo>
                  <a:pt x="16425" y="64346"/>
                </a:lnTo>
                <a:close/>
              </a:path>
              <a:path w="276225" h="93344">
                <a:moveTo>
                  <a:pt x="53266" y="48598"/>
                </a:moveTo>
                <a:lnTo>
                  <a:pt x="32850" y="48598"/>
                </a:lnTo>
                <a:lnTo>
                  <a:pt x="35559" y="49953"/>
                </a:lnTo>
                <a:lnTo>
                  <a:pt x="37930" y="52323"/>
                </a:lnTo>
                <a:lnTo>
                  <a:pt x="40131" y="54863"/>
                </a:lnTo>
                <a:lnTo>
                  <a:pt x="41198" y="57911"/>
                </a:lnTo>
                <a:lnTo>
                  <a:pt x="41317" y="67055"/>
                </a:lnTo>
                <a:lnTo>
                  <a:pt x="40131" y="70611"/>
                </a:lnTo>
                <a:lnTo>
                  <a:pt x="37761" y="73151"/>
                </a:lnTo>
                <a:lnTo>
                  <a:pt x="35390" y="75860"/>
                </a:lnTo>
                <a:lnTo>
                  <a:pt x="32342" y="77215"/>
                </a:lnTo>
                <a:lnTo>
                  <a:pt x="56018" y="77215"/>
                </a:lnTo>
                <a:lnTo>
                  <a:pt x="58588" y="70950"/>
                </a:lnTo>
                <a:lnTo>
                  <a:pt x="58588" y="57911"/>
                </a:lnTo>
                <a:lnTo>
                  <a:pt x="57064" y="53339"/>
                </a:lnTo>
                <a:lnTo>
                  <a:pt x="54017" y="49614"/>
                </a:lnTo>
                <a:lnTo>
                  <a:pt x="53266" y="48598"/>
                </a:lnTo>
                <a:close/>
              </a:path>
              <a:path w="276225" h="93344">
                <a:moveTo>
                  <a:pt x="53363" y="15070"/>
                </a:moveTo>
                <a:lnTo>
                  <a:pt x="30987" y="15070"/>
                </a:lnTo>
                <a:lnTo>
                  <a:pt x="33189" y="15917"/>
                </a:lnTo>
                <a:lnTo>
                  <a:pt x="35051" y="17610"/>
                </a:lnTo>
                <a:lnTo>
                  <a:pt x="36745" y="19473"/>
                </a:lnTo>
                <a:lnTo>
                  <a:pt x="37761" y="21843"/>
                </a:lnTo>
                <a:lnTo>
                  <a:pt x="37761" y="28278"/>
                </a:lnTo>
                <a:lnTo>
                  <a:pt x="36406" y="30987"/>
                </a:lnTo>
                <a:lnTo>
                  <a:pt x="34035" y="33189"/>
                </a:lnTo>
                <a:lnTo>
                  <a:pt x="31665" y="35221"/>
                </a:lnTo>
                <a:lnTo>
                  <a:pt x="28109" y="36237"/>
                </a:lnTo>
                <a:lnTo>
                  <a:pt x="23514" y="36237"/>
                </a:lnTo>
                <a:lnTo>
                  <a:pt x="21674" y="49953"/>
                </a:lnTo>
                <a:lnTo>
                  <a:pt x="24722" y="49106"/>
                </a:lnTo>
                <a:lnTo>
                  <a:pt x="27262" y="48598"/>
                </a:lnTo>
                <a:lnTo>
                  <a:pt x="53266" y="48598"/>
                </a:lnTo>
                <a:lnTo>
                  <a:pt x="51138" y="45719"/>
                </a:lnTo>
                <a:lnTo>
                  <a:pt x="47074" y="43349"/>
                </a:lnTo>
                <a:lnTo>
                  <a:pt x="41994" y="42333"/>
                </a:lnTo>
                <a:lnTo>
                  <a:pt x="50461" y="37591"/>
                </a:lnTo>
                <a:lnTo>
                  <a:pt x="51401" y="36237"/>
                </a:lnTo>
                <a:lnTo>
                  <a:pt x="28109" y="36237"/>
                </a:lnTo>
                <a:lnTo>
                  <a:pt x="23537" y="36067"/>
                </a:lnTo>
                <a:lnTo>
                  <a:pt x="51519" y="36067"/>
                </a:lnTo>
                <a:lnTo>
                  <a:pt x="54694" y="31495"/>
                </a:lnTo>
                <a:lnTo>
                  <a:pt x="54694" y="18287"/>
                </a:lnTo>
                <a:lnTo>
                  <a:pt x="53363" y="15070"/>
                </a:lnTo>
                <a:close/>
              </a:path>
              <a:path w="276225" h="93344">
                <a:moveTo>
                  <a:pt x="36745" y="1015"/>
                </a:moveTo>
                <a:lnTo>
                  <a:pt x="23537" y="1015"/>
                </a:lnTo>
                <a:lnTo>
                  <a:pt x="19303" y="2031"/>
                </a:lnTo>
                <a:lnTo>
                  <a:pt x="15239" y="3894"/>
                </a:lnTo>
                <a:lnTo>
                  <a:pt x="11345" y="5587"/>
                </a:lnTo>
                <a:lnTo>
                  <a:pt x="1185" y="24214"/>
                </a:lnTo>
                <a:lnTo>
                  <a:pt x="16933" y="26754"/>
                </a:lnTo>
                <a:lnTo>
                  <a:pt x="17271" y="22859"/>
                </a:lnTo>
                <a:lnTo>
                  <a:pt x="18626" y="19981"/>
                </a:lnTo>
                <a:lnTo>
                  <a:pt x="22690" y="15917"/>
                </a:lnTo>
                <a:lnTo>
                  <a:pt x="25061" y="15070"/>
                </a:lnTo>
                <a:lnTo>
                  <a:pt x="53363" y="15070"/>
                </a:lnTo>
                <a:lnTo>
                  <a:pt x="52662" y="13377"/>
                </a:lnTo>
                <a:lnTo>
                  <a:pt x="48429" y="8974"/>
                </a:lnTo>
                <a:lnTo>
                  <a:pt x="43518" y="3725"/>
                </a:lnTo>
                <a:lnTo>
                  <a:pt x="36745" y="1015"/>
                </a:lnTo>
                <a:close/>
              </a:path>
              <a:path w="276225" h="93344">
                <a:moveTo>
                  <a:pt x="91778" y="72812"/>
                </a:moveTo>
                <a:lnTo>
                  <a:pt x="74844" y="72812"/>
                </a:lnTo>
                <a:lnTo>
                  <a:pt x="74844" y="89746"/>
                </a:lnTo>
                <a:lnTo>
                  <a:pt x="91778" y="89746"/>
                </a:lnTo>
                <a:lnTo>
                  <a:pt x="91778" y="72812"/>
                </a:lnTo>
                <a:close/>
              </a:path>
              <a:path w="276225" h="93344">
                <a:moveTo>
                  <a:pt x="145456" y="1015"/>
                </a:moveTo>
                <a:lnTo>
                  <a:pt x="138852" y="1015"/>
                </a:lnTo>
                <a:lnTo>
                  <a:pt x="131962" y="1709"/>
                </a:lnTo>
                <a:lnTo>
                  <a:pt x="107078" y="35498"/>
                </a:lnTo>
                <a:lnTo>
                  <a:pt x="106604" y="44873"/>
                </a:lnTo>
                <a:lnTo>
                  <a:pt x="106618" y="48937"/>
                </a:lnTo>
                <a:lnTo>
                  <a:pt x="120903" y="87714"/>
                </a:lnTo>
                <a:lnTo>
                  <a:pt x="128184" y="91270"/>
                </a:lnTo>
                <a:lnTo>
                  <a:pt x="145456" y="91270"/>
                </a:lnTo>
                <a:lnTo>
                  <a:pt x="152229" y="88560"/>
                </a:lnTo>
                <a:lnTo>
                  <a:pt x="157479" y="82972"/>
                </a:lnTo>
                <a:lnTo>
                  <a:pt x="162728" y="77554"/>
                </a:lnTo>
                <a:lnTo>
                  <a:pt x="162854" y="77215"/>
                </a:lnTo>
                <a:lnTo>
                  <a:pt x="134619" y="77215"/>
                </a:lnTo>
                <a:lnTo>
                  <a:pt x="131740" y="75691"/>
                </a:lnTo>
                <a:lnTo>
                  <a:pt x="129200" y="72643"/>
                </a:lnTo>
                <a:lnTo>
                  <a:pt x="126660" y="69764"/>
                </a:lnTo>
                <a:lnTo>
                  <a:pt x="125475" y="65531"/>
                </a:lnTo>
                <a:lnTo>
                  <a:pt x="133772" y="44873"/>
                </a:lnTo>
                <a:lnTo>
                  <a:pt x="161945" y="44873"/>
                </a:lnTo>
                <a:lnTo>
                  <a:pt x="157817" y="40470"/>
                </a:lnTo>
                <a:lnTo>
                  <a:pt x="157203" y="39793"/>
                </a:lnTo>
                <a:lnTo>
                  <a:pt x="123951" y="39793"/>
                </a:lnTo>
                <a:lnTo>
                  <a:pt x="124628" y="29633"/>
                </a:lnTo>
                <a:lnTo>
                  <a:pt x="126152" y="23029"/>
                </a:lnTo>
                <a:lnTo>
                  <a:pt x="131232" y="16594"/>
                </a:lnTo>
                <a:lnTo>
                  <a:pt x="134111" y="15070"/>
                </a:lnTo>
                <a:lnTo>
                  <a:pt x="162135" y="15070"/>
                </a:lnTo>
                <a:lnTo>
                  <a:pt x="159849" y="10498"/>
                </a:lnTo>
                <a:lnTo>
                  <a:pt x="155447" y="6773"/>
                </a:lnTo>
                <a:lnTo>
                  <a:pt x="151044" y="2878"/>
                </a:lnTo>
                <a:lnTo>
                  <a:pt x="145456" y="1015"/>
                </a:lnTo>
                <a:close/>
              </a:path>
              <a:path w="276225" h="93344">
                <a:moveTo>
                  <a:pt x="161945" y="44873"/>
                </a:moveTo>
                <a:lnTo>
                  <a:pt x="140376" y="44873"/>
                </a:lnTo>
                <a:lnTo>
                  <a:pt x="143255" y="46227"/>
                </a:lnTo>
                <a:lnTo>
                  <a:pt x="145456" y="48937"/>
                </a:lnTo>
                <a:lnTo>
                  <a:pt x="147827" y="51477"/>
                </a:lnTo>
                <a:lnTo>
                  <a:pt x="148843" y="55710"/>
                </a:lnTo>
                <a:lnTo>
                  <a:pt x="148843" y="67055"/>
                </a:lnTo>
                <a:lnTo>
                  <a:pt x="147827" y="71119"/>
                </a:lnTo>
                <a:lnTo>
                  <a:pt x="143593" y="76030"/>
                </a:lnTo>
                <a:lnTo>
                  <a:pt x="141053" y="77215"/>
                </a:lnTo>
                <a:lnTo>
                  <a:pt x="162854" y="77215"/>
                </a:lnTo>
                <a:lnTo>
                  <a:pt x="165437" y="70272"/>
                </a:lnTo>
                <a:lnTo>
                  <a:pt x="165437" y="52831"/>
                </a:lnTo>
                <a:lnTo>
                  <a:pt x="162897" y="45889"/>
                </a:lnTo>
                <a:lnTo>
                  <a:pt x="161945" y="44873"/>
                </a:lnTo>
                <a:close/>
              </a:path>
              <a:path w="276225" h="93344">
                <a:moveTo>
                  <a:pt x="146811" y="32342"/>
                </a:moveTo>
                <a:lnTo>
                  <a:pt x="133433" y="32342"/>
                </a:lnTo>
                <a:lnTo>
                  <a:pt x="128184" y="34882"/>
                </a:lnTo>
                <a:lnTo>
                  <a:pt x="123951" y="39793"/>
                </a:lnTo>
                <a:lnTo>
                  <a:pt x="157203" y="39793"/>
                </a:lnTo>
                <a:lnTo>
                  <a:pt x="152907" y="35051"/>
                </a:lnTo>
                <a:lnTo>
                  <a:pt x="146811" y="32342"/>
                </a:lnTo>
                <a:close/>
              </a:path>
              <a:path w="276225" h="93344">
                <a:moveTo>
                  <a:pt x="162135" y="15070"/>
                </a:moveTo>
                <a:lnTo>
                  <a:pt x="140376" y="15070"/>
                </a:lnTo>
                <a:lnTo>
                  <a:pt x="142577" y="15747"/>
                </a:lnTo>
                <a:lnTo>
                  <a:pt x="144271" y="17441"/>
                </a:lnTo>
                <a:lnTo>
                  <a:pt x="145964" y="18965"/>
                </a:lnTo>
                <a:lnTo>
                  <a:pt x="146980" y="21505"/>
                </a:lnTo>
                <a:lnTo>
                  <a:pt x="147488" y="24891"/>
                </a:lnTo>
                <a:lnTo>
                  <a:pt x="163744" y="23029"/>
                </a:lnTo>
                <a:lnTo>
                  <a:pt x="162559" y="15917"/>
                </a:lnTo>
                <a:lnTo>
                  <a:pt x="162135" y="15070"/>
                </a:lnTo>
                <a:close/>
              </a:path>
              <a:path w="276225" h="93344">
                <a:moveTo>
                  <a:pt x="262295" y="46566"/>
                </a:moveTo>
                <a:lnTo>
                  <a:pt x="250273" y="46566"/>
                </a:lnTo>
                <a:lnTo>
                  <a:pt x="245531" y="48429"/>
                </a:lnTo>
                <a:lnTo>
                  <a:pt x="238589" y="56048"/>
                </a:lnTo>
                <a:lnTo>
                  <a:pt x="236726" y="61975"/>
                </a:lnTo>
                <a:lnTo>
                  <a:pt x="236726" y="77892"/>
                </a:lnTo>
                <a:lnTo>
                  <a:pt x="238589" y="83650"/>
                </a:lnTo>
                <a:lnTo>
                  <a:pt x="241975" y="87544"/>
                </a:lnTo>
                <a:lnTo>
                  <a:pt x="245531" y="91270"/>
                </a:lnTo>
                <a:lnTo>
                  <a:pt x="250273" y="93302"/>
                </a:lnTo>
                <a:lnTo>
                  <a:pt x="262295" y="93302"/>
                </a:lnTo>
                <a:lnTo>
                  <a:pt x="267037" y="91270"/>
                </a:lnTo>
                <a:lnTo>
                  <a:pt x="270593" y="87544"/>
                </a:lnTo>
                <a:lnTo>
                  <a:pt x="273979" y="83650"/>
                </a:lnTo>
                <a:lnTo>
                  <a:pt x="254337" y="83650"/>
                </a:lnTo>
                <a:lnTo>
                  <a:pt x="252982" y="82803"/>
                </a:lnTo>
                <a:lnTo>
                  <a:pt x="251966" y="81279"/>
                </a:lnTo>
                <a:lnTo>
                  <a:pt x="250611" y="79416"/>
                </a:lnTo>
                <a:lnTo>
                  <a:pt x="249934" y="75522"/>
                </a:lnTo>
                <a:lnTo>
                  <a:pt x="254337" y="56048"/>
                </a:lnTo>
                <a:lnTo>
                  <a:pt x="273979" y="56048"/>
                </a:lnTo>
                <a:lnTo>
                  <a:pt x="267037" y="48429"/>
                </a:lnTo>
                <a:lnTo>
                  <a:pt x="262295" y="46566"/>
                </a:lnTo>
                <a:close/>
              </a:path>
              <a:path w="276225" h="93344">
                <a:moveTo>
                  <a:pt x="256030" y="0"/>
                </a:moveTo>
                <a:lnTo>
                  <a:pt x="244007" y="0"/>
                </a:lnTo>
                <a:lnTo>
                  <a:pt x="196933" y="93132"/>
                </a:lnTo>
                <a:lnTo>
                  <a:pt x="209464" y="93132"/>
                </a:lnTo>
                <a:lnTo>
                  <a:pt x="256030" y="0"/>
                </a:lnTo>
                <a:close/>
              </a:path>
              <a:path w="276225" h="93344">
                <a:moveTo>
                  <a:pt x="273979" y="56048"/>
                </a:moveTo>
                <a:lnTo>
                  <a:pt x="257893" y="56048"/>
                </a:lnTo>
                <a:lnTo>
                  <a:pt x="259247" y="56895"/>
                </a:lnTo>
                <a:lnTo>
                  <a:pt x="260263" y="58250"/>
                </a:lnTo>
                <a:lnTo>
                  <a:pt x="261618" y="60282"/>
                </a:lnTo>
                <a:lnTo>
                  <a:pt x="262295" y="64176"/>
                </a:lnTo>
                <a:lnTo>
                  <a:pt x="262295" y="75522"/>
                </a:lnTo>
                <a:lnTo>
                  <a:pt x="261618" y="79416"/>
                </a:lnTo>
                <a:lnTo>
                  <a:pt x="260263" y="81448"/>
                </a:lnTo>
                <a:lnTo>
                  <a:pt x="259247" y="82803"/>
                </a:lnTo>
                <a:lnTo>
                  <a:pt x="257893" y="83650"/>
                </a:lnTo>
                <a:lnTo>
                  <a:pt x="273979" y="83650"/>
                </a:lnTo>
                <a:lnTo>
                  <a:pt x="275673" y="77892"/>
                </a:lnTo>
                <a:lnTo>
                  <a:pt x="275673" y="61975"/>
                </a:lnTo>
                <a:lnTo>
                  <a:pt x="273979" y="56048"/>
                </a:lnTo>
                <a:close/>
              </a:path>
              <a:path w="276225" h="93344">
                <a:moveTo>
                  <a:pt x="202690" y="0"/>
                </a:moveTo>
                <a:lnTo>
                  <a:pt x="190668" y="0"/>
                </a:lnTo>
                <a:lnTo>
                  <a:pt x="185926" y="1862"/>
                </a:lnTo>
                <a:lnTo>
                  <a:pt x="182370" y="5587"/>
                </a:lnTo>
                <a:lnTo>
                  <a:pt x="178984" y="9482"/>
                </a:lnTo>
                <a:lnTo>
                  <a:pt x="177339" y="15239"/>
                </a:lnTo>
                <a:lnTo>
                  <a:pt x="177290" y="31157"/>
                </a:lnTo>
                <a:lnTo>
                  <a:pt x="178984" y="37083"/>
                </a:lnTo>
                <a:lnTo>
                  <a:pt x="185926" y="44703"/>
                </a:lnTo>
                <a:lnTo>
                  <a:pt x="190668" y="46566"/>
                </a:lnTo>
                <a:lnTo>
                  <a:pt x="202860" y="46566"/>
                </a:lnTo>
                <a:lnTo>
                  <a:pt x="207432" y="44703"/>
                </a:lnTo>
                <a:lnTo>
                  <a:pt x="210988" y="40809"/>
                </a:lnTo>
                <a:lnTo>
                  <a:pt x="214544" y="37083"/>
                </a:lnTo>
                <a:lnTo>
                  <a:pt x="214592" y="36914"/>
                </a:lnTo>
                <a:lnTo>
                  <a:pt x="194732" y="36914"/>
                </a:lnTo>
                <a:lnTo>
                  <a:pt x="193377" y="36067"/>
                </a:lnTo>
                <a:lnTo>
                  <a:pt x="192361" y="34713"/>
                </a:lnTo>
                <a:lnTo>
                  <a:pt x="191006" y="32681"/>
                </a:lnTo>
                <a:lnTo>
                  <a:pt x="190498" y="28786"/>
                </a:lnTo>
                <a:lnTo>
                  <a:pt x="190498" y="17441"/>
                </a:lnTo>
                <a:lnTo>
                  <a:pt x="191006" y="13546"/>
                </a:lnTo>
                <a:lnTo>
                  <a:pt x="192361" y="11514"/>
                </a:lnTo>
                <a:lnTo>
                  <a:pt x="193377" y="10159"/>
                </a:lnTo>
                <a:lnTo>
                  <a:pt x="194732" y="9313"/>
                </a:lnTo>
                <a:lnTo>
                  <a:pt x="214389" y="9313"/>
                </a:lnTo>
                <a:lnTo>
                  <a:pt x="210988" y="5587"/>
                </a:lnTo>
                <a:lnTo>
                  <a:pt x="207432" y="1862"/>
                </a:lnTo>
                <a:lnTo>
                  <a:pt x="202690" y="0"/>
                </a:lnTo>
                <a:close/>
              </a:path>
              <a:path w="276225" h="93344">
                <a:moveTo>
                  <a:pt x="214389" y="9313"/>
                </a:moveTo>
                <a:lnTo>
                  <a:pt x="198457" y="9313"/>
                </a:lnTo>
                <a:lnTo>
                  <a:pt x="199812" y="10159"/>
                </a:lnTo>
                <a:lnTo>
                  <a:pt x="200828" y="11683"/>
                </a:lnTo>
                <a:lnTo>
                  <a:pt x="202013" y="13546"/>
                </a:lnTo>
                <a:lnTo>
                  <a:pt x="202690" y="17441"/>
                </a:lnTo>
                <a:lnTo>
                  <a:pt x="202690" y="28786"/>
                </a:lnTo>
                <a:lnTo>
                  <a:pt x="202013" y="32681"/>
                </a:lnTo>
                <a:lnTo>
                  <a:pt x="200828" y="34713"/>
                </a:lnTo>
                <a:lnTo>
                  <a:pt x="199812" y="36067"/>
                </a:lnTo>
                <a:lnTo>
                  <a:pt x="198457" y="36914"/>
                </a:lnTo>
                <a:lnTo>
                  <a:pt x="214592" y="36914"/>
                </a:lnTo>
                <a:lnTo>
                  <a:pt x="216237" y="31157"/>
                </a:lnTo>
                <a:lnTo>
                  <a:pt x="216237" y="15239"/>
                </a:lnTo>
                <a:lnTo>
                  <a:pt x="214544" y="9482"/>
                </a:lnTo>
                <a:lnTo>
                  <a:pt x="214389" y="9313"/>
                </a:lnTo>
                <a:close/>
              </a:path>
            </a:pathLst>
          </a:custGeom>
          <a:solidFill>
            <a:srgbClr val="000000"/>
          </a:solidFill>
        </p:spPr>
        <p:txBody>
          <a:bodyPr wrap="square" lIns="0" tIns="0" rIns="0" bIns="0" rtlCol="0"/>
          <a:lstStyle/>
          <a:p>
            <a:endParaRPr/>
          </a:p>
        </p:txBody>
      </p:sp>
      <p:sp>
        <p:nvSpPr>
          <p:cNvPr id="95" name="object 95"/>
          <p:cNvSpPr/>
          <p:nvPr/>
        </p:nvSpPr>
        <p:spPr>
          <a:xfrm>
            <a:off x="5265899" y="2156131"/>
            <a:ext cx="367030" cy="107950"/>
          </a:xfrm>
          <a:custGeom>
            <a:avLst/>
            <a:gdLst/>
            <a:ahLst/>
            <a:cxnLst/>
            <a:rect l="l" t="t" r="r" b="b"/>
            <a:pathLst>
              <a:path w="367029" h="107950">
                <a:moveTo>
                  <a:pt x="56557" y="0"/>
                </a:moveTo>
                <a:lnTo>
                  <a:pt x="39962" y="0"/>
                </a:lnTo>
                <a:lnTo>
                  <a:pt x="32850" y="1693"/>
                </a:lnTo>
                <a:lnTo>
                  <a:pt x="26415" y="5249"/>
                </a:lnTo>
                <a:lnTo>
                  <a:pt x="19811" y="8805"/>
                </a:lnTo>
                <a:lnTo>
                  <a:pt x="14901" y="14054"/>
                </a:lnTo>
                <a:lnTo>
                  <a:pt x="11345" y="20827"/>
                </a:lnTo>
                <a:lnTo>
                  <a:pt x="7789" y="27770"/>
                </a:lnTo>
                <a:lnTo>
                  <a:pt x="6095" y="35729"/>
                </a:lnTo>
                <a:lnTo>
                  <a:pt x="6095" y="53339"/>
                </a:lnTo>
                <a:lnTo>
                  <a:pt x="7619" y="61298"/>
                </a:lnTo>
                <a:lnTo>
                  <a:pt x="10837" y="68579"/>
                </a:lnTo>
                <a:lnTo>
                  <a:pt x="13885" y="76030"/>
                </a:lnTo>
                <a:lnTo>
                  <a:pt x="18457" y="81618"/>
                </a:lnTo>
                <a:lnTo>
                  <a:pt x="24383" y="85512"/>
                </a:lnTo>
                <a:lnTo>
                  <a:pt x="30310" y="89238"/>
                </a:lnTo>
                <a:lnTo>
                  <a:pt x="38099" y="91270"/>
                </a:lnTo>
                <a:lnTo>
                  <a:pt x="56726" y="91270"/>
                </a:lnTo>
                <a:lnTo>
                  <a:pt x="64515" y="88730"/>
                </a:lnTo>
                <a:lnTo>
                  <a:pt x="70950" y="83650"/>
                </a:lnTo>
                <a:lnTo>
                  <a:pt x="73392" y="81279"/>
                </a:lnTo>
                <a:lnTo>
                  <a:pt x="41317" y="81279"/>
                </a:lnTo>
                <a:lnTo>
                  <a:pt x="36237" y="79924"/>
                </a:lnTo>
                <a:lnTo>
                  <a:pt x="31665" y="77046"/>
                </a:lnTo>
                <a:lnTo>
                  <a:pt x="26923" y="74336"/>
                </a:lnTo>
                <a:lnTo>
                  <a:pt x="23537" y="70103"/>
                </a:lnTo>
                <a:lnTo>
                  <a:pt x="21335" y="64515"/>
                </a:lnTo>
                <a:lnTo>
                  <a:pt x="19303" y="58927"/>
                </a:lnTo>
                <a:lnTo>
                  <a:pt x="18118" y="52323"/>
                </a:lnTo>
                <a:lnTo>
                  <a:pt x="18118" y="39115"/>
                </a:lnTo>
                <a:lnTo>
                  <a:pt x="19134" y="33358"/>
                </a:lnTo>
                <a:lnTo>
                  <a:pt x="20886" y="27770"/>
                </a:lnTo>
                <a:lnTo>
                  <a:pt x="22690" y="22521"/>
                </a:lnTo>
                <a:lnTo>
                  <a:pt x="25907" y="18118"/>
                </a:lnTo>
                <a:lnTo>
                  <a:pt x="30479" y="14901"/>
                </a:lnTo>
                <a:lnTo>
                  <a:pt x="35051" y="11514"/>
                </a:lnTo>
                <a:lnTo>
                  <a:pt x="40809" y="9990"/>
                </a:lnTo>
                <a:lnTo>
                  <a:pt x="74434" y="9990"/>
                </a:lnTo>
                <a:lnTo>
                  <a:pt x="64007" y="2201"/>
                </a:lnTo>
                <a:lnTo>
                  <a:pt x="56557" y="0"/>
                </a:lnTo>
                <a:close/>
              </a:path>
              <a:path w="367029" h="107950">
                <a:moveTo>
                  <a:pt x="72474" y="58758"/>
                </a:moveTo>
                <a:lnTo>
                  <a:pt x="70780" y="66208"/>
                </a:lnTo>
                <a:lnTo>
                  <a:pt x="67732" y="71796"/>
                </a:lnTo>
                <a:lnTo>
                  <a:pt x="63160" y="75522"/>
                </a:lnTo>
                <a:lnTo>
                  <a:pt x="58758" y="79416"/>
                </a:lnTo>
                <a:lnTo>
                  <a:pt x="53170" y="81279"/>
                </a:lnTo>
                <a:lnTo>
                  <a:pt x="73392" y="81279"/>
                </a:lnTo>
                <a:lnTo>
                  <a:pt x="75307" y="79416"/>
                </a:lnTo>
                <a:lnTo>
                  <a:pt x="78972" y="74336"/>
                </a:lnTo>
                <a:lnTo>
                  <a:pt x="81903" y="68505"/>
                </a:lnTo>
                <a:lnTo>
                  <a:pt x="84158" y="61806"/>
                </a:lnTo>
                <a:lnTo>
                  <a:pt x="72474" y="58758"/>
                </a:lnTo>
                <a:close/>
              </a:path>
              <a:path w="367029" h="107950">
                <a:moveTo>
                  <a:pt x="74434" y="9990"/>
                </a:moveTo>
                <a:lnTo>
                  <a:pt x="53339" y="9990"/>
                </a:lnTo>
                <a:lnTo>
                  <a:pt x="58250" y="11345"/>
                </a:lnTo>
                <a:lnTo>
                  <a:pt x="62144" y="14393"/>
                </a:lnTo>
                <a:lnTo>
                  <a:pt x="66039" y="17271"/>
                </a:lnTo>
                <a:lnTo>
                  <a:pt x="69087" y="22013"/>
                </a:lnTo>
                <a:lnTo>
                  <a:pt x="71119" y="28447"/>
                </a:lnTo>
                <a:lnTo>
                  <a:pt x="82634" y="25738"/>
                </a:lnTo>
                <a:lnTo>
                  <a:pt x="80263" y="17610"/>
                </a:lnTo>
                <a:lnTo>
                  <a:pt x="76030" y="11175"/>
                </a:lnTo>
                <a:lnTo>
                  <a:pt x="74434" y="9990"/>
                </a:lnTo>
                <a:close/>
              </a:path>
              <a:path w="367029" h="107950">
                <a:moveTo>
                  <a:pt x="138005" y="1523"/>
                </a:moveTo>
                <a:lnTo>
                  <a:pt x="125305" y="1523"/>
                </a:lnTo>
                <a:lnTo>
                  <a:pt x="91439" y="89746"/>
                </a:lnTo>
                <a:lnTo>
                  <a:pt x="103800" y="89746"/>
                </a:lnTo>
                <a:lnTo>
                  <a:pt x="113622" y="62991"/>
                </a:lnTo>
                <a:lnTo>
                  <a:pt x="163135" y="62991"/>
                </a:lnTo>
                <a:lnTo>
                  <a:pt x="159258" y="53508"/>
                </a:lnTo>
                <a:lnTo>
                  <a:pt x="117008" y="53508"/>
                </a:lnTo>
                <a:lnTo>
                  <a:pt x="126660" y="27601"/>
                </a:lnTo>
                <a:lnTo>
                  <a:pt x="128692" y="22013"/>
                </a:lnTo>
                <a:lnTo>
                  <a:pt x="130216" y="16425"/>
                </a:lnTo>
                <a:lnTo>
                  <a:pt x="131401" y="10667"/>
                </a:lnTo>
                <a:lnTo>
                  <a:pt x="141744" y="10667"/>
                </a:lnTo>
                <a:lnTo>
                  <a:pt x="138005" y="1523"/>
                </a:lnTo>
                <a:close/>
              </a:path>
              <a:path w="367029" h="107950">
                <a:moveTo>
                  <a:pt x="163135" y="62991"/>
                </a:moveTo>
                <a:lnTo>
                  <a:pt x="150536" y="62991"/>
                </a:lnTo>
                <a:lnTo>
                  <a:pt x="160696" y="89746"/>
                </a:lnTo>
                <a:lnTo>
                  <a:pt x="174073" y="89746"/>
                </a:lnTo>
                <a:lnTo>
                  <a:pt x="163135" y="62991"/>
                </a:lnTo>
                <a:close/>
              </a:path>
              <a:path w="367029" h="107950">
                <a:moveTo>
                  <a:pt x="141744" y="10667"/>
                </a:moveTo>
                <a:lnTo>
                  <a:pt x="131401" y="10667"/>
                </a:lnTo>
                <a:lnTo>
                  <a:pt x="132756" y="15578"/>
                </a:lnTo>
                <a:lnTo>
                  <a:pt x="134788" y="21674"/>
                </a:lnTo>
                <a:lnTo>
                  <a:pt x="137667" y="29125"/>
                </a:lnTo>
                <a:lnTo>
                  <a:pt x="146811" y="53508"/>
                </a:lnTo>
                <a:lnTo>
                  <a:pt x="159258" y="53508"/>
                </a:lnTo>
                <a:lnTo>
                  <a:pt x="141744" y="10667"/>
                </a:lnTo>
                <a:close/>
              </a:path>
              <a:path w="367029" h="107950">
                <a:moveTo>
                  <a:pt x="233509" y="0"/>
                </a:moveTo>
                <a:lnTo>
                  <a:pt x="218269" y="0"/>
                </a:lnTo>
                <a:lnTo>
                  <a:pt x="210480" y="1693"/>
                </a:lnTo>
                <a:lnTo>
                  <a:pt x="203876" y="5418"/>
                </a:lnTo>
                <a:lnTo>
                  <a:pt x="197102" y="8974"/>
                </a:lnTo>
                <a:lnTo>
                  <a:pt x="191853" y="14562"/>
                </a:lnTo>
                <a:lnTo>
                  <a:pt x="184741" y="29463"/>
                </a:lnTo>
                <a:lnTo>
                  <a:pt x="182878" y="37422"/>
                </a:lnTo>
                <a:lnTo>
                  <a:pt x="183000" y="55202"/>
                </a:lnTo>
                <a:lnTo>
                  <a:pt x="211496" y="89407"/>
                </a:lnTo>
                <a:lnTo>
                  <a:pt x="219285" y="91270"/>
                </a:lnTo>
                <a:lnTo>
                  <a:pt x="234355" y="91270"/>
                </a:lnTo>
                <a:lnTo>
                  <a:pt x="240621" y="90084"/>
                </a:lnTo>
                <a:lnTo>
                  <a:pt x="246717" y="87714"/>
                </a:lnTo>
                <a:lnTo>
                  <a:pt x="252813" y="85512"/>
                </a:lnTo>
                <a:lnTo>
                  <a:pt x="258739" y="81956"/>
                </a:lnTo>
                <a:lnTo>
                  <a:pt x="260232" y="80771"/>
                </a:lnTo>
                <a:lnTo>
                  <a:pt x="221486" y="80771"/>
                </a:lnTo>
                <a:lnTo>
                  <a:pt x="216068" y="79416"/>
                </a:lnTo>
                <a:lnTo>
                  <a:pt x="194901" y="38946"/>
                </a:lnTo>
                <a:lnTo>
                  <a:pt x="196086" y="33019"/>
                </a:lnTo>
                <a:lnTo>
                  <a:pt x="221825" y="9990"/>
                </a:lnTo>
                <a:lnTo>
                  <a:pt x="255230" y="9990"/>
                </a:lnTo>
                <a:lnTo>
                  <a:pt x="253659" y="7958"/>
                </a:lnTo>
                <a:lnTo>
                  <a:pt x="249595" y="5079"/>
                </a:lnTo>
                <a:lnTo>
                  <a:pt x="244346" y="3047"/>
                </a:lnTo>
                <a:lnTo>
                  <a:pt x="239266" y="1015"/>
                </a:lnTo>
                <a:lnTo>
                  <a:pt x="233509" y="0"/>
                </a:lnTo>
                <a:close/>
              </a:path>
              <a:path w="367029" h="107950">
                <a:moveTo>
                  <a:pt x="264497" y="44703"/>
                </a:moveTo>
                <a:lnTo>
                  <a:pt x="227244" y="44703"/>
                </a:lnTo>
                <a:lnTo>
                  <a:pt x="227244" y="55202"/>
                </a:lnTo>
                <a:lnTo>
                  <a:pt x="253151" y="55202"/>
                </a:lnTo>
                <a:lnTo>
                  <a:pt x="253151" y="71627"/>
                </a:lnTo>
                <a:lnTo>
                  <a:pt x="250611" y="73828"/>
                </a:lnTo>
                <a:lnTo>
                  <a:pt x="247055" y="75860"/>
                </a:lnTo>
                <a:lnTo>
                  <a:pt x="242145" y="77723"/>
                </a:lnTo>
                <a:lnTo>
                  <a:pt x="237403" y="79755"/>
                </a:lnTo>
                <a:lnTo>
                  <a:pt x="232323" y="80771"/>
                </a:lnTo>
                <a:lnTo>
                  <a:pt x="260232" y="80771"/>
                </a:lnTo>
                <a:lnTo>
                  <a:pt x="264497" y="77384"/>
                </a:lnTo>
                <a:lnTo>
                  <a:pt x="264497" y="44703"/>
                </a:lnTo>
                <a:close/>
              </a:path>
              <a:path w="367029" h="107950">
                <a:moveTo>
                  <a:pt x="255230" y="9990"/>
                </a:moveTo>
                <a:lnTo>
                  <a:pt x="231646" y="9990"/>
                </a:lnTo>
                <a:lnTo>
                  <a:pt x="235710" y="10667"/>
                </a:lnTo>
                <a:lnTo>
                  <a:pt x="239266" y="12361"/>
                </a:lnTo>
                <a:lnTo>
                  <a:pt x="242991" y="13885"/>
                </a:lnTo>
                <a:lnTo>
                  <a:pt x="245870" y="15917"/>
                </a:lnTo>
                <a:lnTo>
                  <a:pt x="247733" y="18457"/>
                </a:lnTo>
                <a:lnTo>
                  <a:pt x="249765" y="20997"/>
                </a:lnTo>
                <a:lnTo>
                  <a:pt x="251289" y="24553"/>
                </a:lnTo>
                <a:lnTo>
                  <a:pt x="252643" y="29125"/>
                </a:lnTo>
                <a:lnTo>
                  <a:pt x="263311" y="26077"/>
                </a:lnTo>
                <a:lnTo>
                  <a:pt x="261787" y="20150"/>
                </a:lnTo>
                <a:lnTo>
                  <a:pt x="259417" y="15409"/>
                </a:lnTo>
                <a:lnTo>
                  <a:pt x="255230" y="9990"/>
                </a:lnTo>
                <a:close/>
              </a:path>
              <a:path w="367029" h="107950">
                <a:moveTo>
                  <a:pt x="331891" y="1523"/>
                </a:moveTo>
                <a:lnTo>
                  <a:pt x="284816" y="1523"/>
                </a:lnTo>
                <a:lnTo>
                  <a:pt x="284816" y="89746"/>
                </a:lnTo>
                <a:lnTo>
                  <a:pt x="296500" y="89746"/>
                </a:lnTo>
                <a:lnTo>
                  <a:pt x="296500" y="50461"/>
                </a:lnTo>
                <a:lnTo>
                  <a:pt x="332230" y="50461"/>
                </a:lnTo>
                <a:lnTo>
                  <a:pt x="330536" y="49614"/>
                </a:lnTo>
                <a:lnTo>
                  <a:pt x="339003" y="48429"/>
                </a:lnTo>
                <a:lnTo>
                  <a:pt x="345268" y="45719"/>
                </a:lnTo>
                <a:lnTo>
                  <a:pt x="349332" y="41317"/>
                </a:lnTo>
                <a:lnTo>
                  <a:pt x="350145" y="40470"/>
                </a:lnTo>
                <a:lnTo>
                  <a:pt x="296500" y="40470"/>
                </a:lnTo>
                <a:lnTo>
                  <a:pt x="296500" y="11175"/>
                </a:lnTo>
                <a:lnTo>
                  <a:pt x="351084" y="11175"/>
                </a:lnTo>
                <a:lnTo>
                  <a:pt x="349332" y="8297"/>
                </a:lnTo>
                <a:lnTo>
                  <a:pt x="345945" y="5418"/>
                </a:lnTo>
                <a:lnTo>
                  <a:pt x="341881" y="3894"/>
                </a:lnTo>
                <a:lnTo>
                  <a:pt x="337818" y="2201"/>
                </a:lnTo>
                <a:lnTo>
                  <a:pt x="331891" y="1523"/>
                </a:lnTo>
                <a:close/>
              </a:path>
              <a:path w="367029" h="107950">
                <a:moveTo>
                  <a:pt x="332230" y="50461"/>
                </a:moveTo>
                <a:lnTo>
                  <a:pt x="313095" y="50461"/>
                </a:lnTo>
                <a:lnTo>
                  <a:pt x="315296" y="50630"/>
                </a:lnTo>
                <a:lnTo>
                  <a:pt x="316651" y="50969"/>
                </a:lnTo>
                <a:lnTo>
                  <a:pt x="318344" y="51477"/>
                </a:lnTo>
                <a:lnTo>
                  <a:pt x="320207" y="52154"/>
                </a:lnTo>
                <a:lnTo>
                  <a:pt x="321900" y="53339"/>
                </a:lnTo>
                <a:lnTo>
                  <a:pt x="323594" y="54355"/>
                </a:lnTo>
                <a:lnTo>
                  <a:pt x="325626" y="56387"/>
                </a:lnTo>
                <a:lnTo>
                  <a:pt x="327827" y="59266"/>
                </a:lnTo>
                <a:lnTo>
                  <a:pt x="330028" y="61975"/>
                </a:lnTo>
                <a:lnTo>
                  <a:pt x="332907" y="66039"/>
                </a:lnTo>
                <a:lnTo>
                  <a:pt x="336294" y="71288"/>
                </a:lnTo>
                <a:lnTo>
                  <a:pt x="347977" y="89746"/>
                </a:lnTo>
                <a:lnTo>
                  <a:pt x="362709" y="89746"/>
                </a:lnTo>
                <a:lnTo>
                  <a:pt x="344252" y="60959"/>
                </a:lnTo>
                <a:lnTo>
                  <a:pt x="341035" y="57064"/>
                </a:lnTo>
                <a:lnTo>
                  <a:pt x="335955" y="52493"/>
                </a:lnTo>
                <a:lnTo>
                  <a:pt x="333584" y="51138"/>
                </a:lnTo>
                <a:lnTo>
                  <a:pt x="332230" y="50461"/>
                </a:lnTo>
                <a:close/>
              </a:path>
              <a:path w="367029" h="107950">
                <a:moveTo>
                  <a:pt x="351084" y="11175"/>
                </a:moveTo>
                <a:lnTo>
                  <a:pt x="331044" y="11175"/>
                </a:lnTo>
                <a:lnTo>
                  <a:pt x="335786" y="12530"/>
                </a:lnTo>
                <a:lnTo>
                  <a:pt x="341881" y="17949"/>
                </a:lnTo>
                <a:lnTo>
                  <a:pt x="343405" y="21335"/>
                </a:lnTo>
                <a:lnTo>
                  <a:pt x="343405" y="28447"/>
                </a:lnTo>
                <a:lnTo>
                  <a:pt x="342559" y="30987"/>
                </a:lnTo>
                <a:lnTo>
                  <a:pt x="326980" y="40470"/>
                </a:lnTo>
                <a:lnTo>
                  <a:pt x="350145" y="40470"/>
                </a:lnTo>
                <a:lnTo>
                  <a:pt x="353396" y="37083"/>
                </a:lnTo>
                <a:lnTo>
                  <a:pt x="355428" y="31834"/>
                </a:lnTo>
                <a:lnTo>
                  <a:pt x="355428" y="20658"/>
                </a:lnTo>
                <a:lnTo>
                  <a:pt x="354243" y="16255"/>
                </a:lnTo>
                <a:lnTo>
                  <a:pt x="351084" y="11175"/>
                </a:lnTo>
                <a:close/>
              </a:path>
              <a:path w="367029" h="107950">
                <a:moveTo>
                  <a:pt x="366773" y="98212"/>
                </a:moveTo>
                <a:lnTo>
                  <a:pt x="0" y="98212"/>
                </a:lnTo>
                <a:lnTo>
                  <a:pt x="0" y="107356"/>
                </a:lnTo>
                <a:lnTo>
                  <a:pt x="366773" y="107356"/>
                </a:lnTo>
                <a:lnTo>
                  <a:pt x="366773" y="98212"/>
                </a:lnTo>
                <a:close/>
              </a:path>
            </a:pathLst>
          </a:custGeom>
          <a:solidFill>
            <a:srgbClr val="000000"/>
          </a:solidFill>
        </p:spPr>
        <p:txBody>
          <a:bodyPr wrap="square" lIns="0" tIns="0" rIns="0" bIns="0" rtlCol="0"/>
          <a:lstStyle/>
          <a:p>
            <a:endParaRPr/>
          </a:p>
        </p:txBody>
      </p:sp>
      <p:sp>
        <p:nvSpPr>
          <p:cNvPr id="96" name="object 96"/>
          <p:cNvSpPr txBox="1">
            <a:spLocks noGrp="1"/>
          </p:cNvSpPr>
          <p:nvPr>
            <p:ph type="title"/>
          </p:nvPr>
        </p:nvSpPr>
        <p:spPr>
          <a:xfrm>
            <a:off x="358241" y="52527"/>
            <a:ext cx="11462385" cy="757555"/>
          </a:xfrm>
          <a:prstGeom prst="rect">
            <a:avLst/>
          </a:prstGeom>
        </p:spPr>
        <p:txBody>
          <a:bodyPr vert="horz" wrap="square" lIns="0" tIns="12700" rIns="0" bIns="0" rtlCol="0">
            <a:spAutoFit/>
          </a:bodyPr>
          <a:lstStyle/>
          <a:p>
            <a:pPr marL="12700">
              <a:lnSpc>
                <a:spcPct val="100000"/>
              </a:lnSpc>
              <a:spcBef>
                <a:spcPts val="100"/>
              </a:spcBef>
            </a:pPr>
            <a:r>
              <a:rPr spc="-5" dirty="0">
                <a:solidFill>
                  <a:srgbClr val="00B050"/>
                </a:solidFill>
              </a:rPr>
              <a:t>Cancer prevalence </a:t>
            </a:r>
            <a:r>
              <a:rPr dirty="0">
                <a:solidFill>
                  <a:srgbClr val="00B050"/>
                </a:solidFill>
              </a:rPr>
              <a:t>is </a:t>
            </a:r>
            <a:r>
              <a:rPr spc="-5" dirty="0">
                <a:solidFill>
                  <a:srgbClr val="00B050"/>
                </a:solidFill>
              </a:rPr>
              <a:t>growing </a:t>
            </a:r>
            <a:r>
              <a:rPr dirty="0">
                <a:solidFill>
                  <a:srgbClr val="00B050"/>
                </a:solidFill>
              </a:rPr>
              <a:t>at ~3.5% in </a:t>
            </a:r>
            <a:r>
              <a:rPr spc="-5" dirty="0">
                <a:solidFill>
                  <a:srgbClr val="00B050"/>
                </a:solidFill>
              </a:rPr>
              <a:t>India however pediatric cancer</a:t>
            </a:r>
            <a:r>
              <a:rPr spc="245" dirty="0">
                <a:solidFill>
                  <a:srgbClr val="00B050"/>
                </a:solidFill>
              </a:rPr>
              <a:t> </a:t>
            </a:r>
            <a:r>
              <a:rPr spc="-5" dirty="0">
                <a:solidFill>
                  <a:srgbClr val="00B050"/>
                </a:solidFill>
              </a:rPr>
              <a:t>prevalence</a:t>
            </a:r>
          </a:p>
          <a:p>
            <a:pPr marL="12700">
              <a:lnSpc>
                <a:spcPct val="100000"/>
              </a:lnSpc>
              <a:spcBef>
                <a:spcPts val="5"/>
              </a:spcBef>
            </a:pPr>
            <a:r>
              <a:rPr spc="-5" dirty="0">
                <a:solidFill>
                  <a:srgbClr val="00B050"/>
                </a:solidFill>
              </a:rPr>
              <a:t>has seen a slow decline in </a:t>
            </a:r>
            <a:r>
              <a:rPr dirty="0">
                <a:solidFill>
                  <a:srgbClr val="00B050"/>
                </a:solidFill>
              </a:rPr>
              <a:t>recent</a:t>
            </a:r>
            <a:r>
              <a:rPr spc="110" dirty="0">
                <a:solidFill>
                  <a:srgbClr val="00B050"/>
                </a:solidFill>
              </a:rPr>
              <a:t> </a:t>
            </a:r>
            <a:r>
              <a:rPr spc="-5" dirty="0">
                <a:solidFill>
                  <a:srgbClr val="00B050"/>
                </a:solidFill>
              </a:rPr>
              <a:t>years</a:t>
            </a:r>
          </a:p>
        </p:txBody>
      </p:sp>
      <p:sp>
        <p:nvSpPr>
          <p:cNvPr id="97" name="object 97"/>
          <p:cNvSpPr/>
          <p:nvPr/>
        </p:nvSpPr>
        <p:spPr>
          <a:xfrm>
            <a:off x="7587366" y="4307142"/>
            <a:ext cx="513715" cy="856615"/>
          </a:xfrm>
          <a:custGeom>
            <a:avLst/>
            <a:gdLst/>
            <a:ahLst/>
            <a:cxnLst/>
            <a:rect l="l" t="t" r="r" b="b"/>
            <a:pathLst>
              <a:path w="513715" h="856614">
                <a:moveTo>
                  <a:pt x="0" y="856482"/>
                </a:moveTo>
                <a:lnTo>
                  <a:pt x="513102" y="856482"/>
                </a:lnTo>
                <a:lnTo>
                  <a:pt x="513102" y="0"/>
                </a:lnTo>
                <a:lnTo>
                  <a:pt x="0" y="0"/>
                </a:lnTo>
                <a:lnTo>
                  <a:pt x="0" y="856482"/>
                </a:lnTo>
                <a:close/>
              </a:path>
            </a:pathLst>
          </a:custGeom>
          <a:solidFill>
            <a:srgbClr val="2C465A"/>
          </a:solidFill>
        </p:spPr>
        <p:txBody>
          <a:bodyPr wrap="square" lIns="0" tIns="0" rIns="0" bIns="0" rtlCol="0"/>
          <a:lstStyle/>
          <a:p>
            <a:endParaRPr/>
          </a:p>
        </p:txBody>
      </p:sp>
      <p:sp>
        <p:nvSpPr>
          <p:cNvPr id="98" name="object 98"/>
          <p:cNvSpPr/>
          <p:nvPr/>
        </p:nvSpPr>
        <p:spPr>
          <a:xfrm>
            <a:off x="7587366" y="3668590"/>
            <a:ext cx="513715" cy="638810"/>
          </a:xfrm>
          <a:custGeom>
            <a:avLst/>
            <a:gdLst/>
            <a:ahLst/>
            <a:cxnLst/>
            <a:rect l="l" t="t" r="r" b="b"/>
            <a:pathLst>
              <a:path w="513715" h="638810">
                <a:moveTo>
                  <a:pt x="0" y="638568"/>
                </a:moveTo>
                <a:lnTo>
                  <a:pt x="513102" y="638568"/>
                </a:lnTo>
                <a:lnTo>
                  <a:pt x="513102" y="0"/>
                </a:lnTo>
                <a:lnTo>
                  <a:pt x="0" y="0"/>
                </a:lnTo>
                <a:lnTo>
                  <a:pt x="0" y="638568"/>
                </a:lnTo>
                <a:close/>
              </a:path>
            </a:pathLst>
          </a:custGeom>
          <a:solidFill>
            <a:srgbClr val="7891AA"/>
          </a:solidFill>
        </p:spPr>
        <p:txBody>
          <a:bodyPr wrap="square" lIns="0" tIns="0" rIns="0" bIns="0" rtlCol="0"/>
          <a:lstStyle/>
          <a:p>
            <a:endParaRPr/>
          </a:p>
        </p:txBody>
      </p:sp>
      <p:sp>
        <p:nvSpPr>
          <p:cNvPr id="99" name="object 99"/>
          <p:cNvSpPr/>
          <p:nvPr/>
        </p:nvSpPr>
        <p:spPr>
          <a:xfrm>
            <a:off x="7587366" y="3334836"/>
            <a:ext cx="513102" cy="333770"/>
          </a:xfrm>
          <a:prstGeom prst="rect">
            <a:avLst/>
          </a:prstGeom>
          <a:blipFill>
            <a:blip r:embed="rId25" cstate="print"/>
            <a:stretch>
              <a:fillRect/>
            </a:stretch>
          </a:blipFill>
        </p:spPr>
        <p:txBody>
          <a:bodyPr wrap="square" lIns="0" tIns="0" rIns="0" bIns="0" rtlCol="0"/>
          <a:lstStyle/>
          <a:p>
            <a:endParaRPr/>
          </a:p>
        </p:txBody>
      </p:sp>
      <p:sp>
        <p:nvSpPr>
          <p:cNvPr id="100" name="object 100"/>
          <p:cNvSpPr/>
          <p:nvPr/>
        </p:nvSpPr>
        <p:spPr>
          <a:xfrm>
            <a:off x="8356961" y="4365104"/>
            <a:ext cx="513715" cy="798830"/>
          </a:xfrm>
          <a:custGeom>
            <a:avLst/>
            <a:gdLst/>
            <a:ahLst/>
            <a:cxnLst/>
            <a:rect l="l" t="t" r="r" b="b"/>
            <a:pathLst>
              <a:path w="513715" h="798829">
                <a:moveTo>
                  <a:pt x="0" y="798520"/>
                </a:moveTo>
                <a:lnTo>
                  <a:pt x="513102" y="798520"/>
                </a:lnTo>
                <a:lnTo>
                  <a:pt x="513102" y="0"/>
                </a:lnTo>
                <a:lnTo>
                  <a:pt x="0" y="0"/>
                </a:lnTo>
                <a:lnTo>
                  <a:pt x="0" y="798520"/>
                </a:lnTo>
                <a:close/>
              </a:path>
            </a:pathLst>
          </a:custGeom>
          <a:solidFill>
            <a:srgbClr val="2C465A"/>
          </a:solidFill>
        </p:spPr>
        <p:txBody>
          <a:bodyPr wrap="square" lIns="0" tIns="0" rIns="0" bIns="0" rtlCol="0"/>
          <a:lstStyle/>
          <a:p>
            <a:endParaRPr/>
          </a:p>
        </p:txBody>
      </p:sp>
      <p:sp>
        <p:nvSpPr>
          <p:cNvPr id="101" name="object 101"/>
          <p:cNvSpPr/>
          <p:nvPr/>
        </p:nvSpPr>
        <p:spPr>
          <a:xfrm>
            <a:off x="8356961" y="3747956"/>
            <a:ext cx="513715" cy="617220"/>
          </a:xfrm>
          <a:custGeom>
            <a:avLst/>
            <a:gdLst/>
            <a:ahLst/>
            <a:cxnLst/>
            <a:rect l="l" t="t" r="r" b="b"/>
            <a:pathLst>
              <a:path w="513715" h="617220">
                <a:moveTo>
                  <a:pt x="0" y="617114"/>
                </a:moveTo>
                <a:lnTo>
                  <a:pt x="513102" y="617114"/>
                </a:lnTo>
                <a:lnTo>
                  <a:pt x="513102" y="0"/>
                </a:lnTo>
                <a:lnTo>
                  <a:pt x="0" y="0"/>
                </a:lnTo>
                <a:lnTo>
                  <a:pt x="0" y="617114"/>
                </a:lnTo>
                <a:close/>
              </a:path>
            </a:pathLst>
          </a:custGeom>
          <a:solidFill>
            <a:srgbClr val="7891AA"/>
          </a:solidFill>
        </p:spPr>
        <p:txBody>
          <a:bodyPr wrap="square" lIns="0" tIns="0" rIns="0" bIns="0" rtlCol="0"/>
          <a:lstStyle/>
          <a:p>
            <a:endParaRPr/>
          </a:p>
        </p:txBody>
      </p:sp>
      <p:sp>
        <p:nvSpPr>
          <p:cNvPr id="102" name="object 102"/>
          <p:cNvSpPr/>
          <p:nvPr/>
        </p:nvSpPr>
        <p:spPr>
          <a:xfrm>
            <a:off x="8356961" y="3345521"/>
            <a:ext cx="513102" cy="402502"/>
          </a:xfrm>
          <a:prstGeom prst="rect">
            <a:avLst/>
          </a:prstGeom>
          <a:blipFill>
            <a:blip r:embed="rId26" cstate="print"/>
            <a:stretch>
              <a:fillRect/>
            </a:stretch>
          </a:blipFill>
        </p:spPr>
        <p:txBody>
          <a:bodyPr wrap="square" lIns="0" tIns="0" rIns="0" bIns="0" rtlCol="0"/>
          <a:lstStyle/>
          <a:p>
            <a:endParaRPr/>
          </a:p>
        </p:txBody>
      </p:sp>
      <p:sp>
        <p:nvSpPr>
          <p:cNvPr id="103" name="object 103"/>
          <p:cNvSpPr/>
          <p:nvPr/>
        </p:nvSpPr>
        <p:spPr>
          <a:xfrm>
            <a:off x="9126590" y="4437765"/>
            <a:ext cx="513715" cy="726440"/>
          </a:xfrm>
          <a:custGeom>
            <a:avLst/>
            <a:gdLst/>
            <a:ahLst/>
            <a:cxnLst/>
            <a:rect l="l" t="t" r="r" b="b"/>
            <a:pathLst>
              <a:path w="513715" h="726439">
                <a:moveTo>
                  <a:pt x="0" y="725859"/>
                </a:moveTo>
                <a:lnTo>
                  <a:pt x="513102" y="725859"/>
                </a:lnTo>
                <a:lnTo>
                  <a:pt x="513102" y="0"/>
                </a:lnTo>
                <a:lnTo>
                  <a:pt x="0" y="0"/>
                </a:lnTo>
                <a:lnTo>
                  <a:pt x="0" y="725859"/>
                </a:lnTo>
                <a:close/>
              </a:path>
            </a:pathLst>
          </a:custGeom>
          <a:solidFill>
            <a:srgbClr val="2C465A"/>
          </a:solidFill>
        </p:spPr>
        <p:txBody>
          <a:bodyPr wrap="square" lIns="0" tIns="0" rIns="0" bIns="0" rtlCol="0"/>
          <a:lstStyle/>
          <a:p>
            <a:endParaRPr/>
          </a:p>
        </p:txBody>
      </p:sp>
      <p:sp>
        <p:nvSpPr>
          <p:cNvPr id="104" name="object 104"/>
          <p:cNvSpPr/>
          <p:nvPr/>
        </p:nvSpPr>
        <p:spPr>
          <a:xfrm>
            <a:off x="9126589" y="3837499"/>
            <a:ext cx="513715" cy="600710"/>
          </a:xfrm>
          <a:custGeom>
            <a:avLst/>
            <a:gdLst/>
            <a:ahLst/>
            <a:cxnLst/>
            <a:rect l="l" t="t" r="r" b="b"/>
            <a:pathLst>
              <a:path w="513715" h="600710">
                <a:moveTo>
                  <a:pt x="0" y="600215"/>
                </a:moveTo>
                <a:lnTo>
                  <a:pt x="513102" y="600215"/>
                </a:lnTo>
                <a:lnTo>
                  <a:pt x="513102" y="0"/>
                </a:lnTo>
                <a:lnTo>
                  <a:pt x="0" y="0"/>
                </a:lnTo>
                <a:lnTo>
                  <a:pt x="0" y="600215"/>
                </a:lnTo>
                <a:close/>
              </a:path>
            </a:pathLst>
          </a:custGeom>
          <a:solidFill>
            <a:srgbClr val="7891AA"/>
          </a:solidFill>
        </p:spPr>
        <p:txBody>
          <a:bodyPr wrap="square" lIns="0" tIns="0" rIns="0" bIns="0" rtlCol="0"/>
          <a:lstStyle/>
          <a:p>
            <a:endParaRPr/>
          </a:p>
        </p:txBody>
      </p:sp>
      <p:sp>
        <p:nvSpPr>
          <p:cNvPr id="105" name="object 105"/>
          <p:cNvSpPr/>
          <p:nvPr/>
        </p:nvSpPr>
        <p:spPr>
          <a:xfrm>
            <a:off x="9126589" y="3419570"/>
            <a:ext cx="513102" cy="418030"/>
          </a:xfrm>
          <a:prstGeom prst="rect">
            <a:avLst/>
          </a:prstGeom>
          <a:blipFill>
            <a:blip r:embed="rId27" cstate="print"/>
            <a:stretch>
              <a:fillRect/>
            </a:stretch>
          </a:blipFill>
        </p:spPr>
        <p:txBody>
          <a:bodyPr wrap="square" lIns="0" tIns="0" rIns="0" bIns="0" rtlCol="0"/>
          <a:lstStyle/>
          <a:p>
            <a:endParaRPr/>
          </a:p>
        </p:txBody>
      </p:sp>
      <p:sp>
        <p:nvSpPr>
          <p:cNvPr id="106" name="object 106"/>
          <p:cNvSpPr/>
          <p:nvPr/>
        </p:nvSpPr>
        <p:spPr>
          <a:xfrm>
            <a:off x="9896218" y="4454241"/>
            <a:ext cx="513715" cy="709930"/>
          </a:xfrm>
          <a:custGeom>
            <a:avLst/>
            <a:gdLst/>
            <a:ahLst/>
            <a:cxnLst/>
            <a:rect l="l" t="t" r="r" b="b"/>
            <a:pathLst>
              <a:path w="513715" h="709929">
                <a:moveTo>
                  <a:pt x="0" y="709383"/>
                </a:moveTo>
                <a:lnTo>
                  <a:pt x="513102" y="709383"/>
                </a:lnTo>
                <a:lnTo>
                  <a:pt x="513102" y="0"/>
                </a:lnTo>
                <a:lnTo>
                  <a:pt x="0" y="0"/>
                </a:lnTo>
                <a:lnTo>
                  <a:pt x="0" y="709383"/>
                </a:lnTo>
                <a:close/>
              </a:path>
            </a:pathLst>
          </a:custGeom>
          <a:solidFill>
            <a:srgbClr val="2C465A"/>
          </a:solidFill>
        </p:spPr>
        <p:txBody>
          <a:bodyPr wrap="square" lIns="0" tIns="0" rIns="0" bIns="0" rtlCol="0"/>
          <a:lstStyle/>
          <a:p>
            <a:endParaRPr/>
          </a:p>
        </p:txBody>
      </p:sp>
      <p:sp>
        <p:nvSpPr>
          <p:cNvPr id="107" name="object 107"/>
          <p:cNvSpPr/>
          <p:nvPr/>
        </p:nvSpPr>
        <p:spPr>
          <a:xfrm>
            <a:off x="9896218" y="3848251"/>
            <a:ext cx="513715" cy="606425"/>
          </a:xfrm>
          <a:custGeom>
            <a:avLst/>
            <a:gdLst/>
            <a:ahLst/>
            <a:cxnLst/>
            <a:rect l="l" t="t" r="r" b="b"/>
            <a:pathLst>
              <a:path w="513715" h="606425">
                <a:moveTo>
                  <a:pt x="0" y="606057"/>
                </a:moveTo>
                <a:lnTo>
                  <a:pt x="513102" y="606057"/>
                </a:lnTo>
                <a:lnTo>
                  <a:pt x="513102" y="0"/>
                </a:lnTo>
                <a:lnTo>
                  <a:pt x="0" y="0"/>
                </a:lnTo>
                <a:lnTo>
                  <a:pt x="0" y="606057"/>
                </a:lnTo>
                <a:close/>
              </a:path>
            </a:pathLst>
          </a:custGeom>
          <a:solidFill>
            <a:srgbClr val="7891AA"/>
          </a:solidFill>
        </p:spPr>
        <p:txBody>
          <a:bodyPr wrap="square" lIns="0" tIns="0" rIns="0" bIns="0" rtlCol="0"/>
          <a:lstStyle/>
          <a:p>
            <a:endParaRPr/>
          </a:p>
        </p:txBody>
      </p:sp>
      <p:sp>
        <p:nvSpPr>
          <p:cNvPr id="108" name="object 108"/>
          <p:cNvSpPr/>
          <p:nvPr/>
        </p:nvSpPr>
        <p:spPr>
          <a:xfrm>
            <a:off x="9896218" y="3406464"/>
            <a:ext cx="513102" cy="441635"/>
          </a:xfrm>
          <a:prstGeom prst="rect">
            <a:avLst/>
          </a:prstGeom>
          <a:blipFill>
            <a:blip r:embed="rId28" cstate="print"/>
            <a:stretch>
              <a:fillRect/>
            </a:stretch>
          </a:blipFill>
        </p:spPr>
        <p:txBody>
          <a:bodyPr wrap="square" lIns="0" tIns="0" rIns="0" bIns="0" rtlCol="0"/>
          <a:lstStyle/>
          <a:p>
            <a:endParaRPr/>
          </a:p>
        </p:txBody>
      </p:sp>
      <p:sp>
        <p:nvSpPr>
          <p:cNvPr id="109" name="object 109"/>
          <p:cNvSpPr/>
          <p:nvPr/>
        </p:nvSpPr>
        <p:spPr>
          <a:xfrm>
            <a:off x="10666017" y="4545223"/>
            <a:ext cx="513715" cy="618490"/>
          </a:xfrm>
          <a:custGeom>
            <a:avLst/>
            <a:gdLst/>
            <a:ahLst/>
            <a:cxnLst/>
            <a:rect l="l" t="t" r="r" b="b"/>
            <a:pathLst>
              <a:path w="513715" h="618489">
                <a:moveTo>
                  <a:pt x="0" y="618401"/>
                </a:moveTo>
                <a:lnTo>
                  <a:pt x="513102" y="618401"/>
                </a:lnTo>
                <a:lnTo>
                  <a:pt x="513102" y="0"/>
                </a:lnTo>
                <a:lnTo>
                  <a:pt x="0" y="0"/>
                </a:lnTo>
                <a:lnTo>
                  <a:pt x="0" y="618401"/>
                </a:lnTo>
                <a:close/>
              </a:path>
            </a:pathLst>
          </a:custGeom>
          <a:solidFill>
            <a:srgbClr val="2C465A"/>
          </a:solidFill>
        </p:spPr>
        <p:txBody>
          <a:bodyPr wrap="square" lIns="0" tIns="0" rIns="0" bIns="0" rtlCol="0"/>
          <a:lstStyle/>
          <a:p>
            <a:endParaRPr/>
          </a:p>
        </p:txBody>
      </p:sp>
      <p:sp>
        <p:nvSpPr>
          <p:cNvPr id="110" name="object 110"/>
          <p:cNvSpPr/>
          <p:nvPr/>
        </p:nvSpPr>
        <p:spPr>
          <a:xfrm>
            <a:off x="10666016" y="4068485"/>
            <a:ext cx="513715" cy="476884"/>
          </a:xfrm>
          <a:custGeom>
            <a:avLst/>
            <a:gdLst/>
            <a:ahLst/>
            <a:cxnLst/>
            <a:rect l="l" t="t" r="r" b="b"/>
            <a:pathLst>
              <a:path w="513715" h="476885">
                <a:moveTo>
                  <a:pt x="0" y="476755"/>
                </a:moveTo>
                <a:lnTo>
                  <a:pt x="513102" y="476755"/>
                </a:lnTo>
                <a:lnTo>
                  <a:pt x="513102" y="0"/>
                </a:lnTo>
                <a:lnTo>
                  <a:pt x="0" y="0"/>
                </a:lnTo>
                <a:lnTo>
                  <a:pt x="0" y="476755"/>
                </a:lnTo>
                <a:close/>
              </a:path>
            </a:pathLst>
          </a:custGeom>
          <a:solidFill>
            <a:srgbClr val="7891AA"/>
          </a:solidFill>
        </p:spPr>
        <p:txBody>
          <a:bodyPr wrap="square" lIns="0" tIns="0" rIns="0" bIns="0" rtlCol="0"/>
          <a:lstStyle/>
          <a:p>
            <a:endParaRPr/>
          </a:p>
        </p:txBody>
      </p:sp>
      <p:sp>
        <p:nvSpPr>
          <p:cNvPr id="111" name="object 111"/>
          <p:cNvSpPr/>
          <p:nvPr/>
        </p:nvSpPr>
        <p:spPr>
          <a:xfrm>
            <a:off x="10666016" y="3690451"/>
            <a:ext cx="513102" cy="377949"/>
          </a:xfrm>
          <a:prstGeom prst="rect">
            <a:avLst/>
          </a:prstGeom>
          <a:blipFill>
            <a:blip r:embed="rId29" cstate="print"/>
            <a:stretch>
              <a:fillRect/>
            </a:stretch>
          </a:blipFill>
        </p:spPr>
        <p:txBody>
          <a:bodyPr wrap="square" lIns="0" tIns="0" rIns="0" bIns="0" rtlCol="0"/>
          <a:lstStyle/>
          <a:p>
            <a:endParaRPr/>
          </a:p>
        </p:txBody>
      </p:sp>
      <p:sp>
        <p:nvSpPr>
          <p:cNvPr id="112" name="object 112"/>
          <p:cNvSpPr/>
          <p:nvPr/>
        </p:nvSpPr>
        <p:spPr>
          <a:xfrm>
            <a:off x="9126590" y="4437714"/>
            <a:ext cx="0" cy="726440"/>
          </a:xfrm>
          <a:custGeom>
            <a:avLst/>
            <a:gdLst/>
            <a:ahLst/>
            <a:cxnLst/>
            <a:rect l="l" t="t" r="r" b="b"/>
            <a:pathLst>
              <a:path h="726439">
                <a:moveTo>
                  <a:pt x="0" y="0"/>
                </a:moveTo>
                <a:lnTo>
                  <a:pt x="0" y="725910"/>
                </a:lnTo>
              </a:path>
            </a:pathLst>
          </a:custGeom>
          <a:ln w="9525">
            <a:solidFill>
              <a:srgbClr val="FFFFFF"/>
            </a:solidFill>
          </a:ln>
        </p:spPr>
        <p:txBody>
          <a:bodyPr wrap="square" lIns="0" tIns="0" rIns="0" bIns="0" rtlCol="0"/>
          <a:lstStyle/>
          <a:p>
            <a:endParaRPr/>
          </a:p>
        </p:txBody>
      </p:sp>
      <p:sp>
        <p:nvSpPr>
          <p:cNvPr id="113" name="object 113"/>
          <p:cNvSpPr/>
          <p:nvPr/>
        </p:nvSpPr>
        <p:spPr>
          <a:xfrm>
            <a:off x="10322052" y="3848099"/>
            <a:ext cx="87630" cy="0"/>
          </a:xfrm>
          <a:custGeom>
            <a:avLst/>
            <a:gdLst/>
            <a:ahLst/>
            <a:cxnLst/>
            <a:rect l="l" t="t" r="r" b="b"/>
            <a:pathLst>
              <a:path w="87629">
                <a:moveTo>
                  <a:pt x="0" y="0"/>
                </a:moveTo>
                <a:lnTo>
                  <a:pt x="87421" y="0"/>
                </a:lnTo>
              </a:path>
            </a:pathLst>
          </a:custGeom>
          <a:ln w="9524">
            <a:solidFill>
              <a:srgbClr val="FFFFFF"/>
            </a:solidFill>
          </a:ln>
        </p:spPr>
        <p:txBody>
          <a:bodyPr wrap="square" lIns="0" tIns="0" rIns="0" bIns="0" rtlCol="0"/>
          <a:lstStyle/>
          <a:p>
            <a:endParaRPr/>
          </a:p>
        </p:txBody>
      </p:sp>
      <p:sp>
        <p:nvSpPr>
          <p:cNvPr id="114" name="object 114"/>
          <p:cNvSpPr/>
          <p:nvPr/>
        </p:nvSpPr>
        <p:spPr>
          <a:xfrm>
            <a:off x="9896218" y="3848099"/>
            <a:ext cx="87630" cy="0"/>
          </a:xfrm>
          <a:custGeom>
            <a:avLst/>
            <a:gdLst/>
            <a:ahLst/>
            <a:cxnLst/>
            <a:rect l="l" t="t" r="r" b="b"/>
            <a:pathLst>
              <a:path w="87629">
                <a:moveTo>
                  <a:pt x="0" y="0"/>
                </a:moveTo>
                <a:lnTo>
                  <a:pt x="87505" y="0"/>
                </a:lnTo>
              </a:path>
            </a:pathLst>
          </a:custGeom>
          <a:ln w="9524">
            <a:solidFill>
              <a:srgbClr val="FFFFFF"/>
            </a:solidFill>
          </a:ln>
        </p:spPr>
        <p:txBody>
          <a:bodyPr wrap="square" lIns="0" tIns="0" rIns="0" bIns="0" rtlCol="0"/>
          <a:lstStyle/>
          <a:p>
            <a:endParaRPr/>
          </a:p>
        </p:txBody>
      </p:sp>
      <p:sp>
        <p:nvSpPr>
          <p:cNvPr id="115" name="object 115"/>
          <p:cNvSpPr/>
          <p:nvPr/>
        </p:nvSpPr>
        <p:spPr>
          <a:xfrm>
            <a:off x="9896218" y="4454309"/>
            <a:ext cx="513715" cy="0"/>
          </a:xfrm>
          <a:custGeom>
            <a:avLst/>
            <a:gdLst/>
            <a:ahLst/>
            <a:cxnLst/>
            <a:rect l="l" t="t" r="r" b="b"/>
            <a:pathLst>
              <a:path w="513715">
                <a:moveTo>
                  <a:pt x="0" y="0"/>
                </a:moveTo>
                <a:lnTo>
                  <a:pt x="513255" y="0"/>
                </a:lnTo>
              </a:path>
            </a:pathLst>
          </a:custGeom>
          <a:ln w="9524">
            <a:solidFill>
              <a:srgbClr val="FFFFFF"/>
            </a:solidFill>
          </a:ln>
        </p:spPr>
        <p:txBody>
          <a:bodyPr wrap="square" lIns="0" tIns="0" rIns="0" bIns="0" rtlCol="0"/>
          <a:lstStyle/>
          <a:p>
            <a:endParaRPr/>
          </a:p>
        </p:txBody>
      </p:sp>
      <p:sp>
        <p:nvSpPr>
          <p:cNvPr id="116" name="object 116"/>
          <p:cNvSpPr/>
          <p:nvPr/>
        </p:nvSpPr>
        <p:spPr>
          <a:xfrm>
            <a:off x="9639675" y="4437714"/>
            <a:ext cx="0" cy="726440"/>
          </a:xfrm>
          <a:custGeom>
            <a:avLst/>
            <a:gdLst/>
            <a:ahLst/>
            <a:cxnLst/>
            <a:rect l="l" t="t" r="r" b="b"/>
            <a:pathLst>
              <a:path h="726439">
                <a:moveTo>
                  <a:pt x="0" y="0"/>
                </a:moveTo>
                <a:lnTo>
                  <a:pt x="0" y="725910"/>
                </a:lnTo>
              </a:path>
            </a:pathLst>
          </a:custGeom>
          <a:ln w="9525">
            <a:solidFill>
              <a:srgbClr val="FFFFFF"/>
            </a:solidFill>
          </a:ln>
        </p:spPr>
        <p:txBody>
          <a:bodyPr wrap="square" lIns="0" tIns="0" rIns="0" bIns="0" rtlCol="0"/>
          <a:lstStyle/>
          <a:p>
            <a:endParaRPr/>
          </a:p>
        </p:txBody>
      </p:sp>
      <p:sp>
        <p:nvSpPr>
          <p:cNvPr id="117" name="object 117"/>
          <p:cNvSpPr/>
          <p:nvPr/>
        </p:nvSpPr>
        <p:spPr>
          <a:xfrm>
            <a:off x="9126590" y="5163625"/>
            <a:ext cx="513080" cy="0"/>
          </a:xfrm>
          <a:custGeom>
            <a:avLst/>
            <a:gdLst/>
            <a:ahLst/>
            <a:cxnLst/>
            <a:rect l="l" t="t" r="r" b="b"/>
            <a:pathLst>
              <a:path w="513079">
                <a:moveTo>
                  <a:pt x="0" y="0"/>
                </a:moveTo>
                <a:lnTo>
                  <a:pt x="513085" y="0"/>
                </a:lnTo>
              </a:path>
            </a:pathLst>
          </a:custGeom>
          <a:ln w="9524">
            <a:solidFill>
              <a:srgbClr val="FFFFFF"/>
            </a:solidFill>
          </a:ln>
        </p:spPr>
        <p:txBody>
          <a:bodyPr wrap="square" lIns="0" tIns="0" rIns="0" bIns="0" rtlCol="0"/>
          <a:lstStyle/>
          <a:p>
            <a:endParaRPr/>
          </a:p>
        </p:txBody>
      </p:sp>
      <p:sp>
        <p:nvSpPr>
          <p:cNvPr id="118" name="object 118"/>
          <p:cNvSpPr/>
          <p:nvPr/>
        </p:nvSpPr>
        <p:spPr>
          <a:xfrm>
            <a:off x="11179102" y="4545240"/>
            <a:ext cx="0" cy="618490"/>
          </a:xfrm>
          <a:custGeom>
            <a:avLst/>
            <a:gdLst/>
            <a:ahLst/>
            <a:cxnLst/>
            <a:rect l="l" t="t" r="r" b="b"/>
            <a:pathLst>
              <a:path h="618489">
                <a:moveTo>
                  <a:pt x="0" y="0"/>
                </a:moveTo>
                <a:lnTo>
                  <a:pt x="0" y="618384"/>
                </a:lnTo>
              </a:path>
            </a:pathLst>
          </a:custGeom>
          <a:ln w="9525">
            <a:solidFill>
              <a:srgbClr val="FFFFFF"/>
            </a:solidFill>
          </a:ln>
        </p:spPr>
        <p:txBody>
          <a:bodyPr wrap="square" lIns="0" tIns="0" rIns="0" bIns="0" rtlCol="0"/>
          <a:lstStyle/>
          <a:p>
            <a:endParaRPr/>
          </a:p>
        </p:txBody>
      </p:sp>
      <p:sp>
        <p:nvSpPr>
          <p:cNvPr id="119" name="object 119"/>
          <p:cNvSpPr/>
          <p:nvPr/>
        </p:nvSpPr>
        <p:spPr>
          <a:xfrm>
            <a:off x="9549383" y="3837601"/>
            <a:ext cx="90805" cy="0"/>
          </a:xfrm>
          <a:custGeom>
            <a:avLst/>
            <a:gdLst/>
            <a:ahLst/>
            <a:cxnLst/>
            <a:rect l="l" t="t" r="r" b="b"/>
            <a:pathLst>
              <a:path w="90804">
                <a:moveTo>
                  <a:pt x="0" y="0"/>
                </a:moveTo>
                <a:lnTo>
                  <a:pt x="90291" y="0"/>
                </a:lnTo>
              </a:path>
            </a:pathLst>
          </a:custGeom>
          <a:ln w="9524">
            <a:solidFill>
              <a:srgbClr val="FFFFFF"/>
            </a:solidFill>
          </a:ln>
        </p:spPr>
        <p:txBody>
          <a:bodyPr wrap="square" lIns="0" tIns="0" rIns="0" bIns="0" rtlCol="0"/>
          <a:lstStyle/>
          <a:p>
            <a:endParaRPr/>
          </a:p>
        </p:txBody>
      </p:sp>
      <p:sp>
        <p:nvSpPr>
          <p:cNvPr id="120" name="object 120"/>
          <p:cNvSpPr/>
          <p:nvPr/>
        </p:nvSpPr>
        <p:spPr>
          <a:xfrm>
            <a:off x="9126589" y="3837601"/>
            <a:ext cx="83185" cy="0"/>
          </a:xfrm>
          <a:custGeom>
            <a:avLst/>
            <a:gdLst/>
            <a:ahLst/>
            <a:cxnLst/>
            <a:rect l="l" t="t" r="r" b="b"/>
            <a:pathLst>
              <a:path w="83184">
                <a:moveTo>
                  <a:pt x="0" y="0"/>
                </a:moveTo>
                <a:lnTo>
                  <a:pt x="82942" y="0"/>
                </a:lnTo>
              </a:path>
            </a:pathLst>
          </a:custGeom>
          <a:ln w="9524">
            <a:solidFill>
              <a:srgbClr val="FFFFFF"/>
            </a:solidFill>
          </a:ln>
        </p:spPr>
        <p:txBody>
          <a:bodyPr wrap="square" lIns="0" tIns="0" rIns="0" bIns="0" rtlCol="0"/>
          <a:lstStyle/>
          <a:p>
            <a:endParaRPr/>
          </a:p>
        </p:txBody>
      </p:sp>
      <p:sp>
        <p:nvSpPr>
          <p:cNvPr id="121" name="object 121"/>
          <p:cNvSpPr/>
          <p:nvPr/>
        </p:nvSpPr>
        <p:spPr>
          <a:xfrm>
            <a:off x="9126589" y="3837601"/>
            <a:ext cx="0" cy="600710"/>
          </a:xfrm>
          <a:custGeom>
            <a:avLst/>
            <a:gdLst/>
            <a:ahLst/>
            <a:cxnLst/>
            <a:rect l="l" t="t" r="r" b="b"/>
            <a:pathLst>
              <a:path h="600710">
                <a:moveTo>
                  <a:pt x="0" y="0"/>
                </a:moveTo>
                <a:lnTo>
                  <a:pt x="0" y="600113"/>
                </a:lnTo>
              </a:path>
            </a:pathLst>
          </a:custGeom>
          <a:ln w="9525">
            <a:solidFill>
              <a:srgbClr val="FFFFFF"/>
            </a:solidFill>
          </a:ln>
        </p:spPr>
        <p:txBody>
          <a:bodyPr wrap="square" lIns="0" tIns="0" rIns="0" bIns="0" rtlCol="0"/>
          <a:lstStyle/>
          <a:p>
            <a:endParaRPr/>
          </a:p>
        </p:txBody>
      </p:sp>
      <p:sp>
        <p:nvSpPr>
          <p:cNvPr id="122" name="object 122"/>
          <p:cNvSpPr/>
          <p:nvPr/>
        </p:nvSpPr>
        <p:spPr>
          <a:xfrm>
            <a:off x="9126590" y="4437714"/>
            <a:ext cx="513080" cy="0"/>
          </a:xfrm>
          <a:custGeom>
            <a:avLst/>
            <a:gdLst/>
            <a:ahLst/>
            <a:cxnLst/>
            <a:rect l="l" t="t" r="r" b="b"/>
            <a:pathLst>
              <a:path w="513079">
                <a:moveTo>
                  <a:pt x="0" y="0"/>
                </a:moveTo>
                <a:lnTo>
                  <a:pt x="513085" y="0"/>
                </a:lnTo>
              </a:path>
            </a:pathLst>
          </a:custGeom>
          <a:ln w="9524">
            <a:solidFill>
              <a:srgbClr val="FFFFFF"/>
            </a:solidFill>
          </a:ln>
        </p:spPr>
        <p:txBody>
          <a:bodyPr wrap="square" lIns="0" tIns="0" rIns="0" bIns="0" rtlCol="0"/>
          <a:lstStyle/>
          <a:p>
            <a:endParaRPr/>
          </a:p>
        </p:txBody>
      </p:sp>
      <p:sp>
        <p:nvSpPr>
          <p:cNvPr id="123" name="object 123"/>
          <p:cNvSpPr/>
          <p:nvPr/>
        </p:nvSpPr>
        <p:spPr>
          <a:xfrm>
            <a:off x="9639675" y="3837601"/>
            <a:ext cx="0" cy="600710"/>
          </a:xfrm>
          <a:custGeom>
            <a:avLst/>
            <a:gdLst/>
            <a:ahLst/>
            <a:cxnLst/>
            <a:rect l="l" t="t" r="r" b="b"/>
            <a:pathLst>
              <a:path h="600710">
                <a:moveTo>
                  <a:pt x="0" y="0"/>
                </a:moveTo>
                <a:lnTo>
                  <a:pt x="0" y="600113"/>
                </a:lnTo>
              </a:path>
            </a:pathLst>
          </a:custGeom>
          <a:ln w="9525">
            <a:solidFill>
              <a:srgbClr val="FFFFFF"/>
            </a:solidFill>
          </a:ln>
        </p:spPr>
        <p:txBody>
          <a:bodyPr wrap="square" lIns="0" tIns="0" rIns="0" bIns="0" rtlCol="0"/>
          <a:lstStyle/>
          <a:p>
            <a:endParaRPr/>
          </a:p>
        </p:txBody>
      </p:sp>
      <p:sp>
        <p:nvSpPr>
          <p:cNvPr id="124" name="object 124"/>
          <p:cNvSpPr/>
          <p:nvPr/>
        </p:nvSpPr>
        <p:spPr>
          <a:xfrm>
            <a:off x="9896218" y="3848099"/>
            <a:ext cx="0" cy="606425"/>
          </a:xfrm>
          <a:custGeom>
            <a:avLst/>
            <a:gdLst/>
            <a:ahLst/>
            <a:cxnLst/>
            <a:rect l="l" t="t" r="r" b="b"/>
            <a:pathLst>
              <a:path h="606425">
                <a:moveTo>
                  <a:pt x="0" y="0"/>
                </a:moveTo>
                <a:lnTo>
                  <a:pt x="0" y="606209"/>
                </a:lnTo>
              </a:path>
            </a:pathLst>
          </a:custGeom>
          <a:ln w="9525">
            <a:solidFill>
              <a:srgbClr val="FFFFFF"/>
            </a:solidFill>
          </a:ln>
        </p:spPr>
        <p:txBody>
          <a:bodyPr wrap="square" lIns="0" tIns="0" rIns="0" bIns="0" rtlCol="0"/>
          <a:lstStyle/>
          <a:p>
            <a:endParaRPr/>
          </a:p>
        </p:txBody>
      </p:sp>
      <p:sp>
        <p:nvSpPr>
          <p:cNvPr id="125" name="object 125"/>
          <p:cNvSpPr/>
          <p:nvPr/>
        </p:nvSpPr>
        <p:spPr>
          <a:xfrm>
            <a:off x="10666016" y="4068400"/>
            <a:ext cx="0" cy="476884"/>
          </a:xfrm>
          <a:custGeom>
            <a:avLst/>
            <a:gdLst/>
            <a:ahLst/>
            <a:cxnLst/>
            <a:rect l="l" t="t" r="r" b="b"/>
            <a:pathLst>
              <a:path h="476885">
                <a:moveTo>
                  <a:pt x="0" y="0"/>
                </a:moveTo>
                <a:lnTo>
                  <a:pt x="0" y="476839"/>
                </a:lnTo>
              </a:path>
            </a:pathLst>
          </a:custGeom>
          <a:ln w="9525">
            <a:solidFill>
              <a:srgbClr val="FFFFFF"/>
            </a:solidFill>
          </a:ln>
        </p:spPr>
        <p:txBody>
          <a:bodyPr wrap="square" lIns="0" tIns="0" rIns="0" bIns="0" rtlCol="0"/>
          <a:lstStyle/>
          <a:p>
            <a:endParaRPr/>
          </a:p>
        </p:txBody>
      </p:sp>
      <p:sp>
        <p:nvSpPr>
          <p:cNvPr id="126" name="object 126"/>
          <p:cNvSpPr/>
          <p:nvPr/>
        </p:nvSpPr>
        <p:spPr>
          <a:xfrm>
            <a:off x="10666016" y="4545240"/>
            <a:ext cx="513080" cy="0"/>
          </a:xfrm>
          <a:custGeom>
            <a:avLst/>
            <a:gdLst/>
            <a:ahLst/>
            <a:cxnLst/>
            <a:rect l="l" t="t" r="r" b="b"/>
            <a:pathLst>
              <a:path w="513079">
                <a:moveTo>
                  <a:pt x="0" y="0"/>
                </a:moveTo>
                <a:lnTo>
                  <a:pt x="513085" y="0"/>
                </a:lnTo>
              </a:path>
            </a:pathLst>
          </a:custGeom>
          <a:ln w="9524">
            <a:solidFill>
              <a:srgbClr val="FFFFFF"/>
            </a:solidFill>
          </a:ln>
        </p:spPr>
        <p:txBody>
          <a:bodyPr wrap="square" lIns="0" tIns="0" rIns="0" bIns="0" rtlCol="0"/>
          <a:lstStyle/>
          <a:p>
            <a:endParaRPr/>
          </a:p>
        </p:txBody>
      </p:sp>
      <p:sp>
        <p:nvSpPr>
          <p:cNvPr id="127" name="object 127"/>
          <p:cNvSpPr/>
          <p:nvPr/>
        </p:nvSpPr>
        <p:spPr>
          <a:xfrm>
            <a:off x="11094719" y="4068400"/>
            <a:ext cx="84455" cy="0"/>
          </a:xfrm>
          <a:custGeom>
            <a:avLst/>
            <a:gdLst/>
            <a:ahLst/>
            <a:cxnLst/>
            <a:rect l="l" t="t" r="r" b="b"/>
            <a:pathLst>
              <a:path w="84454">
                <a:moveTo>
                  <a:pt x="0" y="0"/>
                </a:moveTo>
                <a:lnTo>
                  <a:pt x="84382" y="0"/>
                </a:lnTo>
              </a:path>
            </a:pathLst>
          </a:custGeom>
          <a:ln w="9524">
            <a:solidFill>
              <a:srgbClr val="FFFFFF"/>
            </a:solidFill>
          </a:ln>
        </p:spPr>
        <p:txBody>
          <a:bodyPr wrap="square" lIns="0" tIns="0" rIns="0" bIns="0" rtlCol="0"/>
          <a:lstStyle/>
          <a:p>
            <a:endParaRPr/>
          </a:p>
        </p:txBody>
      </p:sp>
      <p:sp>
        <p:nvSpPr>
          <p:cNvPr id="128" name="object 128"/>
          <p:cNvSpPr/>
          <p:nvPr/>
        </p:nvSpPr>
        <p:spPr>
          <a:xfrm>
            <a:off x="10666016" y="4068400"/>
            <a:ext cx="88900" cy="0"/>
          </a:xfrm>
          <a:custGeom>
            <a:avLst/>
            <a:gdLst/>
            <a:ahLst/>
            <a:cxnLst/>
            <a:rect l="l" t="t" r="r" b="b"/>
            <a:pathLst>
              <a:path w="88900">
                <a:moveTo>
                  <a:pt x="0" y="0"/>
                </a:moveTo>
                <a:lnTo>
                  <a:pt x="88851" y="0"/>
                </a:lnTo>
              </a:path>
            </a:pathLst>
          </a:custGeom>
          <a:ln w="9524">
            <a:solidFill>
              <a:srgbClr val="FFFFFF"/>
            </a:solidFill>
          </a:ln>
        </p:spPr>
        <p:txBody>
          <a:bodyPr wrap="square" lIns="0" tIns="0" rIns="0" bIns="0" rtlCol="0"/>
          <a:lstStyle/>
          <a:p>
            <a:endParaRPr/>
          </a:p>
        </p:txBody>
      </p:sp>
      <p:sp>
        <p:nvSpPr>
          <p:cNvPr id="129" name="object 129"/>
          <p:cNvSpPr/>
          <p:nvPr/>
        </p:nvSpPr>
        <p:spPr>
          <a:xfrm>
            <a:off x="10666017" y="5163625"/>
            <a:ext cx="513080" cy="0"/>
          </a:xfrm>
          <a:custGeom>
            <a:avLst/>
            <a:gdLst/>
            <a:ahLst/>
            <a:cxnLst/>
            <a:rect l="l" t="t" r="r" b="b"/>
            <a:pathLst>
              <a:path w="513079">
                <a:moveTo>
                  <a:pt x="0" y="0"/>
                </a:moveTo>
                <a:lnTo>
                  <a:pt x="513085" y="0"/>
                </a:lnTo>
              </a:path>
            </a:pathLst>
          </a:custGeom>
          <a:ln w="9524">
            <a:solidFill>
              <a:srgbClr val="FFFFFF"/>
            </a:solidFill>
          </a:ln>
        </p:spPr>
        <p:txBody>
          <a:bodyPr wrap="square" lIns="0" tIns="0" rIns="0" bIns="0" rtlCol="0"/>
          <a:lstStyle/>
          <a:p>
            <a:endParaRPr/>
          </a:p>
        </p:txBody>
      </p:sp>
      <p:sp>
        <p:nvSpPr>
          <p:cNvPr id="130" name="object 130"/>
          <p:cNvSpPr/>
          <p:nvPr/>
        </p:nvSpPr>
        <p:spPr>
          <a:xfrm>
            <a:off x="10666016" y="4545240"/>
            <a:ext cx="513080" cy="0"/>
          </a:xfrm>
          <a:custGeom>
            <a:avLst/>
            <a:gdLst/>
            <a:ahLst/>
            <a:cxnLst/>
            <a:rect l="l" t="t" r="r" b="b"/>
            <a:pathLst>
              <a:path w="513079">
                <a:moveTo>
                  <a:pt x="0" y="0"/>
                </a:moveTo>
                <a:lnTo>
                  <a:pt x="513085" y="0"/>
                </a:lnTo>
              </a:path>
            </a:pathLst>
          </a:custGeom>
          <a:ln w="9524">
            <a:solidFill>
              <a:srgbClr val="FFFFFF"/>
            </a:solidFill>
          </a:ln>
        </p:spPr>
        <p:txBody>
          <a:bodyPr wrap="square" lIns="0" tIns="0" rIns="0" bIns="0" rtlCol="0"/>
          <a:lstStyle/>
          <a:p>
            <a:endParaRPr/>
          </a:p>
        </p:txBody>
      </p:sp>
      <p:sp>
        <p:nvSpPr>
          <p:cNvPr id="131" name="object 131"/>
          <p:cNvSpPr/>
          <p:nvPr/>
        </p:nvSpPr>
        <p:spPr>
          <a:xfrm>
            <a:off x="11179102" y="4068400"/>
            <a:ext cx="0" cy="476884"/>
          </a:xfrm>
          <a:custGeom>
            <a:avLst/>
            <a:gdLst/>
            <a:ahLst/>
            <a:cxnLst/>
            <a:rect l="l" t="t" r="r" b="b"/>
            <a:pathLst>
              <a:path h="476885">
                <a:moveTo>
                  <a:pt x="0" y="0"/>
                </a:moveTo>
                <a:lnTo>
                  <a:pt x="0" y="476839"/>
                </a:lnTo>
              </a:path>
            </a:pathLst>
          </a:custGeom>
          <a:ln w="9525">
            <a:solidFill>
              <a:srgbClr val="FFFFFF"/>
            </a:solidFill>
          </a:ln>
        </p:spPr>
        <p:txBody>
          <a:bodyPr wrap="square" lIns="0" tIns="0" rIns="0" bIns="0" rtlCol="0"/>
          <a:lstStyle/>
          <a:p>
            <a:endParaRPr/>
          </a:p>
        </p:txBody>
      </p:sp>
      <p:sp>
        <p:nvSpPr>
          <p:cNvPr id="132" name="object 132"/>
          <p:cNvSpPr/>
          <p:nvPr/>
        </p:nvSpPr>
        <p:spPr>
          <a:xfrm>
            <a:off x="9896218" y="4454309"/>
            <a:ext cx="513715" cy="0"/>
          </a:xfrm>
          <a:custGeom>
            <a:avLst/>
            <a:gdLst/>
            <a:ahLst/>
            <a:cxnLst/>
            <a:rect l="l" t="t" r="r" b="b"/>
            <a:pathLst>
              <a:path w="513715">
                <a:moveTo>
                  <a:pt x="0" y="0"/>
                </a:moveTo>
                <a:lnTo>
                  <a:pt x="513255" y="0"/>
                </a:lnTo>
              </a:path>
            </a:pathLst>
          </a:custGeom>
          <a:ln w="9524">
            <a:solidFill>
              <a:srgbClr val="FFFFFF"/>
            </a:solidFill>
          </a:ln>
        </p:spPr>
        <p:txBody>
          <a:bodyPr wrap="square" lIns="0" tIns="0" rIns="0" bIns="0" rtlCol="0"/>
          <a:lstStyle/>
          <a:p>
            <a:endParaRPr/>
          </a:p>
        </p:txBody>
      </p:sp>
      <p:sp>
        <p:nvSpPr>
          <p:cNvPr id="133" name="object 133"/>
          <p:cNvSpPr/>
          <p:nvPr/>
        </p:nvSpPr>
        <p:spPr>
          <a:xfrm>
            <a:off x="10666016" y="4545240"/>
            <a:ext cx="0" cy="618490"/>
          </a:xfrm>
          <a:custGeom>
            <a:avLst/>
            <a:gdLst/>
            <a:ahLst/>
            <a:cxnLst/>
            <a:rect l="l" t="t" r="r" b="b"/>
            <a:pathLst>
              <a:path h="618489">
                <a:moveTo>
                  <a:pt x="0" y="0"/>
                </a:moveTo>
                <a:lnTo>
                  <a:pt x="0" y="618384"/>
                </a:lnTo>
              </a:path>
            </a:pathLst>
          </a:custGeom>
          <a:ln w="9525">
            <a:solidFill>
              <a:srgbClr val="FFFFFF"/>
            </a:solidFill>
          </a:ln>
        </p:spPr>
        <p:txBody>
          <a:bodyPr wrap="square" lIns="0" tIns="0" rIns="0" bIns="0" rtlCol="0"/>
          <a:lstStyle/>
          <a:p>
            <a:endParaRPr/>
          </a:p>
        </p:txBody>
      </p:sp>
      <p:sp>
        <p:nvSpPr>
          <p:cNvPr id="134" name="object 134"/>
          <p:cNvSpPr/>
          <p:nvPr/>
        </p:nvSpPr>
        <p:spPr>
          <a:xfrm>
            <a:off x="10409473" y="3848099"/>
            <a:ext cx="0" cy="606425"/>
          </a:xfrm>
          <a:custGeom>
            <a:avLst/>
            <a:gdLst/>
            <a:ahLst/>
            <a:cxnLst/>
            <a:rect l="l" t="t" r="r" b="b"/>
            <a:pathLst>
              <a:path h="606425">
                <a:moveTo>
                  <a:pt x="0" y="0"/>
                </a:moveTo>
                <a:lnTo>
                  <a:pt x="0" y="606209"/>
                </a:lnTo>
              </a:path>
            </a:pathLst>
          </a:custGeom>
          <a:ln w="9525">
            <a:solidFill>
              <a:srgbClr val="FFFFFF"/>
            </a:solidFill>
          </a:ln>
        </p:spPr>
        <p:txBody>
          <a:bodyPr wrap="square" lIns="0" tIns="0" rIns="0" bIns="0" rtlCol="0"/>
          <a:lstStyle/>
          <a:p>
            <a:endParaRPr/>
          </a:p>
        </p:txBody>
      </p:sp>
      <p:sp>
        <p:nvSpPr>
          <p:cNvPr id="135" name="object 135"/>
          <p:cNvSpPr/>
          <p:nvPr/>
        </p:nvSpPr>
        <p:spPr>
          <a:xfrm>
            <a:off x="10409473" y="4454309"/>
            <a:ext cx="0" cy="709930"/>
          </a:xfrm>
          <a:custGeom>
            <a:avLst/>
            <a:gdLst/>
            <a:ahLst/>
            <a:cxnLst/>
            <a:rect l="l" t="t" r="r" b="b"/>
            <a:pathLst>
              <a:path h="709929">
                <a:moveTo>
                  <a:pt x="0" y="0"/>
                </a:moveTo>
                <a:lnTo>
                  <a:pt x="0" y="709315"/>
                </a:lnTo>
              </a:path>
            </a:pathLst>
          </a:custGeom>
          <a:ln w="9525">
            <a:solidFill>
              <a:srgbClr val="FFFFFF"/>
            </a:solidFill>
          </a:ln>
        </p:spPr>
        <p:txBody>
          <a:bodyPr wrap="square" lIns="0" tIns="0" rIns="0" bIns="0" rtlCol="0"/>
          <a:lstStyle/>
          <a:p>
            <a:endParaRPr/>
          </a:p>
        </p:txBody>
      </p:sp>
      <p:sp>
        <p:nvSpPr>
          <p:cNvPr id="136" name="object 136"/>
          <p:cNvSpPr/>
          <p:nvPr/>
        </p:nvSpPr>
        <p:spPr>
          <a:xfrm>
            <a:off x="9896218" y="4454309"/>
            <a:ext cx="0" cy="709930"/>
          </a:xfrm>
          <a:custGeom>
            <a:avLst/>
            <a:gdLst/>
            <a:ahLst/>
            <a:cxnLst/>
            <a:rect l="l" t="t" r="r" b="b"/>
            <a:pathLst>
              <a:path h="709929">
                <a:moveTo>
                  <a:pt x="0" y="0"/>
                </a:moveTo>
                <a:lnTo>
                  <a:pt x="0" y="709315"/>
                </a:lnTo>
              </a:path>
            </a:pathLst>
          </a:custGeom>
          <a:ln w="9525">
            <a:solidFill>
              <a:srgbClr val="FFFFFF"/>
            </a:solidFill>
          </a:ln>
        </p:spPr>
        <p:txBody>
          <a:bodyPr wrap="square" lIns="0" tIns="0" rIns="0" bIns="0" rtlCol="0"/>
          <a:lstStyle/>
          <a:p>
            <a:endParaRPr/>
          </a:p>
        </p:txBody>
      </p:sp>
      <p:sp>
        <p:nvSpPr>
          <p:cNvPr id="137" name="object 137"/>
          <p:cNvSpPr/>
          <p:nvPr/>
        </p:nvSpPr>
        <p:spPr>
          <a:xfrm>
            <a:off x="9896218" y="5163625"/>
            <a:ext cx="513715" cy="0"/>
          </a:xfrm>
          <a:custGeom>
            <a:avLst/>
            <a:gdLst/>
            <a:ahLst/>
            <a:cxnLst/>
            <a:rect l="l" t="t" r="r" b="b"/>
            <a:pathLst>
              <a:path w="513715">
                <a:moveTo>
                  <a:pt x="0" y="0"/>
                </a:moveTo>
                <a:lnTo>
                  <a:pt x="513255" y="0"/>
                </a:lnTo>
              </a:path>
            </a:pathLst>
          </a:custGeom>
          <a:ln w="9524">
            <a:solidFill>
              <a:srgbClr val="FFFFFF"/>
            </a:solidFill>
          </a:ln>
        </p:spPr>
        <p:txBody>
          <a:bodyPr wrap="square" lIns="0" tIns="0" rIns="0" bIns="0" rtlCol="0"/>
          <a:lstStyle/>
          <a:p>
            <a:endParaRPr/>
          </a:p>
        </p:txBody>
      </p:sp>
      <p:sp>
        <p:nvSpPr>
          <p:cNvPr id="138" name="object 138"/>
          <p:cNvSpPr/>
          <p:nvPr/>
        </p:nvSpPr>
        <p:spPr>
          <a:xfrm>
            <a:off x="8356961" y="4365071"/>
            <a:ext cx="513080" cy="0"/>
          </a:xfrm>
          <a:custGeom>
            <a:avLst/>
            <a:gdLst/>
            <a:ahLst/>
            <a:cxnLst/>
            <a:rect l="l" t="t" r="r" b="b"/>
            <a:pathLst>
              <a:path w="513079">
                <a:moveTo>
                  <a:pt x="0" y="0"/>
                </a:moveTo>
                <a:lnTo>
                  <a:pt x="513085" y="0"/>
                </a:lnTo>
              </a:path>
            </a:pathLst>
          </a:custGeom>
          <a:ln w="9524">
            <a:solidFill>
              <a:srgbClr val="FFFFFF"/>
            </a:solidFill>
          </a:ln>
        </p:spPr>
        <p:txBody>
          <a:bodyPr wrap="square" lIns="0" tIns="0" rIns="0" bIns="0" rtlCol="0"/>
          <a:lstStyle/>
          <a:p>
            <a:endParaRPr/>
          </a:p>
        </p:txBody>
      </p:sp>
      <p:sp>
        <p:nvSpPr>
          <p:cNvPr id="139" name="object 139"/>
          <p:cNvSpPr/>
          <p:nvPr/>
        </p:nvSpPr>
        <p:spPr>
          <a:xfrm>
            <a:off x="8775192" y="3748024"/>
            <a:ext cx="95250" cy="0"/>
          </a:xfrm>
          <a:custGeom>
            <a:avLst/>
            <a:gdLst/>
            <a:ahLst/>
            <a:cxnLst/>
            <a:rect l="l" t="t" r="r" b="b"/>
            <a:pathLst>
              <a:path w="95250">
                <a:moveTo>
                  <a:pt x="0" y="0"/>
                </a:moveTo>
                <a:lnTo>
                  <a:pt x="94854" y="0"/>
                </a:lnTo>
              </a:path>
            </a:pathLst>
          </a:custGeom>
          <a:ln w="9524">
            <a:solidFill>
              <a:srgbClr val="FFFFFF"/>
            </a:solidFill>
          </a:ln>
        </p:spPr>
        <p:txBody>
          <a:bodyPr wrap="square" lIns="0" tIns="0" rIns="0" bIns="0" rtlCol="0"/>
          <a:lstStyle/>
          <a:p>
            <a:endParaRPr/>
          </a:p>
        </p:txBody>
      </p:sp>
      <p:sp>
        <p:nvSpPr>
          <p:cNvPr id="140" name="object 140"/>
          <p:cNvSpPr/>
          <p:nvPr/>
        </p:nvSpPr>
        <p:spPr>
          <a:xfrm>
            <a:off x="8356961" y="3748024"/>
            <a:ext cx="78740" cy="0"/>
          </a:xfrm>
          <a:custGeom>
            <a:avLst/>
            <a:gdLst/>
            <a:ahLst/>
            <a:cxnLst/>
            <a:rect l="l" t="t" r="r" b="b"/>
            <a:pathLst>
              <a:path w="78740">
                <a:moveTo>
                  <a:pt x="0" y="0"/>
                </a:moveTo>
                <a:lnTo>
                  <a:pt x="78379" y="0"/>
                </a:lnTo>
              </a:path>
            </a:pathLst>
          </a:custGeom>
          <a:ln w="9524">
            <a:solidFill>
              <a:srgbClr val="FFFFFF"/>
            </a:solidFill>
          </a:ln>
        </p:spPr>
        <p:txBody>
          <a:bodyPr wrap="square" lIns="0" tIns="0" rIns="0" bIns="0" rtlCol="0"/>
          <a:lstStyle/>
          <a:p>
            <a:endParaRPr/>
          </a:p>
        </p:txBody>
      </p:sp>
      <p:sp>
        <p:nvSpPr>
          <p:cNvPr id="141" name="object 141"/>
          <p:cNvSpPr/>
          <p:nvPr/>
        </p:nvSpPr>
        <p:spPr>
          <a:xfrm>
            <a:off x="7587366" y="4307159"/>
            <a:ext cx="513080" cy="0"/>
          </a:xfrm>
          <a:custGeom>
            <a:avLst/>
            <a:gdLst/>
            <a:ahLst/>
            <a:cxnLst/>
            <a:rect l="l" t="t" r="r" b="b"/>
            <a:pathLst>
              <a:path w="513079">
                <a:moveTo>
                  <a:pt x="0" y="0"/>
                </a:moveTo>
                <a:lnTo>
                  <a:pt x="513051" y="0"/>
                </a:lnTo>
              </a:path>
            </a:pathLst>
          </a:custGeom>
          <a:ln w="9524">
            <a:solidFill>
              <a:srgbClr val="FFFFFF"/>
            </a:solidFill>
          </a:ln>
        </p:spPr>
        <p:txBody>
          <a:bodyPr wrap="square" lIns="0" tIns="0" rIns="0" bIns="0" rtlCol="0"/>
          <a:lstStyle/>
          <a:p>
            <a:endParaRPr/>
          </a:p>
        </p:txBody>
      </p:sp>
      <p:sp>
        <p:nvSpPr>
          <p:cNvPr id="142" name="object 142"/>
          <p:cNvSpPr/>
          <p:nvPr/>
        </p:nvSpPr>
        <p:spPr>
          <a:xfrm>
            <a:off x="7587366" y="3668607"/>
            <a:ext cx="0" cy="638810"/>
          </a:xfrm>
          <a:custGeom>
            <a:avLst/>
            <a:gdLst/>
            <a:ahLst/>
            <a:cxnLst/>
            <a:rect l="l" t="t" r="r" b="b"/>
            <a:pathLst>
              <a:path h="638810">
                <a:moveTo>
                  <a:pt x="0" y="0"/>
                </a:moveTo>
                <a:lnTo>
                  <a:pt x="0" y="638551"/>
                </a:lnTo>
              </a:path>
            </a:pathLst>
          </a:custGeom>
          <a:ln w="9525">
            <a:solidFill>
              <a:srgbClr val="FFFFFF"/>
            </a:solidFill>
          </a:ln>
        </p:spPr>
        <p:txBody>
          <a:bodyPr wrap="square" lIns="0" tIns="0" rIns="0" bIns="0" rtlCol="0"/>
          <a:lstStyle/>
          <a:p>
            <a:endParaRPr/>
          </a:p>
        </p:txBody>
      </p:sp>
      <p:sp>
        <p:nvSpPr>
          <p:cNvPr id="143" name="object 143"/>
          <p:cNvSpPr/>
          <p:nvPr/>
        </p:nvSpPr>
        <p:spPr>
          <a:xfrm>
            <a:off x="7587366" y="4307159"/>
            <a:ext cx="0" cy="856615"/>
          </a:xfrm>
          <a:custGeom>
            <a:avLst/>
            <a:gdLst/>
            <a:ahLst/>
            <a:cxnLst/>
            <a:rect l="l" t="t" r="r" b="b"/>
            <a:pathLst>
              <a:path h="856614">
                <a:moveTo>
                  <a:pt x="0" y="0"/>
                </a:moveTo>
                <a:lnTo>
                  <a:pt x="0" y="856465"/>
                </a:lnTo>
              </a:path>
            </a:pathLst>
          </a:custGeom>
          <a:ln w="9525">
            <a:solidFill>
              <a:srgbClr val="FFFFFF"/>
            </a:solidFill>
          </a:ln>
        </p:spPr>
        <p:txBody>
          <a:bodyPr wrap="square" lIns="0" tIns="0" rIns="0" bIns="0" rtlCol="0"/>
          <a:lstStyle/>
          <a:p>
            <a:endParaRPr/>
          </a:p>
        </p:txBody>
      </p:sp>
      <p:sp>
        <p:nvSpPr>
          <p:cNvPr id="144" name="object 144"/>
          <p:cNvSpPr/>
          <p:nvPr/>
        </p:nvSpPr>
        <p:spPr>
          <a:xfrm>
            <a:off x="7587366" y="5163625"/>
            <a:ext cx="513080" cy="0"/>
          </a:xfrm>
          <a:custGeom>
            <a:avLst/>
            <a:gdLst/>
            <a:ahLst/>
            <a:cxnLst/>
            <a:rect l="l" t="t" r="r" b="b"/>
            <a:pathLst>
              <a:path w="513079">
                <a:moveTo>
                  <a:pt x="0" y="0"/>
                </a:moveTo>
                <a:lnTo>
                  <a:pt x="513051" y="0"/>
                </a:lnTo>
              </a:path>
            </a:pathLst>
          </a:custGeom>
          <a:ln w="9524">
            <a:solidFill>
              <a:srgbClr val="FFFFFF"/>
            </a:solidFill>
          </a:ln>
        </p:spPr>
        <p:txBody>
          <a:bodyPr wrap="square" lIns="0" tIns="0" rIns="0" bIns="0" rtlCol="0"/>
          <a:lstStyle/>
          <a:p>
            <a:endParaRPr/>
          </a:p>
        </p:txBody>
      </p:sp>
      <p:sp>
        <p:nvSpPr>
          <p:cNvPr id="145" name="object 145"/>
          <p:cNvSpPr/>
          <p:nvPr/>
        </p:nvSpPr>
        <p:spPr>
          <a:xfrm>
            <a:off x="8100417" y="3668607"/>
            <a:ext cx="0" cy="638810"/>
          </a:xfrm>
          <a:custGeom>
            <a:avLst/>
            <a:gdLst/>
            <a:ahLst/>
            <a:cxnLst/>
            <a:rect l="l" t="t" r="r" b="b"/>
            <a:pathLst>
              <a:path h="638810">
                <a:moveTo>
                  <a:pt x="0" y="0"/>
                </a:moveTo>
                <a:lnTo>
                  <a:pt x="0" y="638551"/>
                </a:lnTo>
              </a:path>
            </a:pathLst>
          </a:custGeom>
          <a:ln w="9525">
            <a:solidFill>
              <a:srgbClr val="FFFFFF"/>
            </a:solidFill>
          </a:ln>
        </p:spPr>
        <p:txBody>
          <a:bodyPr wrap="square" lIns="0" tIns="0" rIns="0" bIns="0" rtlCol="0"/>
          <a:lstStyle/>
          <a:p>
            <a:endParaRPr/>
          </a:p>
        </p:txBody>
      </p:sp>
      <p:sp>
        <p:nvSpPr>
          <p:cNvPr id="146" name="object 146"/>
          <p:cNvSpPr/>
          <p:nvPr/>
        </p:nvSpPr>
        <p:spPr>
          <a:xfrm>
            <a:off x="8100417" y="4307159"/>
            <a:ext cx="0" cy="856615"/>
          </a:xfrm>
          <a:custGeom>
            <a:avLst/>
            <a:gdLst/>
            <a:ahLst/>
            <a:cxnLst/>
            <a:rect l="l" t="t" r="r" b="b"/>
            <a:pathLst>
              <a:path h="856614">
                <a:moveTo>
                  <a:pt x="0" y="0"/>
                </a:moveTo>
                <a:lnTo>
                  <a:pt x="0" y="856465"/>
                </a:lnTo>
              </a:path>
            </a:pathLst>
          </a:custGeom>
          <a:ln w="9525">
            <a:solidFill>
              <a:srgbClr val="FFFFFF"/>
            </a:solidFill>
          </a:ln>
        </p:spPr>
        <p:txBody>
          <a:bodyPr wrap="square" lIns="0" tIns="0" rIns="0" bIns="0" rtlCol="0"/>
          <a:lstStyle/>
          <a:p>
            <a:endParaRPr/>
          </a:p>
        </p:txBody>
      </p:sp>
      <p:sp>
        <p:nvSpPr>
          <p:cNvPr id="147" name="object 147"/>
          <p:cNvSpPr/>
          <p:nvPr/>
        </p:nvSpPr>
        <p:spPr>
          <a:xfrm>
            <a:off x="8356961" y="3748024"/>
            <a:ext cx="0" cy="617220"/>
          </a:xfrm>
          <a:custGeom>
            <a:avLst/>
            <a:gdLst/>
            <a:ahLst/>
            <a:cxnLst/>
            <a:rect l="l" t="t" r="r" b="b"/>
            <a:pathLst>
              <a:path h="617220">
                <a:moveTo>
                  <a:pt x="0" y="0"/>
                </a:moveTo>
                <a:lnTo>
                  <a:pt x="0" y="617046"/>
                </a:lnTo>
              </a:path>
            </a:pathLst>
          </a:custGeom>
          <a:ln w="9525">
            <a:solidFill>
              <a:srgbClr val="FFFFFF"/>
            </a:solidFill>
          </a:ln>
        </p:spPr>
        <p:txBody>
          <a:bodyPr wrap="square" lIns="0" tIns="0" rIns="0" bIns="0" rtlCol="0"/>
          <a:lstStyle/>
          <a:p>
            <a:endParaRPr/>
          </a:p>
        </p:txBody>
      </p:sp>
      <p:sp>
        <p:nvSpPr>
          <p:cNvPr id="148" name="object 148"/>
          <p:cNvSpPr/>
          <p:nvPr/>
        </p:nvSpPr>
        <p:spPr>
          <a:xfrm>
            <a:off x="8356961" y="4365071"/>
            <a:ext cx="0" cy="798830"/>
          </a:xfrm>
          <a:custGeom>
            <a:avLst/>
            <a:gdLst/>
            <a:ahLst/>
            <a:cxnLst/>
            <a:rect l="l" t="t" r="r" b="b"/>
            <a:pathLst>
              <a:path h="798829">
                <a:moveTo>
                  <a:pt x="0" y="0"/>
                </a:moveTo>
                <a:lnTo>
                  <a:pt x="0" y="798554"/>
                </a:lnTo>
              </a:path>
            </a:pathLst>
          </a:custGeom>
          <a:ln w="9525">
            <a:solidFill>
              <a:srgbClr val="FFFFFF"/>
            </a:solidFill>
          </a:ln>
        </p:spPr>
        <p:txBody>
          <a:bodyPr wrap="square" lIns="0" tIns="0" rIns="0" bIns="0" rtlCol="0"/>
          <a:lstStyle/>
          <a:p>
            <a:endParaRPr/>
          </a:p>
        </p:txBody>
      </p:sp>
      <p:sp>
        <p:nvSpPr>
          <p:cNvPr id="149" name="object 149"/>
          <p:cNvSpPr/>
          <p:nvPr/>
        </p:nvSpPr>
        <p:spPr>
          <a:xfrm>
            <a:off x="8007095" y="3668607"/>
            <a:ext cx="93345" cy="0"/>
          </a:xfrm>
          <a:custGeom>
            <a:avLst/>
            <a:gdLst/>
            <a:ahLst/>
            <a:cxnLst/>
            <a:rect l="l" t="t" r="r" b="b"/>
            <a:pathLst>
              <a:path w="93345">
                <a:moveTo>
                  <a:pt x="0" y="0"/>
                </a:moveTo>
                <a:lnTo>
                  <a:pt x="93322" y="0"/>
                </a:lnTo>
              </a:path>
            </a:pathLst>
          </a:custGeom>
          <a:ln w="9524">
            <a:solidFill>
              <a:srgbClr val="FFFFFF"/>
            </a:solidFill>
          </a:ln>
        </p:spPr>
        <p:txBody>
          <a:bodyPr wrap="square" lIns="0" tIns="0" rIns="0" bIns="0" rtlCol="0"/>
          <a:lstStyle/>
          <a:p>
            <a:endParaRPr/>
          </a:p>
        </p:txBody>
      </p:sp>
      <p:sp>
        <p:nvSpPr>
          <p:cNvPr id="150" name="object 150"/>
          <p:cNvSpPr/>
          <p:nvPr/>
        </p:nvSpPr>
        <p:spPr>
          <a:xfrm>
            <a:off x="7587366" y="3668607"/>
            <a:ext cx="80010" cy="0"/>
          </a:xfrm>
          <a:custGeom>
            <a:avLst/>
            <a:gdLst/>
            <a:ahLst/>
            <a:cxnLst/>
            <a:rect l="l" t="t" r="r" b="b"/>
            <a:pathLst>
              <a:path w="80009">
                <a:moveTo>
                  <a:pt x="0" y="0"/>
                </a:moveTo>
                <a:lnTo>
                  <a:pt x="79877" y="0"/>
                </a:lnTo>
              </a:path>
            </a:pathLst>
          </a:custGeom>
          <a:ln w="9524">
            <a:solidFill>
              <a:srgbClr val="FFFFFF"/>
            </a:solidFill>
          </a:ln>
        </p:spPr>
        <p:txBody>
          <a:bodyPr wrap="square" lIns="0" tIns="0" rIns="0" bIns="0" rtlCol="0"/>
          <a:lstStyle/>
          <a:p>
            <a:endParaRPr/>
          </a:p>
        </p:txBody>
      </p:sp>
      <p:sp>
        <p:nvSpPr>
          <p:cNvPr id="151" name="object 151"/>
          <p:cNvSpPr/>
          <p:nvPr/>
        </p:nvSpPr>
        <p:spPr>
          <a:xfrm>
            <a:off x="9126590" y="4437714"/>
            <a:ext cx="513080" cy="0"/>
          </a:xfrm>
          <a:custGeom>
            <a:avLst/>
            <a:gdLst/>
            <a:ahLst/>
            <a:cxnLst/>
            <a:rect l="l" t="t" r="r" b="b"/>
            <a:pathLst>
              <a:path w="513079">
                <a:moveTo>
                  <a:pt x="0" y="0"/>
                </a:moveTo>
                <a:lnTo>
                  <a:pt x="513085" y="0"/>
                </a:lnTo>
              </a:path>
            </a:pathLst>
          </a:custGeom>
          <a:ln w="9524">
            <a:solidFill>
              <a:srgbClr val="FFFFFF"/>
            </a:solidFill>
          </a:ln>
        </p:spPr>
        <p:txBody>
          <a:bodyPr wrap="square" lIns="0" tIns="0" rIns="0" bIns="0" rtlCol="0"/>
          <a:lstStyle/>
          <a:p>
            <a:endParaRPr/>
          </a:p>
        </p:txBody>
      </p:sp>
      <p:sp>
        <p:nvSpPr>
          <p:cNvPr id="152" name="object 152"/>
          <p:cNvSpPr/>
          <p:nvPr/>
        </p:nvSpPr>
        <p:spPr>
          <a:xfrm>
            <a:off x="8356961" y="5163625"/>
            <a:ext cx="513080" cy="0"/>
          </a:xfrm>
          <a:custGeom>
            <a:avLst/>
            <a:gdLst/>
            <a:ahLst/>
            <a:cxnLst/>
            <a:rect l="l" t="t" r="r" b="b"/>
            <a:pathLst>
              <a:path w="513079">
                <a:moveTo>
                  <a:pt x="0" y="0"/>
                </a:moveTo>
                <a:lnTo>
                  <a:pt x="513085" y="0"/>
                </a:lnTo>
              </a:path>
            </a:pathLst>
          </a:custGeom>
          <a:ln w="9524">
            <a:solidFill>
              <a:srgbClr val="FFFFFF"/>
            </a:solidFill>
          </a:ln>
        </p:spPr>
        <p:txBody>
          <a:bodyPr wrap="square" lIns="0" tIns="0" rIns="0" bIns="0" rtlCol="0"/>
          <a:lstStyle/>
          <a:p>
            <a:endParaRPr/>
          </a:p>
        </p:txBody>
      </p:sp>
      <p:sp>
        <p:nvSpPr>
          <p:cNvPr id="153" name="object 153"/>
          <p:cNvSpPr/>
          <p:nvPr/>
        </p:nvSpPr>
        <p:spPr>
          <a:xfrm>
            <a:off x="8870046" y="4365071"/>
            <a:ext cx="0" cy="798830"/>
          </a:xfrm>
          <a:custGeom>
            <a:avLst/>
            <a:gdLst/>
            <a:ahLst/>
            <a:cxnLst/>
            <a:rect l="l" t="t" r="r" b="b"/>
            <a:pathLst>
              <a:path h="798829">
                <a:moveTo>
                  <a:pt x="0" y="0"/>
                </a:moveTo>
                <a:lnTo>
                  <a:pt x="0" y="798554"/>
                </a:lnTo>
              </a:path>
            </a:pathLst>
          </a:custGeom>
          <a:ln w="9525">
            <a:solidFill>
              <a:srgbClr val="FFFFFF"/>
            </a:solidFill>
          </a:ln>
        </p:spPr>
        <p:txBody>
          <a:bodyPr wrap="square" lIns="0" tIns="0" rIns="0" bIns="0" rtlCol="0"/>
          <a:lstStyle/>
          <a:p>
            <a:endParaRPr/>
          </a:p>
        </p:txBody>
      </p:sp>
      <p:sp>
        <p:nvSpPr>
          <p:cNvPr id="154" name="object 154"/>
          <p:cNvSpPr/>
          <p:nvPr/>
        </p:nvSpPr>
        <p:spPr>
          <a:xfrm>
            <a:off x="8870046" y="3748024"/>
            <a:ext cx="0" cy="617220"/>
          </a:xfrm>
          <a:custGeom>
            <a:avLst/>
            <a:gdLst/>
            <a:ahLst/>
            <a:cxnLst/>
            <a:rect l="l" t="t" r="r" b="b"/>
            <a:pathLst>
              <a:path h="617220">
                <a:moveTo>
                  <a:pt x="0" y="0"/>
                </a:moveTo>
                <a:lnTo>
                  <a:pt x="0" y="617046"/>
                </a:lnTo>
              </a:path>
            </a:pathLst>
          </a:custGeom>
          <a:ln w="9525">
            <a:solidFill>
              <a:srgbClr val="FFFFFF"/>
            </a:solidFill>
          </a:ln>
        </p:spPr>
        <p:txBody>
          <a:bodyPr wrap="square" lIns="0" tIns="0" rIns="0" bIns="0" rtlCol="0"/>
          <a:lstStyle/>
          <a:p>
            <a:endParaRPr/>
          </a:p>
        </p:txBody>
      </p:sp>
      <p:sp>
        <p:nvSpPr>
          <p:cNvPr id="155" name="object 155"/>
          <p:cNvSpPr/>
          <p:nvPr/>
        </p:nvSpPr>
        <p:spPr>
          <a:xfrm>
            <a:off x="8356961" y="4365071"/>
            <a:ext cx="513080" cy="0"/>
          </a:xfrm>
          <a:custGeom>
            <a:avLst/>
            <a:gdLst/>
            <a:ahLst/>
            <a:cxnLst/>
            <a:rect l="l" t="t" r="r" b="b"/>
            <a:pathLst>
              <a:path w="513079">
                <a:moveTo>
                  <a:pt x="0" y="0"/>
                </a:moveTo>
                <a:lnTo>
                  <a:pt x="513085" y="0"/>
                </a:lnTo>
              </a:path>
            </a:pathLst>
          </a:custGeom>
          <a:ln w="9524">
            <a:solidFill>
              <a:srgbClr val="FFFFFF"/>
            </a:solidFill>
          </a:ln>
        </p:spPr>
        <p:txBody>
          <a:bodyPr wrap="square" lIns="0" tIns="0" rIns="0" bIns="0" rtlCol="0"/>
          <a:lstStyle/>
          <a:p>
            <a:endParaRPr/>
          </a:p>
        </p:txBody>
      </p:sp>
      <p:sp>
        <p:nvSpPr>
          <p:cNvPr id="156" name="object 156"/>
          <p:cNvSpPr/>
          <p:nvPr/>
        </p:nvSpPr>
        <p:spPr>
          <a:xfrm>
            <a:off x="10666016" y="3690451"/>
            <a:ext cx="0" cy="378460"/>
          </a:xfrm>
          <a:custGeom>
            <a:avLst/>
            <a:gdLst/>
            <a:ahLst/>
            <a:cxnLst/>
            <a:rect l="l" t="t" r="r" b="b"/>
            <a:pathLst>
              <a:path h="378460">
                <a:moveTo>
                  <a:pt x="0" y="0"/>
                </a:moveTo>
                <a:lnTo>
                  <a:pt x="0" y="377949"/>
                </a:lnTo>
              </a:path>
            </a:pathLst>
          </a:custGeom>
          <a:ln w="9525">
            <a:solidFill>
              <a:srgbClr val="FFFFFF"/>
            </a:solidFill>
          </a:ln>
        </p:spPr>
        <p:txBody>
          <a:bodyPr wrap="square" lIns="0" tIns="0" rIns="0" bIns="0" rtlCol="0"/>
          <a:lstStyle/>
          <a:p>
            <a:endParaRPr/>
          </a:p>
        </p:txBody>
      </p:sp>
      <p:sp>
        <p:nvSpPr>
          <p:cNvPr id="157" name="object 157"/>
          <p:cNvSpPr/>
          <p:nvPr/>
        </p:nvSpPr>
        <p:spPr>
          <a:xfrm>
            <a:off x="10666016" y="3690451"/>
            <a:ext cx="0" cy="378460"/>
          </a:xfrm>
          <a:custGeom>
            <a:avLst/>
            <a:gdLst/>
            <a:ahLst/>
            <a:cxnLst/>
            <a:rect l="l" t="t" r="r" b="b"/>
            <a:pathLst>
              <a:path h="378460">
                <a:moveTo>
                  <a:pt x="0" y="0"/>
                </a:moveTo>
                <a:lnTo>
                  <a:pt x="0" y="377949"/>
                </a:lnTo>
              </a:path>
            </a:pathLst>
          </a:custGeom>
          <a:ln w="9525">
            <a:solidFill>
              <a:srgbClr val="000000"/>
            </a:solidFill>
            <a:prstDash val="sysDashDot"/>
          </a:ln>
        </p:spPr>
        <p:txBody>
          <a:bodyPr wrap="square" lIns="0" tIns="0" rIns="0" bIns="0" rtlCol="0"/>
          <a:lstStyle/>
          <a:p>
            <a:endParaRPr/>
          </a:p>
        </p:txBody>
      </p:sp>
      <p:sp>
        <p:nvSpPr>
          <p:cNvPr id="158" name="object 158"/>
          <p:cNvSpPr/>
          <p:nvPr/>
        </p:nvSpPr>
        <p:spPr>
          <a:xfrm>
            <a:off x="7587366" y="3334853"/>
            <a:ext cx="513080" cy="0"/>
          </a:xfrm>
          <a:custGeom>
            <a:avLst/>
            <a:gdLst/>
            <a:ahLst/>
            <a:cxnLst/>
            <a:rect l="l" t="t" r="r" b="b"/>
            <a:pathLst>
              <a:path w="513079">
                <a:moveTo>
                  <a:pt x="0" y="0"/>
                </a:moveTo>
                <a:lnTo>
                  <a:pt x="513051" y="0"/>
                </a:lnTo>
              </a:path>
            </a:pathLst>
          </a:custGeom>
          <a:ln w="9524">
            <a:solidFill>
              <a:srgbClr val="FFFFFF"/>
            </a:solidFill>
          </a:ln>
        </p:spPr>
        <p:txBody>
          <a:bodyPr wrap="square" lIns="0" tIns="0" rIns="0" bIns="0" rtlCol="0"/>
          <a:lstStyle/>
          <a:p>
            <a:endParaRPr/>
          </a:p>
        </p:txBody>
      </p:sp>
      <p:sp>
        <p:nvSpPr>
          <p:cNvPr id="159" name="object 159"/>
          <p:cNvSpPr/>
          <p:nvPr/>
        </p:nvSpPr>
        <p:spPr>
          <a:xfrm>
            <a:off x="7587366" y="3334853"/>
            <a:ext cx="513080" cy="0"/>
          </a:xfrm>
          <a:custGeom>
            <a:avLst/>
            <a:gdLst/>
            <a:ahLst/>
            <a:cxnLst/>
            <a:rect l="l" t="t" r="r" b="b"/>
            <a:pathLst>
              <a:path w="513079">
                <a:moveTo>
                  <a:pt x="0" y="0"/>
                </a:moveTo>
                <a:lnTo>
                  <a:pt x="513051" y="0"/>
                </a:lnTo>
              </a:path>
            </a:pathLst>
          </a:custGeom>
          <a:ln w="9524">
            <a:solidFill>
              <a:srgbClr val="000000"/>
            </a:solidFill>
            <a:prstDash val="sysDashDot"/>
          </a:ln>
        </p:spPr>
        <p:txBody>
          <a:bodyPr wrap="square" lIns="0" tIns="0" rIns="0" bIns="0" rtlCol="0"/>
          <a:lstStyle/>
          <a:p>
            <a:endParaRPr/>
          </a:p>
        </p:txBody>
      </p:sp>
      <p:sp>
        <p:nvSpPr>
          <p:cNvPr id="160" name="object 160"/>
          <p:cNvSpPr/>
          <p:nvPr/>
        </p:nvSpPr>
        <p:spPr>
          <a:xfrm>
            <a:off x="8100417" y="3334853"/>
            <a:ext cx="0" cy="334010"/>
          </a:xfrm>
          <a:custGeom>
            <a:avLst/>
            <a:gdLst/>
            <a:ahLst/>
            <a:cxnLst/>
            <a:rect l="l" t="t" r="r" b="b"/>
            <a:pathLst>
              <a:path h="334010">
                <a:moveTo>
                  <a:pt x="0" y="0"/>
                </a:moveTo>
                <a:lnTo>
                  <a:pt x="0" y="333753"/>
                </a:lnTo>
              </a:path>
            </a:pathLst>
          </a:custGeom>
          <a:ln w="9525">
            <a:solidFill>
              <a:srgbClr val="FFFFFF"/>
            </a:solidFill>
          </a:ln>
        </p:spPr>
        <p:txBody>
          <a:bodyPr wrap="square" lIns="0" tIns="0" rIns="0" bIns="0" rtlCol="0"/>
          <a:lstStyle/>
          <a:p>
            <a:endParaRPr/>
          </a:p>
        </p:txBody>
      </p:sp>
      <p:sp>
        <p:nvSpPr>
          <p:cNvPr id="161" name="object 161"/>
          <p:cNvSpPr/>
          <p:nvPr/>
        </p:nvSpPr>
        <p:spPr>
          <a:xfrm>
            <a:off x="8100417" y="3334853"/>
            <a:ext cx="0" cy="334010"/>
          </a:xfrm>
          <a:custGeom>
            <a:avLst/>
            <a:gdLst/>
            <a:ahLst/>
            <a:cxnLst/>
            <a:rect l="l" t="t" r="r" b="b"/>
            <a:pathLst>
              <a:path h="334010">
                <a:moveTo>
                  <a:pt x="0" y="0"/>
                </a:moveTo>
                <a:lnTo>
                  <a:pt x="0" y="333753"/>
                </a:lnTo>
              </a:path>
            </a:pathLst>
          </a:custGeom>
          <a:ln w="9525">
            <a:solidFill>
              <a:srgbClr val="000000"/>
            </a:solidFill>
            <a:prstDash val="sysDashDot"/>
          </a:ln>
        </p:spPr>
        <p:txBody>
          <a:bodyPr wrap="square" lIns="0" tIns="0" rIns="0" bIns="0" rtlCol="0"/>
          <a:lstStyle/>
          <a:p>
            <a:endParaRPr/>
          </a:p>
        </p:txBody>
      </p:sp>
      <p:sp>
        <p:nvSpPr>
          <p:cNvPr id="162" name="object 162"/>
          <p:cNvSpPr/>
          <p:nvPr/>
        </p:nvSpPr>
        <p:spPr>
          <a:xfrm>
            <a:off x="11179102" y="3690451"/>
            <a:ext cx="0" cy="378460"/>
          </a:xfrm>
          <a:custGeom>
            <a:avLst/>
            <a:gdLst/>
            <a:ahLst/>
            <a:cxnLst/>
            <a:rect l="l" t="t" r="r" b="b"/>
            <a:pathLst>
              <a:path h="378460">
                <a:moveTo>
                  <a:pt x="0" y="0"/>
                </a:moveTo>
                <a:lnTo>
                  <a:pt x="0" y="377949"/>
                </a:lnTo>
              </a:path>
            </a:pathLst>
          </a:custGeom>
          <a:ln w="9525">
            <a:solidFill>
              <a:srgbClr val="FFFFFF"/>
            </a:solidFill>
          </a:ln>
        </p:spPr>
        <p:txBody>
          <a:bodyPr wrap="square" lIns="0" tIns="0" rIns="0" bIns="0" rtlCol="0"/>
          <a:lstStyle/>
          <a:p>
            <a:endParaRPr/>
          </a:p>
        </p:txBody>
      </p:sp>
      <p:sp>
        <p:nvSpPr>
          <p:cNvPr id="163" name="object 163"/>
          <p:cNvSpPr/>
          <p:nvPr/>
        </p:nvSpPr>
        <p:spPr>
          <a:xfrm>
            <a:off x="11179102" y="3690451"/>
            <a:ext cx="0" cy="378460"/>
          </a:xfrm>
          <a:custGeom>
            <a:avLst/>
            <a:gdLst/>
            <a:ahLst/>
            <a:cxnLst/>
            <a:rect l="l" t="t" r="r" b="b"/>
            <a:pathLst>
              <a:path h="378460">
                <a:moveTo>
                  <a:pt x="0" y="0"/>
                </a:moveTo>
                <a:lnTo>
                  <a:pt x="0" y="377949"/>
                </a:lnTo>
              </a:path>
            </a:pathLst>
          </a:custGeom>
          <a:ln w="9525">
            <a:solidFill>
              <a:srgbClr val="000000"/>
            </a:solidFill>
            <a:prstDash val="sysDashDot"/>
          </a:ln>
        </p:spPr>
        <p:txBody>
          <a:bodyPr wrap="square" lIns="0" tIns="0" rIns="0" bIns="0" rtlCol="0"/>
          <a:lstStyle/>
          <a:p>
            <a:endParaRPr/>
          </a:p>
        </p:txBody>
      </p:sp>
      <p:sp>
        <p:nvSpPr>
          <p:cNvPr id="164" name="object 164"/>
          <p:cNvSpPr/>
          <p:nvPr/>
        </p:nvSpPr>
        <p:spPr>
          <a:xfrm>
            <a:off x="7587366" y="3334853"/>
            <a:ext cx="0" cy="334010"/>
          </a:xfrm>
          <a:custGeom>
            <a:avLst/>
            <a:gdLst/>
            <a:ahLst/>
            <a:cxnLst/>
            <a:rect l="l" t="t" r="r" b="b"/>
            <a:pathLst>
              <a:path h="334010">
                <a:moveTo>
                  <a:pt x="0" y="0"/>
                </a:moveTo>
                <a:lnTo>
                  <a:pt x="0" y="333753"/>
                </a:lnTo>
              </a:path>
            </a:pathLst>
          </a:custGeom>
          <a:ln w="9525">
            <a:solidFill>
              <a:srgbClr val="FFFFFF"/>
            </a:solidFill>
          </a:ln>
        </p:spPr>
        <p:txBody>
          <a:bodyPr wrap="square" lIns="0" tIns="0" rIns="0" bIns="0" rtlCol="0"/>
          <a:lstStyle/>
          <a:p>
            <a:endParaRPr/>
          </a:p>
        </p:txBody>
      </p:sp>
      <p:sp>
        <p:nvSpPr>
          <p:cNvPr id="165" name="object 165"/>
          <p:cNvSpPr/>
          <p:nvPr/>
        </p:nvSpPr>
        <p:spPr>
          <a:xfrm>
            <a:off x="7587366" y="3334853"/>
            <a:ext cx="0" cy="334010"/>
          </a:xfrm>
          <a:custGeom>
            <a:avLst/>
            <a:gdLst/>
            <a:ahLst/>
            <a:cxnLst/>
            <a:rect l="l" t="t" r="r" b="b"/>
            <a:pathLst>
              <a:path h="334010">
                <a:moveTo>
                  <a:pt x="0" y="0"/>
                </a:moveTo>
                <a:lnTo>
                  <a:pt x="0" y="333753"/>
                </a:lnTo>
              </a:path>
            </a:pathLst>
          </a:custGeom>
          <a:ln w="9525">
            <a:solidFill>
              <a:srgbClr val="000000"/>
            </a:solidFill>
            <a:prstDash val="sysDashDot"/>
          </a:ln>
        </p:spPr>
        <p:txBody>
          <a:bodyPr wrap="square" lIns="0" tIns="0" rIns="0" bIns="0" rtlCol="0"/>
          <a:lstStyle/>
          <a:p>
            <a:endParaRPr/>
          </a:p>
        </p:txBody>
      </p:sp>
      <p:sp>
        <p:nvSpPr>
          <p:cNvPr id="166" name="object 166"/>
          <p:cNvSpPr/>
          <p:nvPr/>
        </p:nvSpPr>
        <p:spPr>
          <a:xfrm>
            <a:off x="9896218" y="3406481"/>
            <a:ext cx="513715" cy="0"/>
          </a:xfrm>
          <a:custGeom>
            <a:avLst/>
            <a:gdLst/>
            <a:ahLst/>
            <a:cxnLst/>
            <a:rect l="l" t="t" r="r" b="b"/>
            <a:pathLst>
              <a:path w="513715">
                <a:moveTo>
                  <a:pt x="0" y="0"/>
                </a:moveTo>
                <a:lnTo>
                  <a:pt x="513255" y="0"/>
                </a:lnTo>
              </a:path>
            </a:pathLst>
          </a:custGeom>
          <a:ln w="9524">
            <a:solidFill>
              <a:srgbClr val="FFFFFF"/>
            </a:solidFill>
          </a:ln>
        </p:spPr>
        <p:txBody>
          <a:bodyPr wrap="square" lIns="0" tIns="0" rIns="0" bIns="0" rtlCol="0"/>
          <a:lstStyle/>
          <a:p>
            <a:endParaRPr/>
          </a:p>
        </p:txBody>
      </p:sp>
      <p:sp>
        <p:nvSpPr>
          <p:cNvPr id="167" name="object 167"/>
          <p:cNvSpPr/>
          <p:nvPr/>
        </p:nvSpPr>
        <p:spPr>
          <a:xfrm>
            <a:off x="9896218" y="3406481"/>
            <a:ext cx="513715" cy="0"/>
          </a:xfrm>
          <a:custGeom>
            <a:avLst/>
            <a:gdLst/>
            <a:ahLst/>
            <a:cxnLst/>
            <a:rect l="l" t="t" r="r" b="b"/>
            <a:pathLst>
              <a:path w="513715">
                <a:moveTo>
                  <a:pt x="0" y="0"/>
                </a:moveTo>
                <a:lnTo>
                  <a:pt x="513255" y="0"/>
                </a:lnTo>
              </a:path>
            </a:pathLst>
          </a:custGeom>
          <a:ln w="9524">
            <a:solidFill>
              <a:srgbClr val="000000"/>
            </a:solidFill>
            <a:prstDash val="sysDashDot"/>
          </a:ln>
        </p:spPr>
        <p:txBody>
          <a:bodyPr wrap="square" lIns="0" tIns="0" rIns="0" bIns="0" rtlCol="0"/>
          <a:lstStyle/>
          <a:p>
            <a:endParaRPr/>
          </a:p>
        </p:txBody>
      </p:sp>
      <p:sp>
        <p:nvSpPr>
          <p:cNvPr id="168" name="object 168"/>
          <p:cNvSpPr/>
          <p:nvPr/>
        </p:nvSpPr>
        <p:spPr>
          <a:xfrm>
            <a:off x="9896218" y="3406481"/>
            <a:ext cx="0" cy="441959"/>
          </a:xfrm>
          <a:custGeom>
            <a:avLst/>
            <a:gdLst/>
            <a:ahLst/>
            <a:cxnLst/>
            <a:rect l="l" t="t" r="r" b="b"/>
            <a:pathLst>
              <a:path h="441960">
                <a:moveTo>
                  <a:pt x="0" y="0"/>
                </a:moveTo>
                <a:lnTo>
                  <a:pt x="0" y="441618"/>
                </a:lnTo>
              </a:path>
            </a:pathLst>
          </a:custGeom>
          <a:ln w="9525">
            <a:solidFill>
              <a:srgbClr val="FFFFFF"/>
            </a:solidFill>
          </a:ln>
        </p:spPr>
        <p:txBody>
          <a:bodyPr wrap="square" lIns="0" tIns="0" rIns="0" bIns="0" rtlCol="0"/>
          <a:lstStyle/>
          <a:p>
            <a:endParaRPr/>
          </a:p>
        </p:txBody>
      </p:sp>
      <p:sp>
        <p:nvSpPr>
          <p:cNvPr id="169" name="object 169"/>
          <p:cNvSpPr/>
          <p:nvPr/>
        </p:nvSpPr>
        <p:spPr>
          <a:xfrm>
            <a:off x="9896218" y="3406481"/>
            <a:ext cx="0" cy="441959"/>
          </a:xfrm>
          <a:custGeom>
            <a:avLst/>
            <a:gdLst/>
            <a:ahLst/>
            <a:cxnLst/>
            <a:rect l="l" t="t" r="r" b="b"/>
            <a:pathLst>
              <a:path h="441960">
                <a:moveTo>
                  <a:pt x="0" y="0"/>
                </a:moveTo>
                <a:lnTo>
                  <a:pt x="0" y="441618"/>
                </a:lnTo>
              </a:path>
            </a:pathLst>
          </a:custGeom>
          <a:ln w="9525">
            <a:solidFill>
              <a:srgbClr val="000000"/>
            </a:solidFill>
            <a:prstDash val="sysDashDot"/>
          </a:ln>
        </p:spPr>
        <p:txBody>
          <a:bodyPr wrap="square" lIns="0" tIns="0" rIns="0" bIns="0" rtlCol="0"/>
          <a:lstStyle/>
          <a:p>
            <a:endParaRPr/>
          </a:p>
        </p:txBody>
      </p:sp>
      <p:sp>
        <p:nvSpPr>
          <p:cNvPr id="170" name="object 170"/>
          <p:cNvSpPr/>
          <p:nvPr/>
        </p:nvSpPr>
        <p:spPr>
          <a:xfrm>
            <a:off x="9126589" y="3419519"/>
            <a:ext cx="513080" cy="0"/>
          </a:xfrm>
          <a:custGeom>
            <a:avLst/>
            <a:gdLst/>
            <a:ahLst/>
            <a:cxnLst/>
            <a:rect l="l" t="t" r="r" b="b"/>
            <a:pathLst>
              <a:path w="513079">
                <a:moveTo>
                  <a:pt x="0" y="0"/>
                </a:moveTo>
                <a:lnTo>
                  <a:pt x="513085" y="0"/>
                </a:lnTo>
              </a:path>
            </a:pathLst>
          </a:custGeom>
          <a:ln w="9524">
            <a:solidFill>
              <a:srgbClr val="FFFFFF"/>
            </a:solidFill>
          </a:ln>
        </p:spPr>
        <p:txBody>
          <a:bodyPr wrap="square" lIns="0" tIns="0" rIns="0" bIns="0" rtlCol="0"/>
          <a:lstStyle/>
          <a:p>
            <a:endParaRPr/>
          </a:p>
        </p:txBody>
      </p:sp>
      <p:sp>
        <p:nvSpPr>
          <p:cNvPr id="171" name="object 171"/>
          <p:cNvSpPr/>
          <p:nvPr/>
        </p:nvSpPr>
        <p:spPr>
          <a:xfrm>
            <a:off x="9126589" y="3419519"/>
            <a:ext cx="513080" cy="0"/>
          </a:xfrm>
          <a:custGeom>
            <a:avLst/>
            <a:gdLst/>
            <a:ahLst/>
            <a:cxnLst/>
            <a:rect l="l" t="t" r="r" b="b"/>
            <a:pathLst>
              <a:path w="513079">
                <a:moveTo>
                  <a:pt x="0" y="0"/>
                </a:moveTo>
                <a:lnTo>
                  <a:pt x="513085" y="0"/>
                </a:lnTo>
              </a:path>
            </a:pathLst>
          </a:custGeom>
          <a:ln w="9524">
            <a:solidFill>
              <a:srgbClr val="000000"/>
            </a:solidFill>
            <a:prstDash val="sysDashDot"/>
          </a:ln>
        </p:spPr>
        <p:txBody>
          <a:bodyPr wrap="square" lIns="0" tIns="0" rIns="0" bIns="0" rtlCol="0"/>
          <a:lstStyle/>
          <a:p>
            <a:endParaRPr/>
          </a:p>
        </p:txBody>
      </p:sp>
      <p:sp>
        <p:nvSpPr>
          <p:cNvPr id="172" name="object 172"/>
          <p:cNvSpPr/>
          <p:nvPr/>
        </p:nvSpPr>
        <p:spPr>
          <a:xfrm>
            <a:off x="9639675" y="3419519"/>
            <a:ext cx="0" cy="418465"/>
          </a:xfrm>
          <a:custGeom>
            <a:avLst/>
            <a:gdLst/>
            <a:ahLst/>
            <a:cxnLst/>
            <a:rect l="l" t="t" r="r" b="b"/>
            <a:pathLst>
              <a:path h="418464">
                <a:moveTo>
                  <a:pt x="0" y="0"/>
                </a:moveTo>
                <a:lnTo>
                  <a:pt x="0" y="418081"/>
                </a:lnTo>
              </a:path>
            </a:pathLst>
          </a:custGeom>
          <a:ln w="9525">
            <a:solidFill>
              <a:srgbClr val="FFFFFF"/>
            </a:solidFill>
          </a:ln>
        </p:spPr>
        <p:txBody>
          <a:bodyPr wrap="square" lIns="0" tIns="0" rIns="0" bIns="0" rtlCol="0"/>
          <a:lstStyle/>
          <a:p>
            <a:endParaRPr/>
          </a:p>
        </p:txBody>
      </p:sp>
      <p:sp>
        <p:nvSpPr>
          <p:cNvPr id="173" name="object 173"/>
          <p:cNvSpPr/>
          <p:nvPr/>
        </p:nvSpPr>
        <p:spPr>
          <a:xfrm>
            <a:off x="9639675" y="3419519"/>
            <a:ext cx="0" cy="418465"/>
          </a:xfrm>
          <a:custGeom>
            <a:avLst/>
            <a:gdLst/>
            <a:ahLst/>
            <a:cxnLst/>
            <a:rect l="l" t="t" r="r" b="b"/>
            <a:pathLst>
              <a:path h="418464">
                <a:moveTo>
                  <a:pt x="0" y="0"/>
                </a:moveTo>
                <a:lnTo>
                  <a:pt x="0" y="418081"/>
                </a:lnTo>
              </a:path>
            </a:pathLst>
          </a:custGeom>
          <a:ln w="9525">
            <a:solidFill>
              <a:srgbClr val="000000"/>
            </a:solidFill>
            <a:prstDash val="sysDashDot"/>
          </a:ln>
        </p:spPr>
        <p:txBody>
          <a:bodyPr wrap="square" lIns="0" tIns="0" rIns="0" bIns="0" rtlCol="0"/>
          <a:lstStyle/>
          <a:p>
            <a:endParaRPr/>
          </a:p>
        </p:txBody>
      </p:sp>
      <p:sp>
        <p:nvSpPr>
          <p:cNvPr id="174" name="object 174"/>
          <p:cNvSpPr/>
          <p:nvPr/>
        </p:nvSpPr>
        <p:spPr>
          <a:xfrm>
            <a:off x="9126589" y="3419519"/>
            <a:ext cx="0" cy="418465"/>
          </a:xfrm>
          <a:custGeom>
            <a:avLst/>
            <a:gdLst/>
            <a:ahLst/>
            <a:cxnLst/>
            <a:rect l="l" t="t" r="r" b="b"/>
            <a:pathLst>
              <a:path h="418464">
                <a:moveTo>
                  <a:pt x="0" y="0"/>
                </a:moveTo>
                <a:lnTo>
                  <a:pt x="0" y="418081"/>
                </a:lnTo>
              </a:path>
            </a:pathLst>
          </a:custGeom>
          <a:ln w="9525">
            <a:solidFill>
              <a:srgbClr val="FFFFFF"/>
            </a:solidFill>
          </a:ln>
        </p:spPr>
        <p:txBody>
          <a:bodyPr wrap="square" lIns="0" tIns="0" rIns="0" bIns="0" rtlCol="0"/>
          <a:lstStyle/>
          <a:p>
            <a:endParaRPr/>
          </a:p>
        </p:txBody>
      </p:sp>
      <p:sp>
        <p:nvSpPr>
          <p:cNvPr id="175" name="object 175"/>
          <p:cNvSpPr/>
          <p:nvPr/>
        </p:nvSpPr>
        <p:spPr>
          <a:xfrm>
            <a:off x="9126589" y="3419519"/>
            <a:ext cx="0" cy="418465"/>
          </a:xfrm>
          <a:custGeom>
            <a:avLst/>
            <a:gdLst/>
            <a:ahLst/>
            <a:cxnLst/>
            <a:rect l="l" t="t" r="r" b="b"/>
            <a:pathLst>
              <a:path h="418464">
                <a:moveTo>
                  <a:pt x="0" y="0"/>
                </a:moveTo>
                <a:lnTo>
                  <a:pt x="0" y="418081"/>
                </a:lnTo>
              </a:path>
            </a:pathLst>
          </a:custGeom>
          <a:ln w="9525">
            <a:solidFill>
              <a:srgbClr val="000000"/>
            </a:solidFill>
            <a:prstDash val="sysDashDot"/>
          </a:ln>
        </p:spPr>
        <p:txBody>
          <a:bodyPr wrap="square" lIns="0" tIns="0" rIns="0" bIns="0" rtlCol="0"/>
          <a:lstStyle/>
          <a:p>
            <a:endParaRPr/>
          </a:p>
        </p:txBody>
      </p:sp>
      <p:sp>
        <p:nvSpPr>
          <p:cNvPr id="176" name="object 176"/>
          <p:cNvSpPr/>
          <p:nvPr/>
        </p:nvSpPr>
        <p:spPr>
          <a:xfrm>
            <a:off x="8356961" y="3345521"/>
            <a:ext cx="513080" cy="0"/>
          </a:xfrm>
          <a:custGeom>
            <a:avLst/>
            <a:gdLst/>
            <a:ahLst/>
            <a:cxnLst/>
            <a:rect l="l" t="t" r="r" b="b"/>
            <a:pathLst>
              <a:path w="513079">
                <a:moveTo>
                  <a:pt x="0" y="0"/>
                </a:moveTo>
                <a:lnTo>
                  <a:pt x="513085" y="0"/>
                </a:lnTo>
              </a:path>
            </a:pathLst>
          </a:custGeom>
          <a:ln w="9524">
            <a:solidFill>
              <a:srgbClr val="FFFFFF"/>
            </a:solidFill>
          </a:ln>
        </p:spPr>
        <p:txBody>
          <a:bodyPr wrap="square" lIns="0" tIns="0" rIns="0" bIns="0" rtlCol="0"/>
          <a:lstStyle/>
          <a:p>
            <a:endParaRPr/>
          </a:p>
        </p:txBody>
      </p:sp>
      <p:sp>
        <p:nvSpPr>
          <p:cNvPr id="177" name="object 177"/>
          <p:cNvSpPr/>
          <p:nvPr/>
        </p:nvSpPr>
        <p:spPr>
          <a:xfrm>
            <a:off x="8356961" y="3345521"/>
            <a:ext cx="513080" cy="0"/>
          </a:xfrm>
          <a:custGeom>
            <a:avLst/>
            <a:gdLst/>
            <a:ahLst/>
            <a:cxnLst/>
            <a:rect l="l" t="t" r="r" b="b"/>
            <a:pathLst>
              <a:path w="513079">
                <a:moveTo>
                  <a:pt x="0" y="0"/>
                </a:moveTo>
                <a:lnTo>
                  <a:pt x="513085" y="0"/>
                </a:lnTo>
              </a:path>
            </a:pathLst>
          </a:custGeom>
          <a:ln w="9524">
            <a:solidFill>
              <a:srgbClr val="000000"/>
            </a:solidFill>
            <a:prstDash val="sysDashDot"/>
          </a:ln>
        </p:spPr>
        <p:txBody>
          <a:bodyPr wrap="square" lIns="0" tIns="0" rIns="0" bIns="0" rtlCol="0"/>
          <a:lstStyle/>
          <a:p>
            <a:endParaRPr/>
          </a:p>
        </p:txBody>
      </p:sp>
      <p:sp>
        <p:nvSpPr>
          <p:cNvPr id="178" name="object 178"/>
          <p:cNvSpPr/>
          <p:nvPr/>
        </p:nvSpPr>
        <p:spPr>
          <a:xfrm>
            <a:off x="10666016" y="3690451"/>
            <a:ext cx="513080" cy="0"/>
          </a:xfrm>
          <a:custGeom>
            <a:avLst/>
            <a:gdLst/>
            <a:ahLst/>
            <a:cxnLst/>
            <a:rect l="l" t="t" r="r" b="b"/>
            <a:pathLst>
              <a:path w="513079">
                <a:moveTo>
                  <a:pt x="0" y="0"/>
                </a:moveTo>
                <a:lnTo>
                  <a:pt x="513085" y="0"/>
                </a:lnTo>
              </a:path>
            </a:pathLst>
          </a:custGeom>
          <a:ln w="9524">
            <a:solidFill>
              <a:srgbClr val="FFFFFF"/>
            </a:solidFill>
          </a:ln>
        </p:spPr>
        <p:txBody>
          <a:bodyPr wrap="square" lIns="0" tIns="0" rIns="0" bIns="0" rtlCol="0"/>
          <a:lstStyle/>
          <a:p>
            <a:endParaRPr/>
          </a:p>
        </p:txBody>
      </p:sp>
      <p:sp>
        <p:nvSpPr>
          <p:cNvPr id="179" name="object 179"/>
          <p:cNvSpPr/>
          <p:nvPr/>
        </p:nvSpPr>
        <p:spPr>
          <a:xfrm>
            <a:off x="10666016" y="3690451"/>
            <a:ext cx="513080" cy="0"/>
          </a:xfrm>
          <a:custGeom>
            <a:avLst/>
            <a:gdLst/>
            <a:ahLst/>
            <a:cxnLst/>
            <a:rect l="l" t="t" r="r" b="b"/>
            <a:pathLst>
              <a:path w="513079">
                <a:moveTo>
                  <a:pt x="0" y="0"/>
                </a:moveTo>
                <a:lnTo>
                  <a:pt x="513085" y="0"/>
                </a:lnTo>
              </a:path>
            </a:pathLst>
          </a:custGeom>
          <a:ln w="9524">
            <a:solidFill>
              <a:srgbClr val="000000"/>
            </a:solidFill>
            <a:prstDash val="sysDashDot"/>
          </a:ln>
        </p:spPr>
        <p:txBody>
          <a:bodyPr wrap="square" lIns="0" tIns="0" rIns="0" bIns="0" rtlCol="0"/>
          <a:lstStyle/>
          <a:p>
            <a:endParaRPr/>
          </a:p>
        </p:txBody>
      </p:sp>
      <p:sp>
        <p:nvSpPr>
          <p:cNvPr id="180" name="object 180"/>
          <p:cNvSpPr/>
          <p:nvPr/>
        </p:nvSpPr>
        <p:spPr>
          <a:xfrm>
            <a:off x="8356961" y="3345521"/>
            <a:ext cx="0" cy="402590"/>
          </a:xfrm>
          <a:custGeom>
            <a:avLst/>
            <a:gdLst/>
            <a:ahLst/>
            <a:cxnLst/>
            <a:rect l="l" t="t" r="r" b="b"/>
            <a:pathLst>
              <a:path h="402589">
                <a:moveTo>
                  <a:pt x="0" y="0"/>
                </a:moveTo>
                <a:lnTo>
                  <a:pt x="0" y="402502"/>
                </a:lnTo>
              </a:path>
            </a:pathLst>
          </a:custGeom>
          <a:ln w="9525">
            <a:solidFill>
              <a:srgbClr val="FFFFFF"/>
            </a:solidFill>
          </a:ln>
        </p:spPr>
        <p:txBody>
          <a:bodyPr wrap="square" lIns="0" tIns="0" rIns="0" bIns="0" rtlCol="0"/>
          <a:lstStyle/>
          <a:p>
            <a:endParaRPr/>
          </a:p>
        </p:txBody>
      </p:sp>
      <p:sp>
        <p:nvSpPr>
          <p:cNvPr id="181" name="object 181"/>
          <p:cNvSpPr/>
          <p:nvPr/>
        </p:nvSpPr>
        <p:spPr>
          <a:xfrm>
            <a:off x="8356961" y="3345521"/>
            <a:ext cx="0" cy="402590"/>
          </a:xfrm>
          <a:custGeom>
            <a:avLst/>
            <a:gdLst/>
            <a:ahLst/>
            <a:cxnLst/>
            <a:rect l="l" t="t" r="r" b="b"/>
            <a:pathLst>
              <a:path h="402589">
                <a:moveTo>
                  <a:pt x="0" y="0"/>
                </a:moveTo>
                <a:lnTo>
                  <a:pt x="0" y="402502"/>
                </a:lnTo>
              </a:path>
            </a:pathLst>
          </a:custGeom>
          <a:ln w="9525">
            <a:solidFill>
              <a:srgbClr val="000000"/>
            </a:solidFill>
            <a:prstDash val="sysDashDot"/>
          </a:ln>
        </p:spPr>
        <p:txBody>
          <a:bodyPr wrap="square" lIns="0" tIns="0" rIns="0" bIns="0" rtlCol="0"/>
          <a:lstStyle/>
          <a:p>
            <a:endParaRPr/>
          </a:p>
        </p:txBody>
      </p:sp>
      <p:sp>
        <p:nvSpPr>
          <p:cNvPr id="182" name="object 182"/>
          <p:cNvSpPr/>
          <p:nvPr/>
        </p:nvSpPr>
        <p:spPr>
          <a:xfrm>
            <a:off x="10409473" y="3406481"/>
            <a:ext cx="0" cy="441959"/>
          </a:xfrm>
          <a:custGeom>
            <a:avLst/>
            <a:gdLst/>
            <a:ahLst/>
            <a:cxnLst/>
            <a:rect l="l" t="t" r="r" b="b"/>
            <a:pathLst>
              <a:path h="441960">
                <a:moveTo>
                  <a:pt x="0" y="0"/>
                </a:moveTo>
                <a:lnTo>
                  <a:pt x="0" y="441618"/>
                </a:lnTo>
              </a:path>
            </a:pathLst>
          </a:custGeom>
          <a:ln w="9525">
            <a:solidFill>
              <a:srgbClr val="FFFFFF"/>
            </a:solidFill>
          </a:ln>
        </p:spPr>
        <p:txBody>
          <a:bodyPr wrap="square" lIns="0" tIns="0" rIns="0" bIns="0" rtlCol="0"/>
          <a:lstStyle/>
          <a:p>
            <a:endParaRPr/>
          </a:p>
        </p:txBody>
      </p:sp>
      <p:sp>
        <p:nvSpPr>
          <p:cNvPr id="183" name="object 183"/>
          <p:cNvSpPr/>
          <p:nvPr/>
        </p:nvSpPr>
        <p:spPr>
          <a:xfrm>
            <a:off x="10409473" y="3406481"/>
            <a:ext cx="0" cy="441959"/>
          </a:xfrm>
          <a:custGeom>
            <a:avLst/>
            <a:gdLst/>
            <a:ahLst/>
            <a:cxnLst/>
            <a:rect l="l" t="t" r="r" b="b"/>
            <a:pathLst>
              <a:path h="441960">
                <a:moveTo>
                  <a:pt x="0" y="0"/>
                </a:moveTo>
                <a:lnTo>
                  <a:pt x="0" y="441618"/>
                </a:lnTo>
              </a:path>
            </a:pathLst>
          </a:custGeom>
          <a:ln w="9525">
            <a:solidFill>
              <a:srgbClr val="000000"/>
            </a:solidFill>
            <a:prstDash val="sysDashDot"/>
          </a:ln>
        </p:spPr>
        <p:txBody>
          <a:bodyPr wrap="square" lIns="0" tIns="0" rIns="0" bIns="0" rtlCol="0"/>
          <a:lstStyle/>
          <a:p>
            <a:endParaRPr/>
          </a:p>
        </p:txBody>
      </p:sp>
      <p:sp>
        <p:nvSpPr>
          <p:cNvPr id="184" name="object 184"/>
          <p:cNvSpPr/>
          <p:nvPr/>
        </p:nvSpPr>
        <p:spPr>
          <a:xfrm>
            <a:off x="8870046" y="3345521"/>
            <a:ext cx="0" cy="402590"/>
          </a:xfrm>
          <a:custGeom>
            <a:avLst/>
            <a:gdLst/>
            <a:ahLst/>
            <a:cxnLst/>
            <a:rect l="l" t="t" r="r" b="b"/>
            <a:pathLst>
              <a:path h="402589">
                <a:moveTo>
                  <a:pt x="0" y="0"/>
                </a:moveTo>
                <a:lnTo>
                  <a:pt x="0" y="402502"/>
                </a:lnTo>
              </a:path>
            </a:pathLst>
          </a:custGeom>
          <a:ln w="9525">
            <a:solidFill>
              <a:srgbClr val="FFFFFF"/>
            </a:solidFill>
          </a:ln>
        </p:spPr>
        <p:txBody>
          <a:bodyPr wrap="square" lIns="0" tIns="0" rIns="0" bIns="0" rtlCol="0"/>
          <a:lstStyle/>
          <a:p>
            <a:endParaRPr/>
          </a:p>
        </p:txBody>
      </p:sp>
      <p:sp>
        <p:nvSpPr>
          <p:cNvPr id="185" name="object 185"/>
          <p:cNvSpPr/>
          <p:nvPr/>
        </p:nvSpPr>
        <p:spPr>
          <a:xfrm>
            <a:off x="8870046" y="3345521"/>
            <a:ext cx="0" cy="402590"/>
          </a:xfrm>
          <a:custGeom>
            <a:avLst/>
            <a:gdLst/>
            <a:ahLst/>
            <a:cxnLst/>
            <a:rect l="l" t="t" r="r" b="b"/>
            <a:pathLst>
              <a:path h="402589">
                <a:moveTo>
                  <a:pt x="0" y="0"/>
                </a:moveTo>
                <a:lnTo>
                  <a:pt x="0" y="402502"/>
                </a:lnTo>
              </a:path>
            </a:pathLst>
          </a:custGeom>
          <a:ln w="9525">
            <a:solidFill>
              <a:srgbClr val="000000"/>
            </a:solidFill>
            <a:prstDash val="sysDashDot"/>
          </a:ln>
        </p:spPr>
        <p:txBody>
          <a:bodyPr wrap="square" lIns="0" tIns="0" rIns="0" bIns="0" rtlCol="0"/>
          <a:lstStyle/>
          <a:p>
            <a:endParaRPr/>
          </a:p>
        </p:txBody>
      </p:sp>
      <p:sp>
        <p:nvSpPr>
          <p:cNvPr id="186" name="object 186"/>
          <p:cNvSpPr/>
          <p:nvPr/>
        </p:nvSpPr>
        <p:spPr>
          <a:xfrm>
            <a:off x="7459095" y="5163625"/>
            <a:ext cx="3848735" cy="0"/>
          </a:xfrm>
          <a:custGeom>
            <a:avLst/>
            <a:gdLst/>
            <a:ahLst/>
            <a:cxnLst/>
            <a:rect l="l" t="t" r="r" b="b"/>
            <a:pathLst>
              <a:path w="3848734">
                <a:moveTo>
                  <a:pt x="0" y="0"/>
                </a:moveTo>
                <a:lnTo>
                  <a:pt x="3848194" y="0"/>
                </a:lnTo>
              </a:path>
            </a:pathLst>
          </a:custGeom>
          <a:ln w="9524">
            <a:solidFill>
              <a:srgbClr val="000000"/>
            </a:solidFill>
          </a:ln>
        </p:spPr>
        <p:txBody>
          <a:bodyPr wrap="square" lIns="0" tIns="0" rIns="0" bIns="0" rtlCol="0"/>
          <a:lstStyle/>
          <a:p>
            <a:endParaRPr/>
          </a:p>
        </p:txBody>
      </p:sp>
      <p:sp>
        <p:nvSpPr>
          <p:cNvPr id="187" name="object 187"/>
          <p:cNvSpPr/>
          <p:nvPr/>
        </p:nvSpPr>
        <p:spPr>
          <a:xfrm>
            <a:off x="7459094" y="2650073"/>
            <a:ext cx="0" cy="2513965"/>
          </a:xfrm>
          <a:custGeom>
            <a:avLst/>
            <a:gdLst/>
            <a:ahLst/>
            <a:cxnLst/>
            <a:rect l="l" t="t" r="r" b="b"/>
            <a:pathLst>
              <a:path h="2513965">
                <a:moveTo>
                  <a:pt x="0" y="0"/>
                </a:moveTo>
                <a:lnTo>
                  <a:pt x="0" y="2513551"/>
                </a:lnTo>
              </a:path>
            </a:pathLst>
          </a:custGeom>
          <a:ln w="9525">
            <a:solidFill>
              <a:srgbClr val="000000"/>
            </a:solidFill>
          </a:ln>
        </p:spPr>
        <p:txBody>
          <a:bodyPr wrap="square" lIns="0" tIns="0" rIns="0" bIns="0" rtlCol="0"/>
          <a:lstStyle/>
          <a:p>
            <a:endParaRPr/>
          </a:p>
        </p:txBody>
      </p:sp>
      <p:sp>
        <p:nvSpPr>
          <p:cNvPr id="188" name="object 188"/>
          <p:cNvSpPr/>
          <p:nvPr/>
        </p:nvSpPr>
        <p:spPr>
          <a:xfrm>
            <a:off x="7345995" y="5115670"/>
            <a:ext cx="57785" cy="90170"/>
          </a:xfrm>
          <a:custGeom>
            <a:avLst/>
            <a:gdLst/>
            <a:ahLst/>
            <a:cxnLst/>
            <a:rect l="l" t="t" r="r" b="b"/>
            <a:pathLst>
              <a:path w="57784" h="90170">
                <a:moveTo>
                  <a:pt x="33528" y="0"/>
                </a:moveTo>
                <a:lnTo>
                  <a:pt x="22369" y="0"/>
                </a:lnTo>
                <a:lnTo>
                  <a:pt x="17035" y="1727"/>
                </a:lnTo>
                <a:lnTo>
                  <a:pt x="202" y="37651"/>
                </a:lnTo>
                <a:lnTo>
                  <a:pt x="0" y="45093"/>
                </a:lnTo>
                <a:lnTo>
                  <a:pt x="546" y="56662"/>
                </a:lnTo>
                <a:lnTo>
                  <a:pt x="20269" y="90135"/>
                </a:lnTo>
                <a:lnTo>
                  <a:pt x="35238" y="90135"/>
                </a:lnTo>
                <a:lnTo>
                  <a:pt x="40589" y="88391"/>
                </a:lnTo>
                <a:lnTo>
                  <a:pt x="49056" y="81448"/>
                </a:lnTo>
                <a:lnTo>
                  <a:pt x="49199" y="81228"/>
                </a:lnTo>
                <a:lnTo>
                  <a:pt x="23808" y="81228"/>
                </a:lnTo>
                <a:lnTo>
                  <a:pt x="19613" y="78807"/>
                </a:lnTo>
                <a:lnTo>
                  <a:pt x="11142" y="45093"/>
                </a:lnTo>
                <a:lnTo>
                  <a:pt x="11491" y="35085"/>
                </a:lnTo>
                <a:lnTo>
                  <a:pt x="23689" y="8974"/>
                </a:lnTo>
                <a:lnTo>
                  <a:pt x="48713" y="8974"/>
                </a:lnTo>
                <a:lnTo>
                  <a:pt x="47769" y="7518"/>
                </a:lnTo>
                <a:lnTo>
                  <a:pt x="44823" y="4775"/>
                </a:lnTo>
                <a:lnTo>
                  <a:pt x="37677" y="965"/>
                </a:lnTo>
                <a:lnTo>
                  <a:pt x="33528" y="0"/>
                </a:lnTo>
                <a:close/>
              </a:path>
              <a:path w="57784" h="90170">
                <a:moveTo>
                  <a:pt x="48713" y="8974"/>
                </a:moveTo>
                <a:lnTo>
                  <a:pt x="33714" y="8974"/>
                </a:lnTo>
                <a:lnTo>
                  <a:pt x="37948" y="11362"/>
                </a:lnTo>
                <a:lnTo>
                  <a:pt x="41334" y="16137"/>
                </a:lnTo>
                <a:lnTo>
                  <a:pt x="43559" y="20633"/>
                </a:lnTo>
                <a:lnTo>
                  <a:pt x="45153" y="26957"/>
                </a:lnTo>
                <a:lnTo>
                  <a:pt x="46108" y="35085"/>
                </a:lnTo>
                <a:lnTo>
                  <a:pt x="46431" y="45093"/>
                </a:lnTo>
                <a:lnTo>
                  <a:pt x="46111" y="55031"/>
                </a:lnTo>
                <a:lnTo>
                  <a:pt x="33765" y="81228"/>
                </a:lnTo>
                <a:lnTo>
                  <a:pt x="49199" y="81228"/>
                </a:lnTo>
                <a:lnTo>
                  <a:pt x="52239" y="76538"/>
                </a:lnTo>
                <a:lnTo>
                  <a:pt x="56507" y="63804"/>
                </a:lnTo>
                <a:lnTo>
                  <a:pt x="57557" y="55456"/>
                </a:lnTo>
                <a:lnTo>
                  <a:pt x="57436" y="35085"/>
                </a:lnTo>
                <a:lnTo>
                  <a:pt x="56896" y="29396"/>
                </a:lnTo>
                <a:lnTo>
                  <a:pt x="54255" y="19083"/>
                </a:lnTo>
                <a:lnTo>
                  <a:pt x="52426" y="14698"/>
                </a:lnTo>
                <a:lnTo>
                  <a:pt x="48713" y="8974"/>
                </a:lnTo>
                <a:close/>
              </a:path>
            </a:pathLst>
          </a:custGeom>
          <a:solidFill>
            <a:srgbClr val="000000"/>
          </a:solidFill>
        </p:spPr>
        <p:txBody>
          <a:bodyPr wrap="square" lIns="0" tIns="0" rIns="0" bIns="0" rtlCol="0"/>
          <a:lstStyle/>
          <a:p>
            <a:endParaRPr/>
          </a:p>
        </p:txBody>
      </p:sp>
      <p:sp>
        <p:nvSpPr>
          <p:cNvPr id="189" name="object 189"/>
          <p:cNvSpPr/>
          <p:nvPr/>
        </p:nvSpPr>
        <p:spPr>
          <a:xfrm>
            <a:off x="7354310" y="4277864"/>
            <a:ext cx="33020" cy="88900"/>
          </a:xfrm>
          <a:custGeom>
            <a:avLst/>
            <a:gdLst/>
            <a:ahLst/>
            <a:cxnLst/>
            <a:rect l="l" t="t" r="r" b="b"/>
            <a:pathLst>
              <a:path w="33020" h="88900">
                <a:moveTo>
                  <a:pt x="32512" y="19473"/>
                </a:moveTo>
                <a:lnTo>
                  <a:pt x="21674" y="19473"/>
                </a:lnTo>
                <a:lnTo>
                  <a:pt x="21674" y="88560"/>
                </a:lnTo>
                <a:lnTo>
                  <a:pt x="32512" y="88560"/>
                </a:lnTo>
                <a:lnTo>
                  <a:pt x="32512" y="19473"/>
                </a:lnTo>
                <a:close/>
              </a:path>
              <a:path w="33020" h="88900">
                <a:moveTo>
                  <a:pt x="32512" y="0"/>
                </a:moveTo>
                <a:lnTo>
                  <a:pt x="25518" y="0"/>
                </a:lnTo>
                <a:lnTo>
                  <a:pt x="23639" y="3725"/>
                </a:lnTo>
                <a:lnTo>
                  <a:pt x="20421" y="7789"/>
                </a:lnTo>
                <a:lnTo>
                  <a:pt x="15900" y="11683"/>
                </a:lnTo>
                <a:lnTo>
                  <a:pt x="11362" y="15747"/>
                </a:lnTo>
                <a:lnTo>
                  <a:pt x="6062" y="19303"/>
                </a:lnTo>
                <a:lnTo>
                  <a:pt x="0" y="22182"/>
                </a:lnTo>
                <a:lnTo>
                  <a:pt x="0" y="32681"/>
                </a:lnTo>
                <a:lnTo>
                  <a:pt x="3369" y="31326"/>
                </a:lnTo>
                <a:lnTo>
                  <a:pt x="7179" y="29463"/>
                </a:lnTo>
                <a:lnTo>
                  <a:pt x="11413" y="26923"/>
                </a:lnTo>
                <a:lnTo>
                  <a:pt x="15646" y="24553"/>
                </a:lnTo>
                <a:lnTo>
                  <a:pt x="19067" y="22013"/>
                </a:lnTo>
                <a:lnTo>
                  <a:pt x="21674" y="19473"/>
                </a:lnTo>
                <a:lnTo>
                  <a:pt x="32512" y="19473"/>
                </a:lnTo>
                <a:lnTo>
                  <a:pt x="32512" y="0"/>
                </a:lnTo>
                <a:close/>
              </a:path>
            </a:pathLst>
          </a:custGeom>
          <a:solidFill>
            <a:srgbClr val="000000"/>
          </a:solidFill>
        </p:spPr>
        <p:txBody>
          <a:bodyPr wrap="square" lIns="0" tIns="0" rIns="0" bIns="0" rtlCol="0"/>
          <a:lstStyle/>
          <a:p>
            <a:endParaRPr/>
          </a:p>
        </p:txBody>
      </p:sp>
      <p:sp>
        <p:nvSpPr>
          <p:cNvPr id="190" name="object 190"/>
          <p:cNvSpPr/>
          <p:nvPr/>
        </p:nvSpPr>
        <p:spPr>
          <a:xfrm>
            <a:off x="7344539" y="3440009"/>
            <a:ext cx="58419" cy="88900"/>
          </a:xfrm>
          <a:custGeom>
            <a:avLst/>
            <a:gdLst/>
            <a:ahLst/>
            <a:cxnLst/>
            <a:rect l="l" t="t" r="r" b="b"/>
            <a:pathLst>
              <a:path w="58420" h="88900">
                <a:moveTo>
                  <a:pt x="53004" y="8974"/>
                </a:moveTo>
                <a:lnTo>
                  <a:pt x="35475" y="8974"/>
                </a:lnTo>
                <a:lnTo>
                  <a:pt x="39488" y="10498"/>
                </a:lnTo>
                <a:lnTo>
                  <a:pt x="45618" y="16255"/>
                </a:lnTo>
                <a:lnTo>
                  <a:pt x="47159" y="19981"/>
                </a:lnTo>
                <a:lnTo>
                  <a:pt x="47159" y="28278"/>
                </a:lnTo>
                <a:lnTo>
                  <a:pt x="45466" y="32681"/>
                </a:lnTo>
                <a:lnTo>
                  <a:pt x="16476" y="60959"/>
                </a:lnTo>
                <a:lnTo>
                  <a:pt x="11751" y="65531"/>
                </a:lnTo>
                <a:lnTo>
                  <a:pt x="8483" y="69256"/>
                </a:lnTo>
                <a:lnTo>
                  <a:pt x="5198" y="73151"/>
                </a:lnTo>
                <a:lnTo>
                  <a:pt x="2827" y="77046"/>
                </a:lnTo>
                <a:lnTo>
                  <a:pt x="1337" y="81110"/>
                </a:lnTo>
                <a:lnTo>
                  <a:pt x="423" y="83480"/>
                </a:lnTo>
                <a:lnTo>
                  <a:pt x="0" y="86020"/>
                </a:lnTo>
                <a:lnTo>
                  <a:pt x="84" y="88560"/>
                </a:lnTo>
                <a:lnTo>
                  <a:pt x="58420" y="88560"/>
                </a:lnTo>
                <a:lnTo>
                  <a:pt x="58420" y="78231"/>
                </a:lnTo>
                <a:lnTo>
                  <a:pt x="15121" y="78231"/>
                </a:lnTo>
                <a:lnTo>
                  <a:pt x="16340" y="76199"/>
                </a:lnTo>
                <a:lnTo>
                  <a:pt x="40013" y="54694"/>
                </a:lnTo>
                <a:lnTo>
                  <a:pt x="45585" y="49445"/>
                </a:lnTo>
                <a:lnTo>
                  <a:pt x="58302" y="17610"/>
                </a:lnTo>
                <a:lnTo>
                  <a:pt x="55829" y="11683"/>
                </a:lnTo>
                <a:lnTo>
                  <a:pt x="53004" y="8974"/>
                </a:lnTo>
                <a:close/>
              </a:path>
              <a:path w="58420" h="88900">
                <a:moveTo>
                  <a:pt x="39251" y="0"/>
                </a:moveTo>
                <a:lnTo>
                  <a:pt x="22386" y="0"/>
                </a:lnTo>
                <a:lnTo>
                  <a:pt x="15714" y="2201"/>
                </a:lnTo>
                <a:lnTo>
                  <a:pt x="10735" y="6434"/>
                </a:lnTo>
                <a:lnTo>
                  <a:pt x="5757" y="10837"/>
                </a:lnTo>
                <a:lnTo>
                  <a:pt x="2878" y="17271"/>
                </a:lnTo>
                <a:lnTo>
                  <a:pt x="2116" y="25569"/>
                </a:lnTo>
                <a:lnTo>
                  <a:pt x="13258" y="26585"/>
                </a:lnTo>
                <a:lnTo>
                  <a:pt x="13309" y="21166"/>
                </a:lnTo>
                <a:lnTo>
                  <a:pt x="14884" y="16763"/>
                </a:lnTo>
                <a:lnTo>
                  <a:pt x="18017" y="13715"/>
                </a:lnTo>
                <a:lnTo>
                  <a:pt x="21149" y="10498"/>
                </a:lnTo>
                <a:lnTo>
                  <a:pt x="25315" y="8974"/>
                </a:lnTo>
                <a:lnTo>
                  <a:pt x="53004" y="8974"/>
                </a:lnTo>
                <a:lnTo>
                  <a:pt x="50885" y="6942"/>
                </a:lnTo>
                <a:lnTo>
                  <a:pt x="45957" y="2370"/>
                </a:lnTo>
                <a:lnTo>
                  <a:pt x="39251" y="0"/>
                </a:lnTo>
                <a:close/>
              </a:path>
            </a:pathLst>
          </a:custGeom>
          <a:solidFill>
            <a:srgbClr val="000000"/>
          </a:solidFill>
        </p:spPr>
        <p:txBody>
          <a:bodyPr wrap="square" lIns="0" tIns="0" rIns="0" bIns="0" rtlCol="0"/>
          <a:lstStyle/>
          <a:p>
            <a:endParaRPr/>
          </a:p>
        </p:txBody>
      </p:sp>
      <p:sp>
        <p:nvSpPr>
          <p:cNvPr id="191" name="object 191"/>
          <p:cNvSpPr/>
          <p:nvPr/>
        </p:nvSpPr>
        <p:spPr>
          <a:xfrm>
            <a:off x="7346063" y="2602152"/>
            <a:ext cx="58419" cy="90805"/>
          </a:xfrm>
          <a:custGeom>
            <a:avLst/>
            <a:gdLst/>
            <a:ahLst/>
            <a:cxnLst/>
            <a:rect l="l" t="t" r="r" b="b"/>
            <a:pathLst>
              <a:path w="58420" h="90805">
                <a:moveTo>
                  <a:pt x="10837" y="63838"/>
                </a:moveTo>
                <a:lnTo>
                  <a:pt x="0" y="65362"/>
                </a:lnTo>
                <a:lnTo>
                  <a:pt x="728" y="72643"/>
                </a:lnTo>
                <a:lnTo>
                  <a:pt x="3640" y="78570"/>
                </a:lnTo>
                <a:lnTo>
                  <a:pt x="8754" y="83311"/>
                </a:lnTo>
                <a:lnTo>
                  <a:pt x="13868" y="87883"/>
                </a:lnTo>
                <a:lnTo>
                  <a:pt x="20303" y="90254"/>
                </a:lnTo>
                <a:lnTo>
                  <a:pt x="36644" y="90254"/>
                </a:lnTo>
                <a:lnTo>
                  <a:pt x="43756" y="87544"/>
                </a:lnTo>
                <a:lnTo>
                  <a:pt x="50246" y="81279"/>
                </a:lnTo>
                <a:lnTo>
                  <a:pt x="23825" y="81279"/>
                </a:lnTo>
                <a:lnTo>
                  <a:pt x="20184" y="79924"/>
                </a:lnTo>
                <a:lnTo>
                  <a:pt x="14190" y="74506"/>
                </a:lnTo>
                <a:lnTo>
                  <a:pt x="12073" y="69934"/>
                </a:lnTo>
                <a:lnTo>
                  <a:pt x="10837" y="63838"/>
                </a:lnTo>
                <a:close/>
              </a:path>
              <a:path w="58420" h="90805">
                <a:moveTo>
                  <a:pt x="51353" y="45550"/>
                </a:moveTo>
                <a:lnTo>
                  <a:pt x="34036" y="45550"/>
                </a:lnTo>
                <a:lnTo>
                  <a:pt x="38168" y="47243"/>
                </a:lnTo>
                <a:lnTo>
                  <a:pt x="44670" y="53678"/>
                </a:lnTo>
                <a:lnTo>
                  <a:pt x="46296" y="57742"/>
                </a:lnTo>
                <a:lnTo>
                  <a:pt x="46296" y="68071"/>
                </a:lnTo>
                <a:lnTo>
                  <a:pt x="44535" y="72304"/>
                </a:lnTo>
                <a:lnTo>
                  <a:pt x="37524" y="79416"/>
                </a:lnTo>
                <a:lnTo>
                  <a:pt x="33206" y="81279"/>
                </a:lnTo>
                <a:lnTo>
                  <a:pt x="50246" y="81279"/>
                </a:lnTo>
                <a:lnTo>
                  <a:pt x="54983" y="76707"/>
                </a:lnTo>
                <a:lnTo>
                  <a:pt x="57794" y="70272"/>
                </a:lnTo>
                <a:lnTo>
                  <a:pt x="57794" y="56895"/>
                </a:lnTo>
                <a:lnTo>
                  <a:pt x="56354" y="52154"/>
                </a:lnTo>
                <a:lnTo>
                  <a:pt x="53459" y="48259"/>
                </a:lnTo>
                <a:lnTo>
                  <a:pt x="51353" y="45550"/>
                </a:lnTo>
                <a:close/>
              </a:path>
              <a:path w="58420" h="90805">
                <a:moveTo>
                  <a:pt x="48705" y="8974"/>
                </a:moveTo>
                <a:lnTo>
                  <a:pt x="32122" y="8974"/>
                </a:lnTo>
                <a:lnTo>
                  <a:pt x="35594" y="10159"/>
                </a:lnTo>
                <a:lnTo>
                  <a:pt x="38286" y="12869"/>
                </a:lnTo>
                <a:lnTo>
                  <a:pt x="40979" y="15409"/>
                </a:lnTo>
                <a:lnTo>
                  <a:pt x="42316" y="18795"/>
                </a:lnTo>
                <a:lnTo>
                  <a:pt x="42316" y="27770"/>
                </a:lnTo>
                <a:lnTo>
                  <a:pt x="40471" y="31495"/>
                </a:lnTo>
                <a:lnTo>
                  <a:pt x="33088" y="36237"/>
                </a:lnTo>
                <a:lnTo>
                  <a:pt x="28939" y="37422"/>
                </a:lnTo>
                <a:lnTo>
                  <a:pt x="22551" y="37422"/>
                </a:lnTo>
                <a:lnTo>
                  <a:pt x="21370" y="46905"/>
                </a:lnTo>
                <a:lnTo>
                  <a:pt x="24418" y="46058"/>
                </a:lnTo>
                <a:lnTo>
                  <a:pt x="26975" y="45550"/>
                </a:lnTo>
                <a:lnTo>
                  <a:pt x="51353" y="45550"/>
                </a:lnTo>
                <a:lnTo>
                  <a:pt x="50563" y="44534"/>
                </a:lnTo>
                <a:lnTo>
                  <a:pt x="46516" y="41994"/>
                </a:lnTo>
                <a:lnTo>
                  <a:pt x="41300" y="40809"/>
                </a:lnTo>
                <a:lnTo>
                  <a:pt x="45314" y="38946"/>
                </a:lnTo>
                <a:lnTo>
                  <a:pt x="47132" y="37422"/>
                </a:lnTo>
                <a:lnTo>
                  <a:pt x="23300" y="37422"/>
                </a:lnTo>
                <a:lnTo>
                  <a:pt x="22572" y="37253"/>
                </a:lnTo>
                <a:lnTo>
                  <a:pt x="47334" y="37253"/>
                </a:lnTo>
                <a:lnTo>
                  <a:pt x="48345" y="36406"/>
                </a:lnTo>
                <a:lnTo>
                  <a:pt x="50394" y="33358"/>
                </a:lnTo>
                <a:lnTo>
                  <a:pt x="52443" y="30141"/>
                </a:lnTo>
                <a:lnTo>
                  <a:pt x="53459" y="26754"/>
                </a:lnTo>
                <a:lnTo>
                  <a:pt x="53412" y="18795"/>
                </a:lnTo>
                <a:lnTo>
                  <a:pt x="52392" y="15070"/>
                </a:lnTo>
                <a:lnTo>
                  <a:pt x="48705" y="8974"/>
                </a:lnTo>
                <a:close/>
              </a:path>
              <a:path w="58420" h="90805">
                <a:moveTo>
                  <a:pt x="32444" y="0"/>
                </a:moveTo>
                <a:lnTo>
                  <a:pt x="20641" y="0"/>
                </a:lnTo>
                <a:lnTo>
                  <a:pt x="14816" y="2031"/>
                </a:lnTo>
                <a:lnTo>
                  <a:pt x="10109" y="5926"/>
                </a:lnTo>
                <a:lnTo>
                  <a:pt x="5418" y="9990"/>
                </a:lnTo>
                <a:lnTo>
                  <a:pt x="2404" y="15578"/>
                </a:lnTo>
                <a:lnTo>
                  <a:pt x="1083" y="22859"/>
                </a:lnTo>
                <a:lnTo>
                  <a:pt x="11921" y="24722"/>
                </a:lnTo>
                <a:lnTo>
                  <a:pt x="12717" y="19473"/>
                </a:lnTo>
                <a:lnTo>
                  <a:pt x="14528" y="15578"/>
                </a:lnTo>
                <a:lnTo>
                  <a:pt x="20150" y="10159"/>
                </a:lnTo>
                <a:lnTo>
                  <a:pt x="23656" y="8974"/>
                </a:lnTo>
                <a:lnTo>
                  <a:pt x="48705" y="8974"/>
                </a:lnTo>
                <a:lnTo>
                  <a:pt x="48091" y="7958"/>
                </a:lnTo>
                <a:lnTo>
                  <a:pt x="44992" y="5079"/>
                </a:lnTo>
                <a:lnTo>
                  <a:pt x="36881" y="1015"/>
                </a:lnTo>
                <a:lnTo>
                  <a:pt x="32444" y="0"/>
                </a:lnTo>
                <a:close/>
              </a:path>
            </a:pathLst>
          </a:custGeom>
          <a:solidFill>
            <a:srgbClr val="000000"/>
          </a:solidFill>
        </p:spPr>
        <p:txBody>
          <a:bodyPr wrap="square" lIns="0" tIns="0" rIns="0" bIns="0" rtlCol="0"/>
          <a:lstStyle/>
          <a:p>
            <a:endParaRPr/>
          </a:p>
        </p:txBody>
      </p:sp>
      <p:sp>
        <p:nvSpPr>
          <p:cNvPr id="192" name="object 192"/>
          <p:cNvSpPr/>
          <p:nvPr/>
        </p:nvSpPr>
        <p:spPr>
          <a:xfrm>
            <a:off x="7350397" y="2326649"/>
            <a:ext cx="1996496" cy="115653"/>
          </a:xfrm>
          <a:prstGeom prst="rect">
            <a:avLst/>
          </a:prstGeom>
          <a:blipFill>
            <a:blip r:embed="rId30" cstate="print"/>
            <a:stretch>
              <a:fillRect/>
            </a:stretch>
          </a:blipFill>
        </p:spPr>
        <p:txBody>
          <a:bodyPr wrap="square" lIns="0" tIns="0" rIns="0" bIns="0" rtlCol="0"/>
          <a:lstStyle/>
          <a:p>
            <a:endParaRPr/>
          </a:p>
        </p:txBody>
      </p:sp>
      <p:sp>
        <p:nvSpPr>
          <p:cNvPr id="193" name="object 193"/>
          <p:cNvSpPr/>
          <p:nvPr/>
        </p:nvSpPr>
        <p:spPr>
          <a:xfrm>
            <a:off x="7716060" y="5218370"/>
            <a:ext cx="261620" cy="90170"/>
          </a:xfrm>
          <a:custGeom>
            <a:avLst/>
            <a:gdLst/>
            <a:ahLst/>
            <a:cxnLst/>
            <a:rect l="l" t="t" r="r" b="b"/>
            <a:pathLst>
              <a:path w="261620" h="90170">
                <a:moveTo>
                  <a:pt x="32512" y="19557"/>
                </a:moveTo>
                <a:lnTo>
                  <a:pt x="21674" y="19557"/>
                </a:lnTo>
                <a:lnTo>
                  <a:pt x="21674" y="88611"/>
                </a:lnTo>
                <a:lnTo>
                  <a:pt x="32512" y="88611"/>
                </a:lnTo>
                <a:lnTo>
                  <a:pt x="32512" y="19557"/>
                </a:lnTo>
                <a:close/>
              </a:path>
              <a:path w="261620" h="90170">
                <a:moveTo>
                  <a:pt x="32512" y="0"/>
                </a:moveTo>
                <a:lnTo>
                  <a:pt x="25518" y="0"/>
                </a:lnTo>
                <a:lnTo>
                  <a:pt x="23639" y="3809"/>
                </a:lnTo>
                <a:lnTo>
                  <a:pt x="20421" y="7738"/>
                </a:lnTo>
                <a:lnTo>
                  <a:pt x="11362" y="15849"/>
                </a:lnTo>
                <a:lnTo>
                  <a:pt x="6062" y="19303"/>
                </a:lnTo>
                <a:lnTo>
                  <a:pt x="0" y="22148"/>
                </a:lnTo>
                <a:lnTo>
                  <a:pt x="0" y="32630"/>
                </a:lnTo>
                <a:lnTo>
                  <a:pt x="21674" y="19557"/>
                </a:lnTo>
                <a:lnTo>
                  <a:pt x="32512" y="19557"/>
                </a:lnTo>
                <a:lnTo>
                  <a:pt x="32512" y="0"/>
                </a:lnTo>
                <a:close/>
              </a:path>
              <a:path w="261620" h="90170">
                <a:moveTo>
                  <a:pt x="74355" y="67241"/>
                </a:moveTo>
                <a:lnTo>
                  <a:pt x="63941" y="68207"/>
                </a:lnTo>
                <a:lnTo>
                  <a:pt x="64821" y="75149"/>
                </a:lnTo>
                <a:lnTo>
                  <a:pt x="67446" y="80534"/>
                </a:lnTo>
                <a:lnTo>
                  <a:pt x="76200" y="88205"/>
                </a:lnTo>
                <a:lnTo>
                  <a:pt x="81839" y="90118"/>
                </a:lnTo>
                <a:lnTo>
                  <a:pt x="95251" y="90118"/>
                </a:lnTo>
                <a:lnTo>
                  <a:pt x="100906" y="88374"/>
                </a:lnTo>
                <a:lnTo>
                  <a:pt x="110592" y="81398"/>
                </a:lnTo>
                <a:lnTo>
                  <a:pt x="110725" y="81211"/>
                </a:lnTo>
                <a:lnTo>
                  <a:pt x="85090" y="81211"/>
                </a:lnTo>
                <a:lnTo>
                  <a:pt x="81907" y="80111"/>
                </a:lnTo>
                <a:lnTo>
                  <a:pt x="76929" y="75691"/>
                </a:lnTo>
                <a:lnTo>
                  <a:pt x="75235" y="72135"/>
                </a:lnTo>
                <a:lnTo>
                  <a:pt x="74355" y="67241"/>
                </a:lnTo>
                <a:close/>
              </a:path>
              <a:path w="261620" h="90170">
                <a:moveTo>
                  <a:pt x="120221" y="47074"/>
                </a:moveTo>
                <a:lnTo>
                  <a:pt x="109509" y="47074"/>
                </a:lnTo>
                <a:lnTo>
                  <a:pt x="109576" y="53746"/>
                </a:lnTo>
                <a:lnTo>
                  <a:pt x="109034" y="58148"/>
                </a:lnTo>
                <a:lnTo>
                  <a:pt x="92321" y="81211"/>
                </a:lnTo>
                <a:lnTo>
                  <a:pt x="110725" y="81211"/>
                </a:lnTo>
                <a:lnTo>
                  <a:pt x="120117" y="50715"/>
                </a:lnTo>
                <a:lnTo>
                  <a:pt x="120221" y="47074"/>
                </a:lnTo>
                <a:close/>
              </a:path>
              <a:path w="261620" h="90170">
                <a:moveTo>
                  <a:pt x="95809" y="0"/>
                </a:moveTo>
                <a:lnTo>
                  <a:pt x="82127" y="0"/>
                </a:lnTo>
                <a:lnTo>
                  <a:pt x="75506" y="2726"/>
                </a:lnTo>
                <a:lnTo>
                  <a:pt x="64957" y="13648"/>
                </a:lnTo>
                <a:lnTo>
                  <a:pt x="62315" y="20844"/>
                </a:lnTo>
                <a:lnTo>
                  <a:pt x="62315" y="38472"/>
                </a:lnTo>
                <a:lnTo>
                  <a:pt x="64838" y="45448"/>
                </a:lnTo>
                <a:lnTo>
                  <a:pt x="74947" y="56048"/>
                </a:lnTo>
                <a:lnTo>
                  <a:pt x="81128" y="58690"/>
                </a:lnTo>
                <a:lnTo>
                  <a:pt x="92812" y="58690"/>
                </a:lnTo>
                <a:lnTo>
                  <a:pt x="96876" y="57623"/>
                </a:lnTo>
                <a:lnTo>
                  <a:pt x="104378" y="53322"/>
                </a:lnTo>
                <a:lnTo>
                  <a:pt x="107341" y="50528"/>
                </a:lnTo>
                <a:lnTo>
                  <a:pt x="108223" y="49123"/>
                </a:lnTo>
                <a:lnTo>
                  <a:pt x="86106" y="49123"/>
                </a:lnTo>
                <a:lnTo>
                  <a:pt x="81924" y="47362"/>
                </a:lnTo>
                <a:lnTo>
                  <a:pt x="75150" y="40351"/>
                </a:lnTo>
                <a:lnTo>
                  <a:pt x="73457" y="35779"/>
                </a:lnTo>
                <a:lnTo>
                  <a:pt x="73569" y="23571"/>
                </a:lnTo>
                <a:lnTo>
                  <a:pt x="75235" y="18795"/>
                </a:lnTo>
                <a:lnTo>
                  <a:pt x="82381" y="10938"/>
                </a:lnTo>
                <a:lnTo>
                  <a:pt x="86581" y="8974"/>
                </a:lnTo>
                <a:lnTo>
                  <a:pt x="111602" y="8974"/>
                </a:lnTo>
                <a:lnTo>
                  <a:pt x="110575" y="7721"/>
                </a:lnTo>
                <a:lnTo>
                  <a:pt x="101059" y="1540"/>
                </a:lnTo>
                <a:lnTo>
                  <a:pt x="95809" y="0"/>
                </a:lnTo>
                <a:close/>
              </a:path>
              <a:path w="261620" h="90170">
                <a:moveTo>
                  <a:pt x="111602" y="8974"/>
                </a:moveTo>
                <a:lnTo>
                  <a:pt x="96046" y="8974"/>
                </a:lnTo>
                <a:lnTo>
                  <a:pt x="100026" y="10786"/>
                </a:lnTo>
                <a:lnTo>
                  <a:pt x="106647" y="18101"/>
                </a:lnTo>
                <a:lnTo>
                  <a:pt x="108306" y="23029"/>
                </a:lnTo>
                <a:lnTo>
                  <a:pt x="108206" y="35779"/>
                </a:lnTo>
                <a:lnTo>
                  <a:pt x="106698" y="40351"/>
                </a:lnTo>
                <a:lnTo>
                  <a:pt x="100229" y="47362"/>
                </a:lnTo>
                <a:lnTo>
                  <a:pt x="96114" y="49123"/>
                </a:lnTo>
                <a:lnTo>
                  <a:pt x="108223" y="49123"/>
                </a:lnTo>
                <a:lnTo>
                  <a:pt x="109509" y="47074"/>
                </a:lnTo>
                <a:lnTo>
                  <a:pt x="120221" y="47074"/>
                </a:lnTo>
                <a:lnTo>
                  <a:pt x="120346" y="31851"/>
                </a:lnTo>
                <a:lnTo>
                  <a:pt x="119110" y="23571"/>
                </a:lnTo>
                <a:lnTo>
                  <a:pt x="114182" y="12124"/>
                </a:lnTo>
                <a:lnTo>
                  <a:pt x="111602" y="8974"/>
                </a:lnTo>
                <a:close/>
              </a:path>
              <a:path w="261620" h="90170">
                <a:moveTo>
                  <a:pt x="144967" y="67241"/>
                </a:moveTo>
                <a:lnTo>
                  <a:pt x="134553" y="68207"/>
                </a:lnTo>
                <a:lnTo>
                  <a:pt x="135451" y="75149"/>
                </a:lnTo>
                <a:lnTo>
                  <a:pt x="138075" y="80534"/>
                </a:lnTo>
                <a:lnTo>
                  <a:pt x="146813" y="88205"/>
                </a:lnTo>
                <a:lnTo>
                  <a:pt x="152469" y="90118"/>
                </a:lnTo>
                <a:lnTo>
                  <a:pt x="165863" y="90118"/>
                </a:lnTo>
                <a:lnTo>
                  <a:pt x="171536" y="88374"/>
                </a:lnTo>
                <a:lnTo>
                  <a:pt x="181205" y="81398"/>
                </a:lnTo>
                <a:lnTo>
                  <a:pt x="181338" y="81211"/>
                </a:lnTo>
                <a:lnTo>
                  <a:pt x="155720" y="81211"/>
                </a:lnTo>
                <a:lnTo>
                  <a:pt x="152520" y="80111"/>
                </a:lnTo>
                <a:lnTo>
                  <a:pt x="147541" y="75691"/>
                </a:lnTo>
                <a:lnTo>
                  <a:pt x="145865" y="72135"/>
                </a:lnTo>
                <a:lnTo>
                  <a:pt x="144967" y="67241"/>
                </a:lnTo>
                <a:close/>
              </a:path>
              <a:path w="261620" h="90170">
                <a:moveTo>
                  <a:pt x="190851" y="47074"/>
                </a:moveTo>
                <a:lnTo>
                  <a:pt x="180138" y="47074"/>
                </a:lnTo>
                <a:lnTo>
                  <a:pt x="180189" y="53746"/>
                </a:lnTo>
                <a:lnTo>
                  <a:pt x="179647" y="58148"/>
                </a:lnTo>
                <a:lnTo>
                  <a:pt x="162934" y="81211"/>
                </a:lnTo>
                <a:lnTo>
                  <a:pt x="181338" y="81211"/>
                </a:lnTo>
                <a:lnTo>
                  <a:pt x="190747" y="50715"/>
                </a:lnTo>
                <a:lnTo>
                  <a:pt x="190851" y="47074"/>
                </a:lnTo>
                <a:close/>
              </a:path>
              <a:path w="261620" h="90170">
                <a:moveTo>
                  <a:pt x="166422" y="0"/>
                </a:moveTo>
                <a:lnTo>
                  <a:pt x="152740" y="0"/>
                </a:lnTo>
                <a:lnTo>
                  <a:pt x="146136" y="2726"/>
                </a:lnTo>
                <a:lnTo>
                  <a:pt x="135569" y="13648"/>
                </a:lnTo>
                <a:lnTo>
                  <a:pt x="132928" y="20844"/>
                </a:lnTo>
                <a:lnTo>
                  <a:pt x="132928" y="38472"/>
                </a:lnTo>
                <a:lnTo>
                  <a:pt x="135468" y="45448"/>
                </a:lnTo>
                <a:lnTo>
                  <a:pt x="145577" y="56048"/>
                </a:lnTo>
                <a:lnTo>
                  <a:pt x="151758" y="58690"/>
                </a:lnTo>
                <a:lnTo>
                  <a:pt x="163442" y="58690"/>
                </a:lnTo>
                <a:lnTo>
                  <a:pt x="167506" y="57623"/>
                </a:lnTo>
                <a:lnTo>
                  <a:pt x="175008" y="53322"/>
                </a:lnTo>
                <a:lnTo>
                  <a:pt x="177971" y="50528"/>
                </a:lnTo>
                <a:lnTo>
                  <a:pt x="178853" y="49123"/>
                </a:lnTo>
                <a:lnTo>
                  <a:pt x="156736" y="49123"/>
                </a:lnTo>
                <a:lnTo>
                  <a:pt x="152554" y="47362"/>
                </a:lnTo>
                <a:lnTo>
                  <a:pt x="145763" y="40351"/>
                </a:lnTo>
                <a:lnTo>
                  <a:pt x="144070" y="35779"/>
                </a:lnTo>
                <a:lnTo>
                  <a:pt x="144183" y="23571"/>
                </a:lnTo>
                <a:lnTo>
                  <a:pt x="145865" y="18795"/>
                </a:lnTo>
                <a:lnTo>
                  <a:pt x="153011" y="10938"/>
                </a:lnTo>
                <a:lnTo>
                  <a:pt x="157193" y="8974"/>
                </a:lnTo>
                <a:lnTo>
                  <a:pt x="182215" y="8974"/>
                </a:lnTo>
                <a:lnTo>
                  <a:pt x="181188" y="7721"/>
                </a:lnTo>
                <a:lnTo>
                  <a:pt x="171672" y="1540"/>
                </a:lnTo>
                <a:lnTo>
                  <a:pt x="166422" y="0"/>
                </a:lnTo>
                <a:close/>
              </a:path>
              <a:path w="261620" h="90170">
                <a:moveTo>
                  <a:pt x="182215" y="8974"/>
                </a:moveTo>
                <a:lnTo>
                  <a:pt x="166676" y="8974"/>
                </a:lnTo>
                <a:lnTo>
                  <a:pt x="170656" y="10786"/>
                </a:lnTo>
                <a:lnTo>
                  <a:pt x="177277" y="18101"/>
                </a:lnTo>
                <a:lnTo>
                  <a:pt x="178936" y="23029"/>
                </a:lnTo>
                <a:lnTo>
                  <a:pt x="178834" y="35779"/>
                </a:lnTo>
                <a:lnTo>
                  <a:pt x="177310" y="40351"/>
                </a:lnTo>
                <a:lnTo>
                  <a:pt x="170859" y="47362"/>
                </a:lnTo>
                <a:lnTo>
                  <a:pt x="166727" y="49123"/>
                </a:lnTo>
                <a:lnTo>
                  <a:pt x="178853" y="49123"/>
                </a:lnTo>
                <a:lnTo>
                  <a:pt x="180138" y="47074"/>
                </a:lnTo>
                <a:lnTo>
                  <a:pt x="190851" y="47074"/>
                </a:lnTo>
                <a:lnTo>
                  <a:pt x="190976" y="31851"/>
                </a:lnTo>
                <a:lnTo>
                  <a:pt x="189740" y="23571"/>
                </a:lnTo>
                <a:lnTo>
                  <a:pt x="184795" y="12124"/>
                </a:lnTo>
                <a:lnTo>
                  <a:pt x="182215" y="8974"/>
                </a:lnTo>
                <a:close/>
              </a:path>
              <a:path w="261620" h="90170">
                <a:moveTo>
                  <a:pt x="261419" y="1507"/>
                </a:moveTo>
                <a:lnTo>
                  <a:pt x="204286" y="1507"/>
                </a:lnTo>
                <a:lnTo>
                  <a:pt x="204286" y="11920"/>
                </a:lnTo>
                <a:lnTo>
                  <a:pt x="247500" y="11920"/>
                </a:lnTo>
                <a:lnTo>
                  <a:pt x="243440" y="16886"/>
                </a:lnTo>
                <a:lnTo>
                  <a:pt x="222880" y="56146"/>
                </a:lnTo>
                <a:lnTo>
                  <a:pt x="216613" y="88611"/>
                </a:lnTo>
                <a:lnTo>
                  <a:pt x="227755" y="88611"/>
                </a:lnTo>
                <a:lnTo>
                  <a:pt x="228365" y="79823"/>
                </a:lnTo>
                <a:lnTo>
                  <a:pt x="229754" y="71746"/>
                </a:lnTo>
                <a:lnTo>
                  <a:pt x="244706" y="33764"/>
                </a:lnTo>
                <a:lnTo>
                  <a:pt x="261419" y="9922"/>
                </a:lnTo>
                <a:lnTo>
                  <a:pt x="261419" y="1507"/>
                </a:lnTo>
                <a:close/>
              </a:path>
            </a:pathLst>
          </a:custGeom>
          <a:solidFill>
            <a:srgbClr val="000000"/>
          </a:solidFill>
        </p:spPr>
        <p:txBody>
          <a:bodyPr wrap="square" lIns="0" tIns="0" rIns="0" bIns="0" rtlCol="0"/>
          <a:lstStyle/>
          <a:p>
            <a:endParaRPr/>
          </a:p>
        </p:txBody>
      </p:sp>
      <p:sp>
        <p:nvSpPr>
          <p:cNvPr id="194" name="object 194"/>
          <p:cNvSpPr/>
          <p:nvPr/>
        </p:nvSpPr>
        <p:spPr>
          <a:xfrm>
            <a:off x="7769045" y="4687479"/>
            <a:ext cx="155161" cy="90084"/>
          </a:xfrm>
          <a:prstGeom prst="rect">
            <a:avLst/>
          </a:prstGeom>
          <a:blipFill>
            <a:blip r:embed="rId31" cstate="print"/>
            <a:stretch>
              <a:fillRect/>
            </a:stretch>
          </a:blipFill>
        </p:spPr>
        <p:txBody>
          <a:bodyPr wrap="square" lIns="0" tIns="0" rIns="0" bIns="0" rtlCol="0"/>
          <a:lstStyle/>
          <a:p>
            <a:endParaRPr/>
          </a:p>
        </p:txBody>
      </p:sp>
      <p:sp>
        <p:nvSpPr>
          <p:cNvPr id="195" name="object 195"/>
          <p:cNvSpPr/>
          <p:nvPr/>
        </p:nvSpPr>
        <p:spPr>
          <a:xfrm>
            <a:off x="7760748" y="3939877"/>
            <a:ext cx="163933" cy="90084"/>
          </a:xfrm>
          <a:prstGeom prst="rect">
            <a:avLst/>
          </a:prstGeom>
          <a:blipFill>
            <a:blip r:embed="rId32" cstate="print"/>
            <a:stretch>
              <a:fillRect/>
            </a:stretch>
          </a:blipFill>
        </p:spPr>
        <p:txBody>
          <a:bodyPr wrap="square" lIns="0" tIns="0" rIns="0" bIns="0" rtlCol="0"/>
          <a:lstStyle/>
          <a:p>
            <a:endParaRPr/>
          </a:p>
        </p:txBody>
      </p:sp>
      <p:sp>
        <p:nvSpPr>
          <p:cNvPr id="196" name="object 196"/>
          <p:cNvSpPr/>
          <p:nvPr/>
        </p:nvSpPr>
        <p:spPr>
          <a:xfrm>
            <a:off x="7758699" y="3184147"/>
            <a:ext cx="165203" cy="88560"/>
          </a:xfrm>
          <a:prstGeom prst="rect">
            <a:avLst/>
          </a:prstGeom>
          <a:blipFill>
            <a:blip r:embed="rId33" cstate="print"/>
            <a:stretch>
              <a:fillRect/>
            </a:stretch>
          </a:blipFill>
        </p:spPr>
        <p:txBody>
          <a:bodyPr wrap="square" lIns="0" tIns="0" rIns="0" bIns="0" rtlCol="0"/>
          <a:lstStyle/>
          <a:p>
            <a:endParaRPr/>
          </a:p>
        </p:txBody>
      </p:sp>
      <p:sp>
        <p:nvSpPr>
          <p:cNvPr id="197" name="object 197"/>
          <p:cNvSpPr/>
          <p:nvPr/>
        </p:nvSpPr>
        <p:spPr>
          <a:xfrm>
            <a:off x="8476003" y="5218370"/>
            <a:ext cx="270510" cy="90170"/>
          </a:xfrm>
          <a:custGeom>
            <a:avLst/>
            <a:gdLst/>
            <a:ahLst/>
            <a:cxnLst/>
            <a:rect l="l" t="t" r="r" b="b"/>
            <a:pathLst>
              <a:path w="270509" h="90170">
                <a:moveTo>
                  <a:pt x="52826" y="8974"/>
                </a:moveTo>
                <a:lnTo>
                  <a:pt x="35391" y="8974"/>
                </a:lnTo>
                <a:lnTo>
                  <a:pt x="39455" y="10447"/>
                </a:lnTo>
                <a:lnTo>
                  <a:pt x="45551" y="16340"/>
                </a:lnTo>
                <a:lnTo>
                  <a:pt x="47075" y="19964"/>
                </a:lnTo>
                <a:lnTo>
                  <a:pt x="47075" y="28346"/>
                </a:lnTo>
                <a:lnTo>
                  <a:pt x="45381" y="32698"/>
                </a:lnTo>
                <a:lnTo>
                  <a:pt x="16425" y="61044"/>
                </a:lnTo>
                <a:lnTo>
                  <a:pt x="11684" y="65497"/>
                </a:lnTo>
                <a:lnTo>
                  <a:pt x="8466" y="69358"/>
                </a:lnTo>
                <a:lnTo>
                  <a:pt x="5080" y="73202"/>
                </a:lnTo>
                <a:lnTo>
                  <a:pt x="2709" y="77113"/>
                </a:lnTo>
                <a:lnTo>
                  <a:pt x="1354" y="81093"/>
                </a:lnTo>
                <a:lnTo>
                  <a:pt x="338" y="83497"/>
                </a:lnTo>
                <a:lnTo>
                  <a:pt x="0" y="86003"/>
                </a:lnTo>
                <a:lnTo>
                  <a:pt x="0" y="88611"/>
                </a:lnTo>
                <a:lnTo>
                  <a:pt x="58420" y="88611"/>
                </a:lnTo>
                <a:lnTo>
                  <a:pt x="58420" y="78197"/>
                </a:lnTo>
                <a:lnTo>
                  <a:pt x="15070" y="78197"/>
                </a:lnTo>
                <a:lnTo>
                  <a:pt x="16256" y="76233"/>
                </a:lnTo>
                <a:lnTo>
                  <a:pt x="17780" y="74286"/>
                </a:lnTo>
                <a:lnTo>
                  <a:pt x="21505" y="70391"/>
                </a:lnTo>
                <a:lnTo>
                  <a:pt x="25569" y="66683"/>
                </a:lnTo>
                <a:lnTo>
                  <a:pt x="32173" y="61230"/>
                </a:lnTo>
                <a:lnTo>
                  <a:pt x="39963" y="54643"/>
                </a:lnTo>
                <a:lnTo>
                  <a:pt x="56049" y="34916"/>
                </a:lnTo>
                <a:lnTo>
                  <a:pt x="57573" y="31512"/>
                </a:lnTo>
                <a:lnTo>
                  <a:pt x="58188" y="28346"/>
                </a:lnTo>
                <a:lnTo>
                  <a:pt x="58251" y="17559"/>
                </a:lnTo>
                <a:lnTo>
                  <a:pt x="55711" y="11734"/>
                </a:lnTo>
                <a:lnTo>
                  <a:pt x="52826" y="8974"/>
                </a:lnTo>
                <a:close/>
              </a:path>
              <a:path w="270509" h="90170">
                <a:moveTo>
                  <a:pt x="39116" y="0"/>
                </a:moveTo>
                <a:lnTo>
                  <a:pt x="22352" y="0"/>
                </a:lnTo>
                <a:lnTo>
                  <a:pt x="15578" y="2167"/>
                </a:lnTo>
                <a:lnTo>
                  <a:pt x="5757" y="10888"/>
                </a:lnTo>
                <a:lnTo>
                  <a:pt x="2878" y="17221"/>
                </a:lnTo>
                <a:lnTo>
                  <a:pt x="2032" y="25518"/>
                </a:lnTo>
                <a:lnTo>
                  <a:pt x="13208" y="26669"/>
                </a:lnTo>
                <a:lnTo>
                  <a:pt x="13208" y="21132"/>
                </a:lnTo>
                <a:lnTo>
                  <a:pt x="14732" y="16797"/>
                </a:lnTo>
                <a:lnTo>
                  <a:pt x="17949" y="13665"/>
                </a:lnTo>
                <a:lnTo>
                  <a:pt x="20997" y="10532"/>
                </a:lnTo>
                <a:lnTo>
                  <a:pt x="25230" y="8974"/>
                </a:lnTo>
                <a:lnTo>
                  <a:pt x="52826" y="8974"/>
                </a:lnTo>
                <a:lnTo>
                  <a:pt x="45889" y="2336"/>
                </a:lnTo>
                <a:lnTo>
                  <a:pt x="39116" y="0"/>
                </a:lnTo>
                <a:close/>
              </a:path>
              <a:path w="270509" h="90170">
                <a:moveTo>
                  <a:pt x="105495" y="0"/>
                </a:moveTo>
                <a:lnTo>
                  <a:pt x="94319" y="0"/>
                </a:lnTo>
                <a:lnTo>
                  <a:pt x="89070" y="1727"/>
                </a:lnTo>
                <a:lnTo>
                  <a:pt x="72184" y="37651"/>
                </a:lnTo>
                <a:lnTo>
                  <a:pt x="71967" y="45093"/>
                </a:lnTo>
                <a:lnTo>
                  <a:pt x="72509" y="56659"/>
                </a:lnTo>
                <a:lnTo>
                  <a:pt x="92287" y="90118"/>
                </a:lnTo>
                <a:lnTo>
                  <a:pt x="107189" y="90118"/>
                </a:lnTo>
                <a:lnTo>
                  <a:pt x="112607" y="88391"/>
                </a:lnTo>
                <a:lnTo>
                  <a:pt x="121074" y="81448"/>
                </a:lnTo>
                <a:lnTo>
                  <a:pt x="121229" y="81211"/>
                </a:lnTo>
                <a:lnTo>
                  <a:pt x="95843" y="81211"/>
                </a:lnTo>
                <a:lnTo>
                  <a:pt x="91610" y="78807"/>
                </a:lnTo>
                <a:lnTo>
                  <a:pt x="83143" y="45093"/>
                </a:lnTo>
                <a:lnTo>
                  <a:pt x="83492" y="35078"/>
                </a:lnTo>
                <a:lnTo>
                  <a:pt x="95674" y="8974"/>
                </a:lnTo>
                <a:lnTo>
                  <a:pt x="120681" y="8974"/>
                </a:lnTo>
                <a:lnTo>
                  <a:pt x="119720" y="7518"/>
                </a:lnTo>
                <a:lnTo>
                  <a:pt x="116841" y="4758"/>
                </a:lnTo>
                <a:lnTo>
                  <a:pt x="109729" y="948"/>
                </a:lnTo>
                <a:lnTo>
                  <a:pt x="105495" y="0"/>
                </a:lnTo>
                <a:close/>
              </a:path>
              <a:path w="270509" h="90170">
                <a:moveTo>
                  <a:pt x="120681" y="8974"/>
                </a:moveTo>
                <a:lnTo>
                  <a:pt x="105665" y="8974"/>
                </a:lnTo>
                <a:lnTo>
                  <a:pt x="109898" y="11362"/>
                </a:lnTo>
                <a:lnTo>
                  <a:pt x="113285" y="16137"/>
                </a:lnTo>
                <a:lnTo>
                  <a:pt x="115507" y="20633"/>
                </a:lnTo>
                <a:lnTo>
                  <a:pt x="117095" y="26957"/>
                </a:lnTo>
                <a:lnTo>
                  <a:pt x="118044" y="35078"/>
                </a:lnTo>
                <a:lnTo>
                  <a:pt x="118365" y="45093"/>
                </a:lnTo>
                <a:lnTo>
                  <a:pt x="118047" y="55024"/>
                </a:lnTo>
                <a:lnTo>
                  <a:pt x="105834" y="81211"/>
                </a:lnTo>
                <a:lnTo>
                  <a:pt x="121229" y="81211"/>
                </a:lnTo>
                <a:lnTo>
                  <a:pt x="124292" y="76521"/>
                </a:lnTo>
                <a:lnTo>
                  <a:pt x="126324" y="70171"/>
                </a:lnTo>
                <a:lnTo>
                  <a:pt x="128525" y="63804"/>
                </a:lnTo>
                <a:lnTo>
                  <a:pt x="129541" y="55439"/>
                </a:lnTo>
                <a:lnTo>
                  <a:pt x="129418" y="35078"/>
                </a:lnTo>
                <a:lnTo>
                  <a:pt x="128864" y="29379"/>
                </a:lnTo>
                <a:lnTo>
                  <a:pt x="127509" y="24231"/>
                </a:lnTo>
                <a:lnTo>
                  <a:pt x="126324" y="19066"/>
                </a:lnTo>
                <a:lnTo>
                  <a:pt x="124461" y="14698"/>
                </a:lnTo>
                <a:lnTo>
                  <a:pt x="120681" y="8974"/>
                </a:lnTo>
                <a:close/>
              </a:path>
              <a:path w="270509" h="90170">
                <a:moveTo>
                  <a:pt x="176108" y="0"/>
                </a:moveTo>
                <a:lnTo>
                  <a:pt x="164932" y="0"/>
                </a:lnTo>
                <a:lnTo>
                  <a:pt x="159683" y="1727"/>
                </a:lnTo>
                <a:lnTo>
                  <a:pt x="142797" y="37651"/>
                </a:lnTo>
                <a:lnTo>
                  <a:pt x="142580" y="45093"/>
                </a:lnTo>
                <a:lnTo>
                  <a:pt x="143146" y="56659"/>
                </a:lnTo>
                <a:lnTo>
                  <a:pt x="162900" y="90118"/>
                </a:lnTo>
                <a:lnTo>
                  <a:pt x="177802" y="90118"/>
                </a:lnTo>
                <a:lnTo>
                  <a:pt x="183220" y="88391"/>
                </a:lnTo>
                <a:lnTo>
                  <a:pt x="191687" y="81448"/>
                </a:lnTo>
                <a:lnTo>
                  <a:pt x="191842" y="81211"/>
                </a:lnTo>
                <a:lnTo>
                  <a:pt x="166456" y="81211"/>
                </a:lnTo>
                <a:lnTo>
                  <a:pt x="162223" y="78807"/>
                </a:lnTo>
                <a:lnTo>
                  <a:pt x="153756" y="45093"/>
                </a:lnTo>
                <a:lnTo>
                  <a:pt x="154105" y="35078"/>
                </a:lnTo>
                <a:lnTo>
                  <a:pt x="166287" y="8974"/>
                </a:lnTo>
                <a:lnTo>
                  <a:pt x="191294" y="8974"/>
                </a:lnTo>
                <a:lnTo>
                  <a:pt x="190332" y="7518"/>
                </a:lnTo>
                <a:lnTo>
                  <a:pt x="187454" y="4758"/>
                </a:lnTo>
                <a:lnTo>
                  <a:pt x="180342" y="948"/>
                </a:lnTo>
                <a:lnTo>
                  <a:pt x="176108" y="0"/>
                </a:lnTo>
                <a:close/>
              </a:path>
              <a:path w="270509" h="90170">
                <a:moveTo>
                  <a:pt x="191294" y="8974"/>
                </a:moveTo>
                <a:lnTo>
                  <a:pt x="176277" y="8974"/>
                </a:lnTo>
                <a:lnTo>
                  <a:pt x="180511" y="11362"/>
                </a:lnTo>
                <a:lnTo>
                  <a:pt x="183898" y="16137"/>
                </a:lnTo>
                <a:lnTo>
                  <a:pt x="186120" y="20633"/>
                </a:lnTo>
                <a:lnTo>
                  <a:pt x="187708" y="26957"/>
                </a:lnTo>
                <a:lnTo>
                  <a:pt x="188656" y="35078"/>
                </a:lnTo>
                <a:lnTo>
                  <a:pt x="188978" y="45093"/>
                </a:lnTo>
                <a:lnTo>
                  <a:pt x="188660" y="55024"/>
                </a:lnTo>
                <a:lnTo>
                  <a:pt x="176447" y="81211"/>
                </a:lnTo>
                <a:lnTo>
                  <a:pt x="191842" y="81211"/>
                </a:lnTo>
                <a:lnTo>
                  <a:pt x="194904" y="76521"/>
                </a:lnTo>
                <a:lnTo>
                  <a:pt x="196936" y="70171"/>
                </a:lnTo>
                <a:lnTo>
                  <a:pt x="199138" y="63804"/>
                </a:lnTo>
                <a:lnTo>
                  <a:pt x="200154" y="55439"/>
                </a:lnTo>
                <a:lnTo>
                  <a:pt x="200031" y="35078"/>
                </a:lnTo>
                <a:lnTo>
                  <a:pt x="199476" y="29379"/>
                </a:lnTo>
                <a:lnTo>
                  <a:pt x="198122" y="24231"/>
                </a:lnTo>
                <a:lnTo>
                  <a:pt x="196936" y="19066"/>
                </a:lnTo>
                <a:lnTo>
                  <a:pt x="195074" y="14698"/>
                </a:lnTo>
                <a:lnTo>
                  <a:pt x="191294" y="8974"/>
                </a:lnTo>
                <a:close/>
              </a:path>
              <a:path w="270509" h="90170">
                <a:moveTo>
                  <a:pt x="264665" y="8974"/>
                </a:moveTo>
                <a:lnTo>
                  <a:pt x="247229" y="8974"/>
                </a:lnTo>
                <a:lnTo>
                  <a:pt x="251293" y="10447"/>
                </a:lnTo>
                <a:lnTo>
                  <a:pt x="257389" y="16340"/>
                </a:lnTo>
                <a:lnTo>
                  <a:pt x="258913" y="19964"/>
                </a:lnTo>
                <a:lnTo>
                  <a:pt x="258913" y="28346"/>
                </a:lnTo>
                <a:lnTo>
                  <a:pt x="257220" y="32698"/>
                </a:lnTo>
                <a:lnTo>
                  <a:pt x="228263" y="61044"/>
                </a:lnTo>
                <a:lnTo>
                  <a:pt x="223522" y="65497"/>
                </a:lnTo>
                <a:lnTo>
                  <a:pt x="220305" y="69358"/>
                </a:lnTo>
                <a:lnTo>
                  <a:pt x="216918" y="73202"/>
                </a:lnTo>
                <a:lnTo>
                  <a:pt x="214547" y="77113"/>
                </a:lnTo>
                <a:lnTo>
                  <a:pt x="213193" y="81093"/>
                </a:lnTo>
                <a:lnTo>
                  <a:pt x="212177" y="83497"/>
                </a:lnTo>
                <a:lnTo>
                  <a:pt x="211838" y="86003"/>
                </a:lnTo>
                <a:lnTo>
                  <a:pt x="211838" y="88611"/>
                </a:lnTo>
                <a:lnTo>
                  <a:pt x="270259" y="88611"/>
                </a:lnTo>
                <a:lnTo>
                  <a:pt x="270259" y="78197"/>
                </a:lnTo>
                <a:lnTo>
                  <a:pt x="226909" y="78197"/>
                </a:lnTo>
                <a:lnTo>
                  <a:pt x="228094" y="76233"/>
                </a:lnTo>
                <a:lnTo>
                  <a:pt x="229618" y="74286"/>
                </a:lnTo>
                <a:lnTo>
                  <a:pt x="233343" y="70391"/>
                </a:lnTo>
                <a:lnTo>
                  <a:pt x="237577" y="66683"/>
                </a:lnTo>
                <a:lnTo>
                  <a:pt x="251801" y="54643"/>
                </a:lnTo>
                <a:lnTo>
                  <a:pt x="257389" y="49461"/>
                </a:lnTo>
                <a:lnTo>
                  <a:pt x="264163" y="41926"/>
                </a:lnTo>
                <a:lnTo>
                  <a:pt x="266533" y="38319"/>
                </a:lnTo>
                <a:lnTo>
                  <a:pt x="267888" y="34916"/>
                </a:lnTo>
                <a:lnTo>
                  <a:pt x="269412" y="31512"/>
                </a:lnTo>
                <a:lnTo>
                  <a:pt x="270027" y="28346"/>
                </a:lnTo>
                <a:lnTo>
                  <a:pt x="270089" y="17559"/>
                </a:lnTo>
                <a:lnTo>
                  <a:pt x="267549" y="11734"/>
                </a:lnTo>
                <a:lnTo>
                  <a:pt x="264665" y="8974"/>
                </a:lnTo>
                <a:close/>
              </a:path>
              <a:path w="270509" h="90170">
                <a:moveTo>
                  <a:pt x="251124" y="0"/>
                </a:moveTo>
                <a:lnTo>
                  <a:pt x="234190" y="0"/>
                </a:lnTo>
                <a:lnTo>
                  <a:pt x="227586" y="2167"/>
                </a:lnTo>
                <a:lnTo>
                  <a:pt x="222506" y="6536"/>
                </a:lnTo>
                <a:lnTo>
                  <a:pt x="217595" y="10888"/>
                </a:lnTo>
                <a:lnTo>
                  <a:pt x="214717" y="17221"/>
                </a:lnTo>
                <a:lnTo>
                  <a:pt x="213870" y="25518"/>
                </a:lnTo>
                <a:lnTo>
                  <a:pt x="225046" y="26669"/>
                </a:lnTo>
                <a:lnTo>
                  <a:pt x="225046" y="21132"/>
                </a:lnTo>
                <a:lnTo>
                  <a:pt x="226739" y="16797"/>
                </a:lnTo>
                <a:lnTo>
                  <a:pt x="229787" y="13665"/>
                </a:lnTo>
                <a:lnTo>
                  <a:pt x="233005" y="10532"/>
                </a:lnTo>
                <a:lnTo>
                  <a:pt x="237069" y="8974"/>
                </a:lnTo>
                <a:lnTo>
                  <a:pt x="264665" y="8974"/>
                </a:lnTo>
                <a:lnTo>
                  <a:pt x="257728" y="2336"/>
                </a:lnTo>
                <a:lnTo>
                  <a:pt x="251124" y="0"/>
                </a:lnTo>
                <a:close/>
              </a:path>
            </a:pathLst>
          </a:custGeom>
          <a:solidFill>
            <a:srgbClr val="000000"/>
          </a:solidFill>
        </p:spPr>
        <p:txBody>
          <a:bodyPr wrap="square" lIns="0" tIns="0" rIns="0" bIns="0" rtlCol="0"/>
          <a:lstStyle/>
          <a:p>
            <a:endParaRPr/>
          </a:p>
        </p:txBody>
      </p:sp>
      <p:sp>
        <p:nvSpPr>
          <p:cNvPr id="198" name="object 198"/>
          <p:cNvSpPr/>
          <p:nvPr/>
        </p:nvSpPr>
        <p:spPr>
          <a:xfrm>
            <a:off x="8538657" y="4716435"/>
            <a:ext cx="155111" cy="90101"/>
          </a:xfrm>
          <a:prstGeom prst="rect">
            <a:avLst/>
          </a:prstGeom>
          <a:blipFill>
            <a:blip r:embed="rId34" cstate="print"/>
            <a:stretch>
              <a:fillRect/>
            </a:stretch>
          </a:blipFill>
        </p:spPr>
        <p:txBody>
          <a:bodyPr wrap="square" lIns="0" tIns="0" rIns="0" bIns="0" rtlCol="0"/>
          <a:lstStyle/>
          <a:p>
            <a:endParaRPr/>
          </a:p>
        </p:txBody>
      </p:sp>
      <p:sp>
        <p:nvSpPr>
          <p:cNvPr id="199" name="object 199"/>
          <p:cNvSpPr/>
          <p:nvPr/>
        </p:nvSpPr>
        <p:spPr>
          <a:xfrm>
            <a:off x="8530360" y="4008626"/>
            <a:ext cx="163747" cy="90084"/>
          </a:xfrm>
          <a:prstGeom prst="rect">
            <a:avLst/>
          </a:prstGeom>
          <a:blipFill>
            <a:blip r:embed="rId35" cstate="print"/>
            <a:stretch>
              <a:fillRect/>
            </a:stretch>
          </a:blipFill>
        </p:spPr>
        <p:txBody>
          <a:bodyPr wrap="square" lIns="0" tIns="0" rIns="0" bIns="0" rtlCol="0"/>
          <a:lstStyle/>
          <a:p>
            <a:endParaRPr/>
          </a:p>
        </p:txBody>
      </p:sp>
      <p:sp>
        <p:nvSpPr>
          <p:cNvPr id="200" name="object 200"/>
          <p:cNvSpPr/>
          <p:nvPr/>
        </p:nvSpPr>
        <p:spPr>
          <a:xfrm>
            <a:off x="8525280" y="3475756"/>
            <a:ext cx="176548" cy="141881"/>
          </a:xfrm>
          <a:prstGeom prst="rect">
            <a:avLst/>
          </a:prstGeom>
          <a:blipFill>
            <a:blip r:embed="rId36" cstate="print"/>
            <a:stretch>
              <a:fillRect/>
            </a:stretch>
          </a:blipFill>
        </p:spPr>
        <p:txBody>
          <a:bodyPr wrap="square" lIns="0" tIns="0" rIns="0" bIns="0" rtlCol="0"/>
          <a:lstStyle/>
          <a:p>
            <a:endParaRPr/>
          </a:p>
        </p:txBody>
      </p:sp>
      <p:sp>
        <p:nvSpPr>
          <p:cNvPr id="201" name="object 201"/>
          <p:cNvSpPr/>
          <p:nvPr/>
        </p:nvSpPr>
        <p:spPr>
          <a:xfrm>
            <a:off x="8528328" y="3194815"/>
            <a:ext cx="165271" cy="88730"/>
          </a:xfrm>
          <a:prstGeom prst="rect">
            <a:avLst/>
          </a:prstGeom>
          <a:blipFill>
            <a:blip r:embed="rId37" cstate="print"/>
            <a:stretch>
              <a:fillRect/>
            </a:stretch>
          </a:blipFill>
        </p:spPr>
        <p:txBody>
          <a:bodyPr wrap="square" lIns="0" tIns="0" rIns="0" bIns="0" rtlCol="0"/>
          <a:lstStyle/>
          <a:p>
            <a:endParaRPr/>
          </a:p>
        </p:txBody>
      </p:sp>
      <p:sp>
        <p:nvSpPr>
          <p:cNvPr id="202" name="object 202"/>
          <p:cNvSpPr/>
          <p:nvPr/>
        </p:nvSpPr>
        <p:spPr>
          <a:xfrm>
            <a:off x="9245632" y="5218370"/>
            <a:ext cx="271145" cy="90170"/>
          </a:xfrm>
          <a:custGeom>
            <a:avLst/>
            <a:gdLst/>
            <a:ahLst/>
            <a:cxnLst/>
            <a:rect l="l" t="t" r="r" b="b"/>
            <a:pathLst>
              <a:path w="271145" h="90170">
                <a:moveTo>
                  <a:pt x="52826" y="8974"/>
                </a:moveTo>
                <a:lnTo>
                  <a:pt x="35391" y="8974"/>
                </a:lnTo>
                <a:lnTo>
                  <a:pt x="39455" y="10447"/>
                </a:lnTo>
                <a:lnTo>
                  <a:pt x="45551" y="16340"/>
                </a:lnTo>
                <a:lnTo>
                  <a:pt x="47075" y="19964"/>
                </a:lnTo>
                <a:lnTo>
                  <a:pt x="47075" y="28346"/>
                </a:lnTo>
                <a:lnTo>
                  <a:pt x="45381" y="32698"/>
                </a:lnTo>
                <a:lnTo>
                  <a:pt x="16425" y="61044"/>
                </a:lnTo>
                <a:lnTo>
                  <a:pt x="11684" y="65497"/>
                </a:lnTo>
                <a:lnTo>
                  <a:pt x="8466" y="69358"/>
                </a:lnTo>
                <a:lnTo>
                  <a:pt x="5080" y="73202"/>
                </a:lnTo>
                <a:lnTo>
                  <a:pt x="2709" y="77113"/>
                </a:lnTo>
                <a:lnTo>
                  <a:pt x="1354" y="81093"/>
                </a:lnTo>
                <a:lnTo>
                  <a:pt x="338" y="83497"/>
                </a:lnTo>
                <a:lnTo>
                  <a:pt x="0" y="86003"/>
                </a:lnTo>
                <a:lnTo>
                  <a:pt x="0" y="88611"/>
                </a:lnTo>
                <a:lnTo>
                  <a:pt x="58420" y="88611"/>
                </a:lnTo>
                <a:lnTo>
                  <a:pt x="58420" y="78197"/>
                </a:lnTo>
                <a:lnTo>
                  <a:pt x="15070" y="78197"/>
                </a:lnTo>
                <a:lnTo>
                  <a:pt x="16256" y="76233"/>
                </a:lnTo>
                <a:lnTo>
                  <a:pt x="17780" y="74286"/>
                </a:lnTo>
                <a:lnTo>
                  <a:pt x="21505" y="70391"/>
                </a:lnTo>
                <a:lnTo>
                  <a:pt x="25738" y="66683"/>
                </a:lnTo>
                <a:lnTo>
                  <a:pt x="39963" y="54643"/>
                </a:lnTo>
                <a:lnTo>
                  <a:pt x="45551" y="49461"/>
                </a:lnTo>
                <a:lnTo>
                  <a:pt x="48937" y="45685"/>
                </a:lnTo>
                <a:lnTo>
                  <a:pt x="52155" y="41926"/>
                </a:lnTo>
                <a:lnTo>
                  <a:pt x="54695" y="38319"/>
                </a:lnTo>
                <a:lnTo>
                  <a:pt x="56049" y="34916"/>
                </a:lnTo>
                <a:lnTo>
                  <a:pt x="57573" y="31512"/>
                </a:lnTo>
                <a:lnTo>
                  <a:pt x="58188" y="28346"/>
                </a:lnTo>
                <a:lnTo>
                  <a:pt x="58251" y="17559"/>
                </a:lnTo>
                <a:lnTo>
                  <a:pt x="55711" y="11734"/>
                </a:lnTo>
                <a:lnTo>
                  <a:pt x="52826" y="8974"/>
                </a:lnTo>
                <a:close/>
              </a:path>
              <a:path w="271145" h="90170">
                <a:moveTo>
                  <a:pt x="39116" y="0"/>
                </a:moveTo>
                <a:lnTo>
                  <a:pt x="22352" y="0"/>
                </a:lnTo>
                <a:lnTo>
                  <a:pt x="15578" y="2167"/>
                </a:lnTo>
                <a:lnTo>
                  <a:pt x="5757" y="10888"/>
                </a:lnTo>
                <a:lnTo>
                  <a:pt x="2878" y="17221"/>
                </a:lnTo>
                <a:lnTo>
                  <a:pt x="2032" y="25518"/>
                </a:lnTo>
                <a:lnTo>
                  <a:pt x="13208" y="26669"/>
                </a:lnTo>
                <a:lnTo>
                  <a:pt x="13208" y="21132"/>
                </a:lnTo>
                <a:lnTo>
                  <a:pt x="14901" y="16797"/>
                </a:lnTo>
                <a:lnTo>
                  <a:pt x="17949" y="13665"/>
                </a:lnTo>
                <a:lnTo>
                  <a:pt x="21166" y="10532"/>
                </a:lnTo>
                <a:lnTo>
                  <a:pt x="25230" y="8974"/>
                </a:lnTo>
                <a:lnTo>
                  <a:pt x="52826" y="8974"/>
                </a:lnTo>
                <a:lnTo>
                  <a:pt x="45889" y="2336"/>
                </a:lnTo>
                <a:lnTo>
                  <a:pt x="39116" y="0"/>
                </a:lnTo>
                <a:close/>
              </a:path>
              <a:path w="271145" h="90170">
                <a:moveTo>
                  <a:pt x="105495" y="0"/>
                </a:moveTo>
                <a:lnTo>
                  <a:pt x="94319" y="0"/>
                </a:lnTo>
                <a:lnTo>
                  <a:pt x="89070" y="1727"/>
                </a:lnTo>
                <a:lnTo>
                  <a:pt x="72184" y="37651"/>
                </a:lnTo>
                <a:lnTo>
                  <a:pt x="71967" y="45093"/>
                </a:lnTo>
                <a:lnTo>
                  <a:pt x="72533" y="56659"/>
                </a:lnTo>
                <a:lnTo>
                  <a:pt x="92287" y="90118"/>
                </a:lnTo>
                <a:lnTo>
                  <a:pt x="107189" y="90118"/>
                </a:lnTo>
                <a:lnTo>
                  <a:pt x="112607" y="88391"/>
                </a:lnTo>
                <a:lnTo>
                  <a:pt x="121074" y="81448"/>
                </a:lnTo>
                <a:lnTo>
                  <a:pt x="121229" y="81211"/>
                </a:lnTo>
                <a:lnTo>
                  <a:pt x="95843" y="81211"/>
                </a:lnTo>
                <a:lnTo>
                  <a:pt x="91610" y="78807"/>
                </a:lnTo>
                <a:lnTo>
                  <a:pt x="83143" y="45093"/>
                </a:lnTo>
                <a:lnTo>
                  <a:pt x="83492" y="35078"/>
                </a:lnTo>
                <a:lnTo>
                  <a:pt x="95674" y="8974"/>
                </a:lnTo>
                <a:lnTo>
                  <a:pt x="120681" y="8974"/>
                </a:lnTo>
                <a:lnTo>
                  <a:pt x="119720" y="7518"/>
                </a:lnTo>
                <a:lnTo>
                  <a:pt x="116841" y="4758"/>
                </a:lnTo>
                <a:lnTo>
                  <a:pt x="109729" y="948"/>
                </a:lnTo>
                <a:lnTo>
                  <a:pt x="105495" y="0"/>
                </a:lnTo>
                <a:close/>
              </a:path>
              <a:path w="271145" h="90170">
                <a:moveTo>
                  <a:pt x="120681" y="8974"/>
                </a:moveTo>
                <a:lnTo>
                  <a:pt x="105665" y="8974"/>
                </a:lnTo>
                <a:lnTo>
                  <a:pt x="109898" y="11362"/>
                </a:lnTo>
                <a:lnTo>
                  <a:pt x="113285" y="16137"/>
                </a:lnTo>
                <a:lnTo>
                  <a:pt x="115507" y="20633"/>
                </a:lnTo>
                <a:lnTo>
                  <a:pt x="117095" y="26957"/>
                </a:lnTo>
                <a:lnTo>
                  <a:pt x="118044" y="35078"/>
                </a:lnTo>
                <a:lnTo>
                  <a:pt x="118365" y="45093"/>
                </a:lnTo>
                <a:lnTo>
                  <a:pt x="118047" y="55024"/>
                </a:lnTo>
                <a:lnTo>
                  <a:pt x="105834" y="81211"/>
                </a:lnTo>
                <a:lnTo>
                  <a:pt x="121229" y="81211"/>
                </a:lnTo>
                <a:lnTo>
                  <a:pt x="124292" y="76521"/>
                </a:lnTo>
                <a:lnTo>
                  <a:pt x="126324" y="70171"/>
                </a:lnTo>
                <a:lnTo>
                  <a:pt x="128525" y="63804"/>
                </a:lnTo>
                <a:lnTo>
                  <a:pt x="129541" y="55439"/>
                </a:lnTo>
                <a:lnTo>
                  <a:pt x="129418" y="35078"/>
                </a:lnTo>
                <a:lnTo>
                  <a:pt x="128864" y="29379"/>
                </a:lnTo>
                <a:lnTo>
                  <a:pt x="127678" y="24231"/>
                </a:lnTo>
                <a:lnTo>
                  <a:pt x="126324" y="19066"/>
                </a:lnTo>
                <a:lnTo>
                  <a:pt x="124461" y="14698"/>
                </a:lnTo>
                <a:lnTo>
                  <a:pt x="120681" y="8974"/>
                </a:lnTo>
                <a:close/>
              </a:path>
              <a:path w="271145" h="90170">
                <a:moveTo>
                  <a:pt x="176108" y="0"/>
                </a:moveTo>
                <a:lnTo>
                  <a:pt x="164932" y="0"/>
                </a:lnTo>
                <a:lnTo>
                  <a:pt x="159683" y="1727"/>
                </a:lnTo>
                <a:lnTo>
                  <a:pt x="142797" y="37651"/>
                </a:lnTo>
                <a:lnTo>
                  <a:pt x="142580" y="45093"/>
                </a:lnTo>
                <a:lnTo>
                  <a:pt x="143146" y="56659"/>
                </a:lnTo>
                <a:lnTo>
                  <a:pt x="162900" y="90118"/>
                </a:lnTo>
                <a:lnTo>
                  <a:pt x="177971" y="90118"/>
                </a:lnTo>
                <a:lnTo>
                  <a:pt x="183220" y="88391"/>
                </a:lnTo>
                <a:lnTo>
                  <a:pt x="191687" y="81448"/>
                </a:lnTo>
                <a:lnTo>
                  <a:pt x="191842" y="81211"/>
                </a:lnTo>
                <a:lnTo>
                  <a:pt x="166456" y="81211"/>
                </a:lnTo>
                <a:lnTo>
                  <a:pt x="162223" y="78807"/>
                </a:lnTo>
                <a:lnTo>
                  <a:pt x="153756" y="45093"/>
                </a:lnTo>
                <a:lnTo>
                  <a:pt x="154105" y="35078"/>
                </a:lnTo>
                <a:lnTo>
                  <a:pt x="166287" y="8974"/>
                </a:lnTo>
                <a:lnTo>
                  <a:pt x="191294" y="8974"/>
                </a:lnTo>
                <a:lnTo>
                  <a:pt x="190332" y="7518"/>
                </a:lnTo>
                <a:lnTo>
                  <a:pt x="187454" y="4758"/>
                </a:lnTo>
                <a:lnTo>
                  <a:pt x="180342" y="948"/>
                </a:lnTo>
                <a:lnTo>
                  <a:pt x="176108" y="0"/>
                </a:lnTo>
                <a:close/>
              </a:path>
              <a:path w="271145" h="90170">
                <a:moveTo>
                  <a:pt x="191294" y="8974"/>
                </a:moveTo>
                <a:lnTo>
                  <a:pt x="176447" y="8974"/>
                </a:lnTo>
                <a:lnTo>
                  <a:pt x="180511" y="11362"/>
                </a:lnTo>
                <a:lnTo>
                  <a:pt x="183898" y="16137"/>
                </a:lnTo>
                <a:lnTo>
                  <a:pt x="186218" y="20633"/>
                </a:lnTo>
                <a:lnTo>
                  <a:pt x="187856" y="26957"/>
                </a:lnTo>
                <a:lnTo>
                  <a:pt x="188823" y="35078"/>
                </a:lnTo>
                <a:lnTo>
                  <a:pt x="189147" y="45093"/>
                </a:lnTo>
                <a:lnTo>
                  <a:pt x="188827" y="55024"/>
                </a:lnTo>
                <a:lnTo>
                  <a:pt x="176447" y="81211"/>
                </a:lnTo>
                <a:lnTo>
                  <a:pt x="191842" y="81211"/>
                </a:lnTo>
                <a:lnTo>
                  <a:pt x="194904" y="76521"/>
                </a:lnTo>
                <a:lnTo>
                  <a:pt x="196936" y="70171"/>
                </a:lnTo>
                <a:lnTo>
                  <a:pt x="199138" y="63804"/>
                </a:lnTo>
                <a:lnTo>
                  <a:pt x="200154" y="55439"/>
                </a:lnTo>
                <a:lnTo>
                  <a:pt x="200031" y="35078"/>
                </a:lnTo>
                <a:lnTo>
                  <a:pt x="199476" y="29379"/>
                </a:lnTo>
                <a:lnTo>
                  <a:pt x="198291" y="24231"/>
                </a:lnTo>
                <a:lnTo>
                  <a:pt x="196936" y="19066"/>
                </a:lnTo>
                <a:lnTo>
                  <a:pt x="195074" y="14698"/>
                </a:lnTo>
                <a:lnTo>
                  <a:pt x="191294" y="8974"/>
                </a:lnTo>
                <a:close/>
              </a:path>
              <a:path w="271145" h="90170">
                <a:moveTo>
                  <a:pt x="271105" y="1507"/>
                </a:moveTo>
                <a:lnTo>
                  <a:pt x="214039" y="1507"/>
                </a:lnTo>
                <a:lnTo>
                  <a:pt x="214039" y="11920"/>
                </a:lnTo>
                <a:lnTo>
                  <a:pt x="257220" y="11920"/>
                </a:lnTo>
                <a:lnTo>
                  <a:pt x="253190" y="16886"/>
                </a:lnTo>
                <a:lnTo>
                  <a:pt x="232592" y="56146"/>
                </a:lnTo>
                <a:lnTo>
                  <a:pt x="226401" y="88611"/>
                </a:lnTo>
                <a:lnTo>
                  <a:pt x="237408" y="88611"/>
                </a:lnTo>
                <a:lnTo>
                  <a:pt x="238085" y="79823"/>
                </a:lnTo>
                <a:lnTo>
                  <a:pt x="239440" y="71746"/>
                </a:lnTo>
                <a:lnTo>
                  <a:pt x="254341" y="33764"/>
                </a:lnTo>
                <a:lnTo>
                  <a:pt x="271105" y="9922"/>
                </a:lnTo>
                <a:lnTo>
                  <a:pt x="271105" y="1507"/>
                </a:lnTo>
                <a:close/>
              </a:path>
            </a:pathLst>
          </a:custGeom>
          <a:solidFill>
            <a:srgbClr val="000000"/>
          </a:solidFill>
        </p:spPr>
        <p:txBody>
          <a:bodyPr wrap="square" lIns="0" tIns="0" rIns="0" bIns="0" rtlCol="0"/>
          <a:lstStyle/>
          <a:p>
            <a:endParaRPr/>
          </a:p>
        </p:txBody>
      </p:sp>
      <p:sp>
        <p:nvSpPr>
          <p:cNvPr id="203" name="object 203"/>
          <p:cNvSpPr/>
          <p:nvPr/>
        </p:nvSpPr>
        <p:spPr>
          <a:xfrm>
            <a:off x="9299988" y="4752672"/>
            <a:ext cx="163916" cy="90203"/>
          </a:xfrm>
          <a:prstGeom prst="rect">
            <a:avLst/>
          </a:prstGeom>
          <a:blipFill>
            <a:blip r:embed="rId38" cstate="print"/>
            <a:stretch>
              <a:fillRect/>
            </a:stretch>
          </a:blipFill>
        </p:spPr>
        <p:txBody>
          <a:bodyPr wrap="square" lIns="0" tIns="0" rIns="0" bIns="0" rtlCol="0"/>
          <a:lstStyle/>
          <a:p>
            <a:endParaRPr/>
          </a:p>
        </p:txBody>
      </p:sp>
      <p:sp>
        <p:nvSpPr>
          <p:cNvPr id="204" name="object 204"/>
          <p:cNvSpPr/>
          <p:nvPr/>
        </p:nvSpPr>
        <p:spPr>
          <a:xfrm>
            <a:off x="9299988" y="4089736"/>
            <a:ext cx="163747" cy="90084"/>
          </a:xfrm>
          <a:prstGeom prst="rect">
            <a:avLst/>
          </a:prstGeom>
          <a:blipFill>
            <a:blip r:embed="rId39" cstate="print"/>
            <a:stretch>
              <a:fillRect/>
            </a:stretch>
          </a:blipFill>
        </p:spPr>
        <p:txBody>
          <a:bodyPr wrap="square" lIns="0" tIns="0" rIns="0" bIns="0" rtlCol="0"/>
          <a:lstStyle/>
          <a:p>
            <a:endParaRPr/>
          </a:p>
        </p:txBody>
      </p:sp>
      <p:sp>
        <p:nvSpPr>
          <p:cNvPr id="205" name="object 205"/>
          <p:cNvSpPr/>
          <p:nvPr/>
        </p:nvSpPr>
        <p:spPr>
          <a:xfrm>
            <a:off x="9294909" y="3557544"/>
            <a:ext cx="176548" cy="141881"/>
          </a:xfrm>
          <a:prstGeom prst="rect">
            <a:avLst/>
          </a:prstGeom>
          <a:blipFill>
            <a:blip r:embed="rId40" cstate="print"/>
            <a:stretch>
              <a:fillRect/>
            </a:stretch>
          </a:blipFill>
        </p:spPr>
        <p:txBody>
          <a:bodyPr wrap="square" lIns="0" tIns="0" rIns="0" bIns="0" rtlCol="0"/>
          <a:lstStyle/>
          <a:p>
            <a:endParaRPr/>
          </a:p>
        </p:txBody>
      </p:sp>
      <p:sp>
        <p:nvSpPr>
          <p:cNvPr id="206" name="object 206"/>
          <p:cNvSpPr/>
          <p:nvPr/>
        </p:nvSpPr>
        <p:spPr>
          <a:xfrm>
            <a:off x="9297957" y="3268814"/>
            <a:ext cx="151385" cy="88730"/>
          </a:xfrm>
          <a:prstGeom prst="rect">
            <a:avLst/>
          </a:prstGeom>
          <a:blipFill>
            <a:blip r:embed="rId41" cstate="print"/>
            <a:stretch>
              <a:fillRect/>
            </a:stretch>
          </a:blipFill>
        </p:spPr>
        <p:txBody>
          <a:bodyPr wrap="square" lIns="0" tIns="0" rIns="0" bIns="0" rtlCol="0"/>
          <a:lstStyle/>
          <a:p>
            <a:endParaRPr/>
          </a:p>
        </p:txBody>
      </p:sp>
      <p:sp>
        <p:nvSpPr>
          <p:cNvPr id="207" name="object 207"/>
          <p:cNvSpPr/>
          <p:nvPr/>
        </p:nvSpPr>
        <p:spPr>
          <a:xfrm>
            <a:off x="10015261" y="5218370"/>
            <a:ext cx="270510" cy="90170"/>
          </a:xfrm>
          <a:custGeom>
            <a:avLst/>
            <a:gdLst/>
            <a:ahLst/>
            <a:cxnLst/>
            <a:rect l="l" t="t" r="r" b="b"/>
            <a:pathLst>
              <a:path w="270509" h="90170">
                <a:moveTo>
                  <a:pt x="52826" y="8974"/>
                </a:moveTo>
                <a:lnTo>
                  <a:pt x="35391" y="8974"/>
                </a:lnTo>
                <a:lnTo>
                  <a:pt x="39455" y="10447"/>
                </a:lnTo>
                <a:lnTo>
                  <a:pt x="45551" y="16340"/>
                </a:lnTo>
                <a:lnTo>
                  <a:pt x="47075" y="19964"/>
                </a:lnTo>
                <a:lnTo>
                  <a:pt x="47075" y="28346"/>
                </a:lnTo>
                <a:lnTo>
                  <a:pt x="45381" y="32698"/>
                </a:lnTo>
                <a:lnTo>
                  <a:pt x="16425" y="61044"/>
                </a:lnTo>
                <a:lnTo>
                  <a:pt x="11684" y="65497"/>
                </a:lnTo>
                <a:lnTo>
                  <a:pt x="8466" y="69358"/>
                </a:lnTo>
                <a:lnTo>
                  <a:pt x="5080" y="73202"/>
                </a:lnTo>
                <a:lnTo>
                  <a:pt x="2709" y="77113"/>
                </a:lnTo>
                <a:lnTo>
                  <a:pt x="1354" y="81093"/>
                </a:lnTo>
                <a:lnTo>
                  <a:pt x="338" y="83497"/>
                </a:lnTo>
                <a:lnTo>
                  <a:pt x="0" y="86003"/>
                </a:lnTo>
                <a:lnTo>
                  <a:pt x="0" y="88611"/>
                </a:lnTo>
                <a:lnTo>
                  <a:pt x="58420" y="88611"/>
                </a:lnTo>
                <a:lnTo>
                  <a:pt x="58420" y="78197"/>
                </a:lnTo>
                <a:lnTo>
                  <a:pt x="15070" y="78197"/>
                </a:lnTo>
                <a:lnTo>
                  <a:pt x="16256" y="76233"/>
                </a:lnTo>
                <a:lnTo>
                  <a:pt x="17780" y="74286"/>
                </a:lnTo>
                <a:lnTo>
                  <a:pt x="21505" y="70391"/>
                </a:lnTo>
                <a:lnTo>
                  <a:pt x="25738" y="66683"/>
                </a:lnTo>
                <a:lnTo>
                  <a:pt x="39963" y="54643"/>
                </a:lnTo>
                <a:lnTo>
                  <a:pt x="45551" y="49461"/>
                </a:lnTo>
                <a:lnTo>
                  <a:pt x="52324" y="41926"/>
                </a:lnTo>
                <a:lnTo>
                  <a:pt x="54695" y="38319"/>
                </a:lnTo>
                <a:lnTo>
                  <a:pt x="56049" y="34916"/>
                </a:lnTo>
                <a:lnTo>
                  <a:pt x="57573" y="31512"/>
                </a:lnTo>
                <a:lnTo>
                  <a:pt x="58188" y="28346"/>
                </a:lnTo>
                <a:lnTo>
                  <a:pt x="58251" y="17559"/>
                </a:lnTo>
                <a:lnTo>
                  <a:pt x="55711" y="11734"/>
                </a:lnTo>
                <a:lnTo>
                  <a:pt x="52826" y="8974"/>
                </a:lnTo>
                <a:close/>
              </a:path>
              <a:path w="270509" h="90170">
                <a:moveTo>
                  <a:pt x="39285" y="0"/>
                </a:moveTo>
                <a:lnTo>
                  <a:pt x="22352" y="0"/>
                </a:lnTo>
                <a:lnTo>
                  <a:pt x="15748" y="2167"/>
                </a:lnTo>
                <a:lnTo>
                  <a:pt x="10668" y="6536"/>
                </a:lnTo>
                <a:lnTo>
                  <a:pt x="5757" y="10888"/>
                </a:lnTo>
                <a:lnTo>
                  <a:pt x="2878" y="17221"/>
                </a:lnTo>
                <a:lnTo>
                  <a:pt x="2032" y="25518"/>
                </a:lnTo>
                <a:lnTo>
                  <a:pt x="13208" y="26669"/>
                </a:lnTo>
                <a:lnTo>
                  <a:pt x="13208" y="21132"/>
                </a:lnTo>
                <a:lnTo>
                  <a:pt x="14901" y="16797"/>
                </a:lnTo>
                <a:lnTo>
                  <a:pt x="17949" y="13665"/>
                </a:lnTo>
                <a:lnTo>
                  <a:pt x="21166" y="10532"/>
                </a:lnTo>
                <a:lnTo>
                  <a:pt x="25230" y="8974"/>
                </a:lnTo>
                <a:lnTo>
                  <a:pt x="52826" y="8974"/>
                </a:lnTo>
                <a:lnTo>
                  <a:pt x="45889" y="2336"/>
                </a:lnTo>
                <a:lnTo>
                  <a:pt x="39285" y="0"/>
                </a:lnTo>
                <a:close/>
              </a:path>
              <a:path w="270509" h="90170">
                <a:moveTo>
                  <a:pt x="105495" y="0"/>
                </a:moveTo>
                <a:lnTo>
                  <a:pt x="94319" y="0"/>
                </a:lnTo>
                <a:lnTo>
                  <a:pt x="89070" y="1727"/>
                </a:lnTo>
                <a:lnTo>
                  <a:pt x="72184" y="37651"/>
                </a:lnTo>
                <a:lnTo>
                  <a:pt x="71967" y="45093"/>
                </a:lnTo>
                <a:lnTo>
                  <a:pt x="72533" y="56659"/>
                </a:lnTo>
                <a:lnTo>
                  <a:pt x="92287" y="90118"/>
                </a:lnTo>
                <a:lnTo>
                  <a:pt x="107358" y="90118"/>
                </a:lnTo>
                <a:lnTo>
                  <a:pt x="112607" y="88391"/>
                </a:lnTo>
                <a:lnTo>
                  <a:pt x="121074" y="81448"/>
                </a:lnTo>
                <a:lnTo>
                  <a:pt x="121229" y="81211"/>
                </a:lnTo>
                <a:lnTo>
                  <a:pt x="95843" y="81211"/>
                </a:lnTo>
                <a:lnTo>
                  <a:pt x="91610" y="78807"/>
                </a:lnTo>
                <a:lnTo>
                  <a:pt x="83143" y="45093"/>
                </a:lnTo>
                <a:lnTo>
                  <a:pt x="83492" y="35078"/>
                </a:lnTo>
                <a:lnTo>
                  <a:pt x="95674" y="8974"/>
                </a:lnTo>
                <a:lnTo>
                  <a:pt x="120681" y="8974"/>
                </a:lnTo>
                <a:lnTo>
                  <a:pt x="119720" y="7518"/>
                </a:lnTo>
                <a:lnTo>
                  <a:pt x="116841" y="4758"/>
                </a:lnTo>
                <a:lnTo>
                  <a:pt x="109729" y="948"/>
                </a:lnTo>
                <a:lnTo>
                  <a:pt x="105495" y="0"/>
                </a:lnTo>
                <a:close/>
              </a:path>
              <a:path w="270509" h="90170">
                <a:moveTo>
                  <a:pt x="120681" y="8974"/>
                </a:moveTo>
                <a:lnTo>
                  <a:pt x="105834" y="8974"/>
                </a:lnTo>
                <a:lnTo>
                  <a:pt x="109898" y="11362"/>
                </a:lnTo>
                <a:lnTo>
                  <a:pt x="113454" y="16137"/>
                </a:lnTo>
                <a:lnTo>
                  <a:pt x="115677" y="20633"/>
                </a:lnTo>
                <a:lnTo>
                  <a:pt x="117264" y="26957"/>
                </a:lnTo>
                <a:lnTo>
                  <a:pt x="118213" y="35078"/>
                </a:lnTo>
                <a:lnTo>
                  <a:pt x="118534" y="45093"/>
                </a:lnTo>
                <a:lnTo>
                  <a:pt x="118217" y="55024"/>
                </a:lnTo>
                <a:lnTo>
                  <a:pt x="105834" y="81211"/>
                </a:lnTo>
                <a:lnTo>
                  <a:pt x="121229" y="81211"/>
                </a:lnTo>
                <a:lnTo>
                  <a:pt x="124292" y="76521"/>
                </a:lnTo>
                <a:lnTo>
                  <a:pt x="126324" y="70171"/>
                </a:lnTo>
                <a:lnTo>
                  <a:pt x="128525" y="63804"/>
                </a:lnTo>
                <a:lnTo>
                  <a:pt x="129541" y="55439"/>
                </a:lnTo>
                <a:lnTo>
                  <a:pt x="129418" y="35078"/>
                </a:lnTo>
                <a:lnTo>
                  <a:pt x="128864" y="29379"/>
                </a:lnTo>
                <a:lnTo>
                  <a:pt x="127678" y="24231"/>
                </a:lnTo>
                <a:lnTo>
                  <a:pt x="126324" y="19066"/>
                </a:lnTo>
                <a:lnTo>
                  <a:pt x="124461" y="14698"/>
                </a:lnTo>
                <a:lnTo>
                  <a:pt x="120681" y="8974"/>
                </a:lnTo>
                <a:close/>
              </a:path>
              <a:path w="270509" h="90170">
                <a:moveTo>
                  <a:pt x="183559" y="19557"/>
                </a:moveTo>
                <a:lnTo>
                  <a:pt x="172721" y="19557"/>
                </a:lnTo>
                <a:lnTo>
                  <a:pt x="172721" y="88611"/>
                </a:lnTo>
                <a:lnTo>
                  <a:pt x="183559" y="88611"/>
                </a:lnTo>
                <a:lnTo>
                  <a:pt x="183559" y="19557"/>
                </a:lnTo>
                <a:close/>
              </a:path>
              <a:path w="270509" h="90170">
                <a:moveTo>
                  <a:pt x="183559" y="0"/>
                </a:moveTo>
                <a:lnTo>
                  <a:pt x="176447" y="0"/>
                </a:lnTo>
                <a:lnTo>
                  <a:pt x="174584" y="3809"/>
                </a:lnTo>
                <a:lnTo>
                  <a:pt x="171367" y="7738"/>
                </a:lnTo>
                <a:lnTo>
                  <a:pt x="166795" y="11802"/>
                </a:lnTo>
                <a:lnTo>
                  <a:pt x="162392" y="15849"/>
                </a:lnTo>
                <a:lnTo>
                  <a:pt x="156973" y="19303"/>
                </a:lnTo>
                <a:lnTo>
                  <a:pt x="151047" y="22148"/>
                </a:lnTo>
                <a:lnTo>
                  <a:pt x="151047" y="32630"/>
                </a:lnTo>
                <a:lnTo>
                  <a:pt x="154264" y="31377"/>
                </a:lnTo>
                <a:lnTo>
                  <a:pt x="158159" y="29514"/>
                </a:lnTo>
                <a:lnTo>
                  <a:pt x="166625" y="24536"/>
                </a:lnTo>
                <a:lnTo>
                  <a:pt x="170012" y="22047"/>
                </a:lnTo>
                <a:lnTo>
                  <a:pt x="172721" y="19557"/>
                </a:lnTo>
                <a:lnTo>
                  <a:pt x="183559" y="19557"/>
                </a:lnTo>
                <a:lnTo>
                  <a:pt x="183559" y="0"/>
                </a:lnTo>
                <a:close/>
              </a:path>
              <a:path w="270509" h="90170">
                <a:moveTo>
                  <a:pt x="264729" y="8974"/>
                </a:moveTo>
                <a:lnTo>
                  <a:pt x="247229" y="8974"/>
                </a:lnTo>
                <a:lnTo>
                  <a:pt x="251293" y="10447"/>
                </a:lnTo>
                <a:lnTo>
                  <a:pt x="257389" y="16340"/>
                </a:lnTo>
                <a:lnTo>
                  <a:pt x="258913" y="19964"/>
                </a:lnTo>
                <a:lnTo>
                  <a:pt x="258913" y="28346"/>
                </a:lnTo>
                <a:lnTo>
                  <a:pt x="257220" y="32698"/>
                </a:lnTo>
                <a:lnTo>
                  <a:pt x="228263" y="61044"/>
                </a:lnTo>
                <a:lnTo>
                  <a:pt x="223522" y="65497"/>
                </a:lnTo>
                <a:lnTo>
                  <a:pt x="217087" y="73202"/>
                </a:lnTo>
                <a:lnTo>
                  <a:pt x="214717" y="77113"/>
                </a:lnTo>
                <a:lnTo>
                  <a:pt x="213193" y="81093"/>
                </a:lnTo>
                <a:lnTo>
                  <a:pt x="212177" y="83497"/>
                </a:lnTo>
                <a:lnTo>
                  <a:pt x="211838" y="86003"/>
                </a:lnTo>
                <a:lnTo>
                  <a:pt x="211838" y="88611"/>
                </a:lnTo>
                <a:lnTo>
                  <a:pt x="270259" y="88611"/>
                </a:lnTo>
                <a:lnTo>
                  <a:pt x="270259" y="78197"/>
                </a:lnTo>
                <a:lnTo>
                  <a:pt x="226909" y="78197"/>
                </a:lnTo>
                <a:lnTo>
                  <a:pt x="228094" y="76233"/>
                </a:lnTo>
                <a:lnTo>
                  <a:pt x="229618" y="74286"/>
                </a:lnTo>
                <a:lnTo>
                  <a:pt x="233343" y="70391"/>
                </a:lnTo>
                <a:lnTo>
                  <a:pt x="237577" y="66683"/>
                </a:lnTo>
                <a:lnTo>
                  <a:pt x="251801" y="54643"/>
                </a:lnTo>
                <a:lnTo>
                  <a:pt x="257389" y="49461"/>
                </a:lnTo>
                <a:lnTo>
                  <a:pt x="264163" y="41926"/>
                </a:lnTo>
                <a:lnTo>
                  <a:pt x="266533" y="38319"/>
                </a:lnTo>
                <a:lnTo>
                  <a:pt x="267888" y="34916"/>
                </a:lnTo>
                <a:lnTo>
                  <a:pt x="269412" y="31512"/>
                </a:lnTo>
                <a:lnTo>
                  <a:pt x="270027" y="28346"/>
                </a:lnTo>
                <a:lnTo>
                  <a:pt x="270089" y="17559"/>
                </a:lnTo>
                <a:lnTo>
                  <a:pt x="267719" y="11734"/>
                </a:lnTo>
                <a:lnTo>
                  <a:pt x="264729" y="8974"/>
                </a:lnTo>
                <a:close/>
              </a:path>
              <a:path w="270509" h="90170">
                <a:moveTo>
                  <a:pt x="251124" y="0"/>
                </a:moveTo>
                <a:lnTo>
                  <a:pt x="234190" y="0"/>
                </a:lnTo>
                <a:lnTo>
                  <a:pt x="227586" y="2167"/>
                </a:lnTo>
                <a:lnTo>
                  <a:pt x="222506" y="6536"/>
                </a:lnTo>
                <a:lnTo>
                  <a:pt x="217595" y="10888"/>
                </a:lnTo>
                <a:lnTo>
                  <a:pt x="214717" y="17221"/>
                </a:lnTo>
                <a:lnTo>
                  <a:pt x="213870" y="25518"/>
                </a:lnTo>
                <a:lnTo>
                  <a:pt x="225046" y="26669"/>
                </a:lnTo>
                <a:lnTo>
                  <a:pt x="225046" y="21132"/>
                </a:lnTo>
                <a:lnTo>
                  <a:pt x="226739" y="16797"/>
                </a:lnTo>
                <a:lnTo>
                  <a:pt x="229787" y="13665"/>
                </a:lnTo>
                <a:lnTo>
                  <a:pt x="233005" y="10532"/>
                </a:lnTo>
                <a:lnTo>
                  <a:pt x="237069" y="8974"/>
                </a:lnTo>
                <a:lnTo>
                  <a:pt x="264729" y="8974"/>
                </a:lnTo>
                <a:lnTo>
                  <a:pt x="262638" y="7044"/>
                </a:lnTo>
                <a:lnTo>
                  <a:pt x="257728" y="2336"/>
                </a:lnTo>
                <a:lnTo>
                  <a:pt x="251124" y="0"/>
                </a:lnTo>
                <a:close/>
              </a:path>
            </a:pathLst>
          </a:custGeom>
          <a:solidFill>
            <a:srgbClr val="000000"/>
          </a:solidFill>
        </p:spPr>
        <p:txBody>
          <a:bodyPr wrap="square" lIns="0" tIns="0" rIns="0" bIns="0" rtlCol="0"/>
          <a:lstStyle/>
          <a:p>
            <a:endParaRPr/>
          </a:p>
        </p:txBody>
      </p:sp>
      <p:sp>
        <p:nvSpPr>
          <p:cNvPr id="208" name="object 208"/>
          <p:cNvSpPr/>
          <p:nvPr/>
        </p:nvSpPr>
        <p:spPr>
          <a:xfrm>
            <a:off x="10069617" y="4760969"/>
            <a:ext cx="163916" cy="90135"/>
          </a:xfrm>
          <a:prstGeom prst="rect">
            <a:avLst/>
          </a:prstGeom>
          <a:blipFill>
            <a:blip r:embed="rId42" cstate="print"/>
            <a:stretch>
              <a:fillRect/>
            </a:stretch>
          </a:blipFill>
        </p:spPr>
        <p:txBody>
          <a:bodyPr wrap="square" lIns="0" tIns="0" rIns="0" bIns="0" rtlCol="0"/>
          <a:lstStyle/>
          <a:p>
            <a:endParaRPr/>
          </a:p>
        </p:txBody>
      </p:sp>
      <p:sp>
        <p:nvSpPr>
          <p:cNvPr id="209" name="object 209"/>
          <p:cNvSpPr/>
          <p:nvPr/>
        </p:nvSpPr>
        <p:spPr>
          <a:xfrm>
            <a:off x="10069617" y="4103283"/>
            <a:ext cx="163747" cy="90084"/>
          </a:xfrm>
          <a:prstGeom prst="rect">
            <a:avLst/>
          </a:prstGeom>
          <a:blipFill>
            <a:blip r:embed="rId43" cstate="print"/>
            <a:stretch>
              <a:fillRect/>
            </a:stretch>
          </a:blipFill>
        </p:spPr>
        <p:txBody>
          <a:bodyPr wrap="square" lIns="0" tIns="0" rIns="0" bIns="0" rtlCol="0"/>
          <a:lstStyle/>
          <a:p>
            <a:endParaRPr/>
          </a:p>
        </p:txBody>
      </p:sp>
      <p:sp>
        <p:nvSpPr>
          <p:cNvPr id="210" name="object 210"/>
          <p:cNvSpPr/>
          <p:nvPr/>
        </p:nvSpPr>
        <p:spPr>
          <a:xfrm>
            <a:off x="10064537" y="3556358"/>
            <a:ext cx="176548" cy="141881"/>
          </a:xfrm>
          <a:prstGeom prst="rect">
            <a:avLst/>
          </a:prstGeom>
          <a:blipFill>
            <a:blip r:embed="rId44" cstate="print"/>
            <a:stretch>
              <a:fillRect/>
            </a:stretch>
          </a:blipFill>
        </p:spPr>
        <p:txBody>
          <a:bodyPr wrap="square" lIns="0" tIns="0" rIns="0" bIns="0" rtlCol="0"/>
          <a:lstStyle/>
          <a:p>
            <a:endParaRPr/>
          </a:p>
        </p:txBody>
      </p:sp>
      <p:sp>
        <p:nvSpPr>
          <p:cNvPr id="211" name="object 211"/>
          <p:cNvSpPr/>
          <p:nvPr/>
        </p:nvSpPr>
        <p:spPr>
          <a:xfrm>
            <a:off x="10067585" y="3255944"/>
            <a:ext cx="151385" cy="88560"/>
          </a:xfrm>
          <a:prstGeom prst="rect">
            <a:avLst/>
          </a:prstGeom>
          <a:blipFill>
            <a:blip r:embed="rId45" cstate="print"/>
            <a:stretch>
              <a:fillRect/>
            </a:stretch>
          </a:blipFill>
        </p:spPr>
        <p:txBody>
          <a:bodyPr wrap="square" lIns="0" tIns="0" rIns="0" bIns="0" rtlCol="0"/>
          <a:lstStyle/>
          <a:p>
            <a:endParaRPr/>
          </a:p>
        </p:txBody>
      </p:sp>
      <p:sp>
        <p:nvSpPr>
          <p:cNvPr id="212" name="object 212"/>
          <p:cNvSpPr/>
          <p:nvPr/>
        </p:nvSpPr>
        <p:spPr>
          <a:xfrm>
            <a:off x="10784890" y="5218370"/>
            <a:ext cx="271145" cy="90170"/>
          </a:xfrm>
          <a:custGeom>
            <a:avLst/>
            <a:gdLst/>
            <a:ahLst/>
            <a:cxnLst/>
            <a:rect l="l" t="t" r="r" b="b"/>
            <a:pathLst>
              <a:path w="271145" h="90170">
                <a:moveTo>
                  <a:pt x="52891" y="8974"/>
                </a:moveTo>
                <a:lnTo>
                  <a:pt x="35391" y="8974"/>
                </a:lnTo>
                <a:lnTo>
                  <a:pt x="39455" y="10447"/>
                </a:lnTo>
                <a:lnTo>
                  <a:pt x="45551" y="16340"/>
                </a:lnTo>
                <a:lnTo>
                  <a:pt x="47075" y="19964"/>
                </a:lnTo>
                <a:lnTo>
                  <a:pt x="47075" y="28346"/>
                </a:lnTo>
                <a:lnTo>
                  <a:pt x="45381" y="32698"/>
                </a:lnTo>
                <a:lnTo>
                  <a:pt x="16425" y="61044"/>
                </a:lnTo>
                <a:lnTo>
                  <a:pt x="11684" y="65497"/>
                </a:lnTo>
                <a:lnTo>
                  <a:pt x="5249" y="73202"/>
                </a:lnTo>
                <a:lnTo>
                  <a:pt x="2878" y="77113"/>
                </a:lnTo>
                <a:lnTo>
                  <a:pt x="1354" y="81093"/>
                </a:lnTo>
                <a:lnTo>
                  <a:pt x="338" y="83497"/>
                </a:lnTo>
                <a:lnTo>
                  <a:pt x="0" y="86003"/>
                </a:lnTo>
                <a:lnTo>
                  <a:pt x="0" y="88611"/>
                </a:lnTo>
                <a:lnTo>
                  <a:pt x="58420" y="88611"/>
                </a:lnTo>
                <a:lnTo>
                  <a:pt x="58420" y="78197"/>
                </a:lnTo>
                <a:lnTo>
                  <a:pt x="15070" y="78197"/>
                </a:lnTo>
                <a:lnTo>
                  <a:pt x="16256" y="76233"/>
                </a:lnTo>
                <a:lnTo>
                  <a:pt x="17780" y="74286"/>
                </a:lnTo>
                <a:lnTo>
                  <a:pt x="21505" y="70391"/>
                </a:lnTo>
                <a:lnTo>
                  <a:pt x="25738" y="66683"/>
                </a:lnTo>
                <a:lnTo>
                  <a:pt x="39963" y="54643"/>
                </a:lnTo>
                <a:lnTo>
                  <a:pt x="45551" y="49461"/>
                </a:lnTo>
                <a:lnTo>
                  <a:pt x="52324" y="41926"/>
                </a:lnTo>
                <a:lnTo>
                  <a:pt x="54695" y="38319"/>
                </a:lnTo>
                <a:lnTo>
                  <a:pt x="56049" y="34916"/>
                </a:lnTo>
                <a:lnTo>
                  <a:pt x="57573" y="31512"/>
                </a:lnTo>
                <a:lnTo>
                  <a:pt x="58188" y="28346"/>
                </a:lnTo>
                <a:lnTo>
                  <a:pt x="58251" y="17559"/>
                </a:lnTo>
                <a:lnTo>
                  <a:pt x="55880" y="11734"/>
                </a:lnTo>
                <a:lnTo>
                  <a:pt x="52891" y="8974"/>
                </a:lnTo>
                <a:close/>
              </a:path>
              <a:path w="271145" h="90170">
                <a:moveTo>
                  <a:pt x="39285" y="0"/>
                </a:moveTo>
                <a:lnTo>
                  <a:pt x="22352" y="0"/>
                </a:lnTo>
                <a:lnTo>
                  <a:pt x="15748" y="2167"/>
                </a:lnTo>
                <a:lnTo>
                  <a:pt x="10668" y="6536"/>
                </a:lnTo>
                <a:lnTo>
                  <a:pt x="5757" y="10888"/>
                </a:lnTo>
                <a:lnTo>
                  <a:pt x="2878" y="17221"/>
                </a:lnTo>
                <a:lnTo>
                  <a:pt x="2032" y="25518"/>
                </a:lnTo>
                <a:lnTo>
                  <a:pt x="13208" y="26669"/>
                </a:lnTo>
                <a:lnTo>
                  <a:pt x="13208" y="21132"/>
                </a:lnTo>
                <a:lnTo>
                  <a:pt x="14901" y="16797"/>
                </a:lnTo>
                <a:lnTo>
                  <a:pt x="17949" y="13665"/>
                </a:lnTo>
                <a:lnTo>
                  <a:pt x="21166" y="10532"/>
                </a:lnTo>
                <a:lnTo>
                  <a:pt x="25230" y="8974"/>
                </a:lnTo>
                <a:lnTo>
                  <a:pt x="52891" y="8974"/>
                </a:lnTo>
                <a:lnTo>
                  <a:pt x="50800" y="7044"/>
                </a:lnTo>
                <a:lnTo>
                  <a:pt x="45889" y="2336"/>
                </a:lnTo>
                <a:lnTo>
                  <a:pt x="39285" y="0"/>
                </a:lnTo>
                <a:close/>
              </a:path>
              <a:path w="271145" h="90170">
                <a:moveTo>
                  <a:pt x="105495" y="0"/>
                </a:moveTo>
                <a:lnTo>
                  <a:pt x="94489" y="0"/>
                </a:lnTo>
                <a:lnTo>
                  <a:pt x="89070" y="1727"/>
                </a:lnTo>
                <a:lnTo>
                  <a:pt x="72329" y="37651"/>
                </a:lnTo>
                <a:lnTo>
                  <a:pt x="72136" y="45093"/>
                </a:lnTo>
                <a:lnTo>
                  <a:pt x="72676" y="56659"/>
                </a:lnTo>
                <a:lnTo>
                  <a:pt x="92287" y="90118"/>
                </a:lnTo>
                <a:lnTo>
                  <a:pt x="107358" y="90118"/>
                </a:lnTo>
                <a:lnTo>
                  <a:pt x="112607" y="88391"/>
                </a:lnTo>
                <a:lnTo>
                  <a:pt x="121074" y="81448"/>
                </a:lnTo>
                <a:lnTo>
                  <a:pt x="121229" y="81211"/>
                </a:lnTo>
                <a:lnTo>
                  <a:pt x="95843" y="81211"/>
                </a:lnTo>
                <a:lnTo>
                  <a:pt x="91610" y="78807"/>
                </a:lnTo>
                <a:lnTo>
                  <a:pt x="83143" y="45093"/>
                </a:lnTo>
                <a:lnTo>
                  <a:pt x="83492" y="35078"/>
                </a:lnTo>
                <a:lnTo>
                  <a:pt x="95674" y="8974"/>
                </a:lnTo>
                <a:lnTo>
                  <a:pt x="120782" y="8974"/>
                </a:lnTo>
                <a:lnTo>
                  <a:pt x="119889" y="7518"/>
                </a:lnTo>
                <a:lnTo>
                  <a:pt x="116841" y="4758"/>
                </a:lnTo>
                <a:lnTo>
                  <a:pt x="109729" y="948"/>
                </a:lnTo>
                <a:lnTo>
                  <a:pt x="105495" y="0"/>
                </a:lnTo>
                <a:close/>
              </a:path>
              <a:path w="271145" h="90170">
                <a:moveTo>
                  <a:pt x="120782" y="8974"/>
                </a:moveTo>
                <a:lnTo>
                  <a:pt x="105834" y="8974"/>
                </a:lnTo>
                <a:lnTo>
                  <a:pt x="110067" y="11362"/>
                </a:lnTo>
                <a:lnTo>
                  <a:pt x="113454" y="16137"/>
                </a:lnTo>
                <a:lnTo>
                  <a:pt x="115677" y="20633"/>
                </a:lnTo>
                <a:lnTo>
                  <a:pt x="117264" y="26957"/>
                </a:lnTo>
                <a:lnTo>
                  <a:pt x="118213" y="35078"/>
                </a:lnTo>
                <a:lnTo>
                  <a:pt x="118534" y="45093"/>
                </a:lnTo>
                <a:lnTo>
                  <a:pt x="118217" y="55024"/>
                </a:lnTo>
                <a:lnTo>
                  <a:pt x="105834" y="81211"/>
                </a:lnTo>
                <a:lnTo>
                  <a:pt x="121229" y="81211"/>
                </a:lnTo>
                <a:lnTo>
                  <a:pt x="124292" y="76521"/>
                </a:lnTo>
                <a:lnTo>
                  <a:pt x="126493" y="70171"/>
                </a:lnTo>
                <a:lnTo>
                  <a:pt x="128525" y="63804"/>
                </a:lnTo>
                <a:lnTo>
                  <a:pt x="129541" y="55439"/>
                </a:lnTo>
                <a:lnTo>
                  <a:pt x="129449" y="35078"/>
                </a:lnTo>
                <a:lnTo>
                  <a:pt x="129033" y="29379"/>
                </a:lnTo>
                <a:lnTo>
                  <a:pt x="126324" y="19066"/>
                </a:lnTo>
                <a:lnTo>
                  <a:pt x="124461" y="14698"/>
                </a:lnTo>
                <a:lnTo>
                  <a:pt x="122069" y="11074"/>
                </a:lnTo>
                <a:lnTo>
                  <a:pt x="120782" y="8974"/>
                </a:lnTo>
                <a:close/>
              </a:path>
              <a:path w="271145" h="90170">
                <a:moveTo>
                  <a:pt x="183559" y="19557"/>
                </a:moveTo>
                <a:lnTo>
                  <a:pt x="172721" y="19557"/>
                </a:lnTo>
                <a:lnTo>
                  <a:pt x="172721" y="88611"/>
                </a:lnTo>
                <a:lnTo>
                  <a:pt x="183559" y="88611"/>
                </a:lnTo>
                <a:lnTo>
                  <a:pt x="183559" y="19557"/>
                </a:lnTo>
                <a:close/>
              </a:path>
              <a:path w="271145" h="90170">
                <a:moveTo>
                  <a:pt x="183559" y="0"/>
                </a:moveTo>
                <a:lnTo>
                  <a:pt x="176447" y="0"/>
                </a:lnTo>
                <a:lnTo>
                  <a:pt x="174584" y="3809"/>
                </a:lnTo>
                <a:lnTo>
                  <a:pt x="171367" y="7738"/>
                </a:lnTo>
                <a:lnTo>
                  <a:pt x="166795" y="11802"/>
                </a:lnTo>
                <a:lnTo>
                  <a:pt x="162392" y="15849"/>
                </a:lnTo>
                <a:lnTo>
                  <a:pt x="156973" y="19303"/>
                </a:lnTo>
                <a:lnTo>
                  <a:pt x="151047" y="22148"/>
                </a:lnTo>
                <a:lnTo>
                  <a:pt x="151047" y="32630"/>
                </a:lnTo>
                <a:lnTo>
                  <a:pt x="154433" y="31377"/>
                </a:lnTo>
                <a:lnTo>
                  <a:pt x="158159" y="29514"/>
                </a:lnTo>
                <a:lnTo>
                  <a:pt x="166625" y="24536"/>
                </a:lnTo>
                <a:lnTo>
                  <a:pt x="170012" y="22047"/>
                </a:lnTo>
                <a:lnTo>
                  <a:pt x="172721" y="19557"/>
                </a:lnTo>
                <a:lnTo>
                  <a:pt x="183559" y="19557"/>
                </a:lnTo>
                <a:lnTo>
                  <a:pt x="183559" y="0"/>
                </a:lnTo>
                <a:close/>
              </a:path>
              <a:path w="271145" h="90170">
                <a:moveTo>
                  <a:pt x="271105" y="1507"/>
                </a:moveTo>
                <a:lnTo>
                  <a:pt x="214039" y="1507"/>
                </a:lnTo>
                <a:lnTo>
                  <a:pt x="214039" y="11920"/>
                </a:lnTo>
                <a:lnTo>
                  <a:pt x="257220" y="11920"/>
                </a:lnTo>
                <a:lnTo>
                  <a:pt x="253190" y="16886"/>
                </a:lnTo>
                <a:lnTo>
                  <a:pt x="232592" y="56146"/>
                </a:lnTo>
                <a:lnTo>
                  <a:pt x="226401" y="88611"/>
                </a:lnTo>
                <a:lnTo>
                  <a:pt x="237577" y="88611"/>
                </a:lnTo>
                <a:lnTo>
                  <a:pt x="238085" y="79823"/>
                </a:lnTo>
                <a:lnTo>
                  <a:pt x="239440" y="71746"/>
                </a:lnTo>
                <a:lnTo>
                  <a:pt x="254510" y="33764"/>
                </a:lnTo>
                <a:lnTo>
                  <a:pt x="271105" y="9922"/>
                </a:lnTo>
                <a:lnTo>
                  <a:pt x="271105" y="1507"/>
                </a:lnTo>
                <a:close/>
              </a:path>
            </a:pathLst>
          </a:custGeom>
          <a:solidFill>
            <a:srgbClr val="000000"/>
          </a:solidFill>
        </p:spPr>
        <p:txBody>
          <a:bodyPr wrap="square" lIns="0" tIns="0" rIns="0" bIns="0" rtlCol="0"/>
          <a:lstStyle/>
          <a:p>
            <a:endParaRPr/>
          </a:p>
        </p:txBody>
      </p:sp>
      <p:sp>
        <p:nvSpPr>
          <p:cNvPr id="213" name="object 213"/>
          <p:cNvSpPr/>
          <p:nvPr/>
        </p:nvSpPr>
        <p:spPr>
          <a:xfrm>
            <a:off x="10839246" y="4806469"/>
            <a:ext cx="163747" cy="90135"/>
          </a:xfrm>
          <a:prstGeom prst="rect">
            <a:avLst/>
          </a:prstGeom>
          <a:blipFill>
            <a:blip r:embed="rId46" cstate="print"/>
            <a:stretch>
              <a:fillRect/>
            </a:stretch>
          </a:blipFill>
        </p:spPr>
        <p:txBody>
          <a:bodyPr wrap="square" lIns="0" tIns="0" rIns="0" bIns="0" rtlCol="0"/>
          <a:lstStyle/>
          <a:p>
            <a:endParaRPr/>
          </a:p>
        </p:txBody>
      </p:sp>
      <p:sp>
        <p:nvSpPr>
          <p:cNvPr id="214" name="object 214"/>
          <p:cNvSpPr/>
          <p:nvPr/>
        </p:nvSpPr>
        <p:spPr>
          <a:xfrm>
            <a:off x="10839246" y="4258899"/>
            <a:ext cx="163747" cy="90084"/>
          </a:xfrm>
          <a:prstGeom prst="rect">
            <a:avLst/>
          </a:prstGeom>
          <a:blipFill>
            <a:blip r:embed="rId47" cstate="print"/>
            <a:stretch>
              <a:fillRect/>
            </a:stretch>
          </a:blipFill>
        </p:spPr>
        <p:txBody>
          <a:bodyPr wrap="square" lIns="0" tIns="0" rIns="0" bIns="0" rtlCol="0"/>
          <a:lstStyle/>
          <a:p>
            <a:endParaRPr/>
          </a:p>
        </p:txBody>
      </p:sp>
      <p:sp>
        <p:nvSpPr>
          <p:cNvPr id="215" name="object 215"/>
          <p:cNvSpPr/>
          <p:nvPr/>
        </p:nvSpPr>
        <p:spPr>
          <a:xfrm>
            <a:off x="10834166" y="3808494"/>
            <a:ext cx="176548" cy="141881"/>
          </a:xfrm>
          <a:prstGeom prst="rect">
            <a:avLst/>
          </a:prstGeom>
          <a:blipFill>
            <a:blip r:embed="rId48" cstate="print"/>
            <a:stretch>
              <a:fillRect/>
            </a:stretch>
          </a:blipFill>
        </p:spPr>
        <p:txBody>
          <a:bodyPr wrap="square" lIns="0" tIns="0" rIns="0" bIns="0" rtlCol="0"/>
          <a:lstStyle/>
          <a:p>
            <a:endParaRPr/>
          </a:p>
        </p:txBody>
      </p:sp>
      <p:sp>
        <p:nvSpPr>
          <p:cNvPr id="216" name="object 216"/>
          <p:cNvSpPr/>
          <p:nvPr/>
        </p:nvSpPr>
        <p:spPr>
          <a:xfrm>
            <a:off x="10843987" y="3539914"/>
            <a:ext cx="159175" cy="90084"/>
          </a:xfrm>
          <a:prstGeom prst="rect">
            <a:avLst/>
          </a:prstGeom>
          <a:blipFill>
            <a:blip r:embed="rId49" cstate="print"/>
            <a:stretch>
              <a:fillRect/>
            </a:stretch>
          </a:blipFill>
        </p:spPr>
        <p:txBody>
          <a:bodyPr wrap="square" lIns="0" tIns="0" rIns="0" bIns="0" rtlCol="0"/>
          <a:lstStyle/>
          <a:p>
            <a:endParaRPr/>
          </a:p>
        </p:txBody>
      </p:sp>
      <p:sp>
        <p:nvSpPr>
          <p:cNvPr id="217" name="object 217"/>
          <p:cNvSpPr/>
          <p:nvPr/>
        </p:nvSpPr>
        <p:spPr>
          <a:xfrm>
            <a:off x="11433274" y="4805317"/>
            <a:ext cx="317500" cy="93345"/>
          </a:xfrm>
          <a:custGeom>
            <a:avLst/>
            <a:gdLst/>
            <a:ahLst/>
            <a:cxnLst/>
            <a:rect l="l" t="t" r="r" b="b"/>
            <a:pathLst>
              <a:path w="317500" h="93345">
                <a:moveTo>
                  <a:pt x="33359" y="52391"/>
                </a:moveTo>
                <a:lnTo>
                  <a:pt x="0" y="52391"/>
                </a:lnTo>
                <a:lnTo>
                  <a:pt x="0" y="63279"/>
                </a:lnTo>
                <a:lnTo>
                  <a:pt x="33359" y="63279"/>
                </a:lnTo>
                <a:lnTo>
                  <a:pt x="33359" y="52391"/>
                </a:lnTo>
                <a:close/>
              </a:path>
              <a:path w="317500" h="93345">
                <a:moveTo>
                  <a:pt x="84328" y="20726"/>
                </a:moveTo>
                <a:lnTo>
                  <a:pt x="73491" y="20726"/>
                </a:lnTo>
                <a:lnTo>
                  <a:pt x="73491" y="89779"/>
                </a:lnTo>
                <a:lnTo>
                  <a:pt x="84328" y="89779"/>
                </a:lnTo>
                <a:lnTo>
                  <a:pt x="84328" y="20726"/>
                </a:lnTo>
                <a:close/>
              </a:path>
              <a:path w="317500" h="93345">
                <a:moveTo>
                  <a:pt x="84328" y="1151"/>
                </a:moveTo>
                <a:lnTo>
                  <a:pt x="77386" y="1151"/>
                </a:lnTo>
                <a:lnTo>
                  <a:pt x="75523" y="4961"/>
                </a:lnTo>
                <a:lnTo>
                  <a:pt x="72306" y="8906"/>
                </a:lnTo>
                <a:lnTo>
                  <a:pt x="63162" y="17000"/>
                </a:lnTo>
                <a:lnTo>
                  <a:pt x="57912" y="20455"/>
                </a:lnTo>
                <a:lnTo>
                  <a:pt x="51816" y="23300"/>
                </a:lnTo>
                <a:lnTo>
                  <a:pt x="51816" y="33781"/>
                </a:lnTo>
                <a:lnTo>
                  <a:pt x="73491" y="20726"/>
                </a:lnTo>
                <a:lnTo>
                  <a:pt x="84328" y="20726"/>
                </a:lnTo>
                <a:lnTo>
                  <a:pt x="84328" y="1151"/>
                </a:lnTo>
                <a:close/>
              </a:path>
              <a:path w="317500" h="93345">
                <a:moveTo>
                  <a:pt x="132589" y="77435"/>
                </a:moveTo>
                <a:lnTo>
                  <a:pt x="120228" y="77435"/>
                </a:lnTo>
                <a:lnTo>
                  <a:pt x="120228" y="89779"/>
                </a:lnTo>
                <a:lnTo>
                  <a:pt x="132589" y="89779"/>
                </a:lnTo>
                <a:lnTo>
                  <a:pt x="132589" y="77435"/>
                </a:lnTo>
                <a:close/>
              </a:path>
              <a:path w="317500" h="93345">
                <a:moveTo>
                  <a:pt x="187623" y="1151"/>
                </a:moveTo>
                <a:lnTo>
                  <a:pt x="171367" y="1151"/>
                </a:lnTo>
                <a:lnTo>
                  <a:pt x="163916" y="4521"/>
                </a:lnTo>
                <a:lnTo>
                  <a:pt x="149238" y="43840"/>
                </a:lnTo>
                <a:lnTo>
                  <a:pt x="149130" y="50867"/>
                </a:lnTo>
                <a:lnTo>
                  <a:pt x="149528" y="59105"/>
                </a:lnTo>
                <a:lnTo>
                  <a:pt x="170520" y="91287"/>
                </a:lnTo>
                <a:lnTo>
                  <a:pt x="184914" y="91287"/>
                </a:lnTo>
                <a:lnTo>
                  <a:pt x="189655" y="90017"/>
                </a:lnTo>
                <a:lnTo>
                  <a:pt x="193719" y="87493"/>
                </a:lnTo>
                <a:lnTo>
                  <a:pt x="197952" y="84953"/>
                </a:lnTo>
                <a:lnTo>
                  <a:pt x="200363" y="82363"/>
                </a:lnTo>
                <a:lnTo>
                  <a:pt x="176278" y="82363"/>
                </a:lnTo>
                <a:lnTo>
                  <a:pt x="173229" y="81482"/>
                </a:lnTo>
                <a:lnTo>
                  <a:pt x="170520" y="79687"/>
                </a:lnTo>
                <a:lnTo>
                  <a:pt x="167641" y="77909"/>
                </a:lnTo>
                <a:lnTo>
                  <a:pt x="165440" y="75302"/>
                </a:lnTo>
                <a:lnTo>
                  <a:pt x="163701" y="71796"/>
                </a:lnTo>
                <a:lnTo>
                  <a:pt x="162223" y="68477"/>
                </a:lnTo>
                <a:lnTo>
                  <a:pt x="161376" y="64905"/>
                </a:lnTo>
                <a:lnTo>
                  <a:pt x="161376" y="55473"/>
                </a:lnTo>
                <a:lnTo>
                  <a:pt x="163069" y="50867"/>
                </a:lnTo>
                <a:lnTo>
                  <a:pt x="166456" y="47362"/>
                </a:lnTo>
                <a:lnTo>
                  <a:pt x="169585" y="44263"/>
                </a:lnTo>
                <a:lnTo>
                  <a:pt x="159683" y="44263"/>
                </a:lnTo>
                <a:lnTo>
                  <a:pt x="170859" y="12953"/>
                </a:lnTo>
                <a:lnTo>
                  <a:pt x="173399" y="11023"/>
                </a:lnTo>
                <a:lnTo>
                  <a:pt x="176447" y="10058"/>
                </a:lnTo>
                <a:lnTo>
                  <a:pt x="201212" y="10058"/>
                </a:lnTo>
                <a:lnTo>
                  <a:pt x="197614" y="6993"/>
                </a:lnTo>
                <a:lnTo>
                  <a:pt x="193211" y="3098"/>
                </a:lnTo>
                <a:lnTo>
                  <a:pt x="187623" y="1151"/>
                </a:lnTo>
                <a:close/>
              </a:path>
              <a:path w="317500" h="93345">
                <a:moveTo>
                  <a:pt x="201172" y="42096"/>
                </a:moveTo>
                <a:lnTo>
                  <a:pt x="183898" y="42096"/>
                </a:lnTo>
                <a:lnTo>
                  <a:pt x="187962" y="43840"/>
                </a:lnTo>
                <a:lnTo>
                  <a:pt x="191348" y="47362"/>
                </a:lnTo>
                <a:lnTo>
                  <a:pt x="194566" y="50867"/>
                </a:lnTo>
                <a:lnTo>
                  <a:pt x="196025" y="55473"/>
                </a:lnTo>
                <a:lnTo>
                  <a:pt x="195982" y="68477"/>
                </a:lnTo>
                <a:lnTo>
                  <a:pt x="194566" y="73134"/>
                </a:lnTo>
                <a:lnTo>
                  <a:pt x="191179" y="76826"/>
                </a:lnTo>
                <a:lnTo>
                  <a:pt x="187962" y="80517"/>
                </a:lnTo>
                <a:lnTo>
                  <a:pt x="184067" y="82363"/>
                </a:lnTo>
                <a:lnTo>
                  <a:pt x="200363" y="82363"/>
                </a:lnTo>
                <a:lnTo>
                  <a:pt x="201339" y="81313"/>
                </a:lnTo>
                <a:lnTo>
                  <a:pt x="206081" y="71796"/>
                </a:lnTo>
                <a:lnTo>
                  <a:pt x="207266" y="66649"/>
                </a:lnTo>
                <a:lnTo>
                  <a:pt x="207266" y="52696"/>
                </a:lnTo>
                <a:lnTo>
                  <a:pt x="204726" y="45821"/>
                </a:lnTo>
                <a:lnTo>
                  <a:pt x="201172" y="42096"/>
                </a:lnTo>
                <a:close/>
              </a:path>
              <a:path w="317500" h="93345">
                <a:moveTo>
                  <a:pt x="188300" y="32511"/>
                </a:moveTo>
                <a:lnTo>
                  <a:pt x="176955" y="32511"/>
                </a:lnTo>
                <a:lnTo>
                  <a:pt x="173060" y="33476"/>
                </a:lnTo>
                <a:lnTo>
                  <a:pt x="169301" y="35424"/>
                </a:lnTo>
                <a:lnTo>
                  <a:pt x="165440" y="37337"/>
                </a:lnTo>
                <a:lnTo>
                  <a:pt x="162392" y="40284"/>
                </a:lnTo>
                <a:lnTo>
                  <a:pt x="159683" y="44263"/>
                </a:lnTo>
                <a:lnTo>
                  <a:pt x="169585" y="44263"/>
                </a:lnTo>
                <a:lnTo>
                  <a:pt x="170012" y="43840"/>
                </a:lnTo>
                <a:lnTo>
                  <a:pt x="174076" y="42096"/>
                </a:lnTo>
                <a:lnTo>
                  <a:pt x="201172" y="42096"/>
                </a:lnTo>
                <a:lnTo>
                  <a:pt x="194566" y="35170"/>
                </a:lnTo>
                <a:lnTo>
                  <a:pt x="188300" y="32511"/>
                </a:lnTo>
                <a:close/>
              </a:path>
              <a:path w="317500" h="93345">
                <a:moveTo>
                  <a:pt x="201212" y="10058"/>
                </a:moveTo>
                <a:lnTo>
                  <a:pt x="184236" y="10058"/>
                </a:lnTo>
                <a:lnTo>
                  <a:pt x="187792" y="11616"/>
                </a:lnTo>
                <a:lnTo>
                  <a:pt x="190840" y="14698"/>
                </a:lnTo>
                <a:lnTo>
                  <a:pt x="192534" y="16628"/>
                </a:lnTo>
                <a:lnTo>
                  <a:pt x="193888" y="19710"/>
                </a:lnTo>
                <a:lnTo>
                  <a:pt x="194904" y="23977"/>
                </a:lnTo>
                <a:lnTo>
                  <a:pt x="205742" y="23130"/>
                </a:lnTo>
                <a:lnTo>
                  <a:pt x="204726" y="16255"/>
                </a:lnTo>
                <a:lnTo>
                  <a:pt x="202186" y="10888"/>
                </a:lnTo>
                <a:lnTo>
                  <a:pt x="201212" y="10058"/>
                </a:lnTo>
                <a:close/>
              </a:path>
              <a:path w="317500" h="93345">
                <a:moveTo>
                  <a:pt x="298030" y="0"/>
                </a:moveTo>
                <a:lnTo>
                  <a:pt x="289224" y="0"/>
                </a:lnTo>
                <a:lnTo>
                  <a:pt x="240964" y="93031"/>
                </a:lnTo>
                <a:lnTo>
                  <a:pt x="249938" y="93031"/>
                </a:lnTo>
                <a:lnTo>
                  <a:pt x="298030" y="0"/>
                </a:lnTo>
                <a:close/>
              </a:path>
              <a:path w="317500" h="93345">
                <a:moveTo>
                  <a:pt x="303279" y="46363"/>
                </a:moveTo>
                <a:lnTo>
                  <a:pt x="291764" y="46363"/>
                </a:lnTo>
                <a:lnTo>
                  <a:pt x="287023" y="48564"/>
                </a:lnTo>
                <a:lnTo>
                  <a:pt x="283975" y="52967"/>
                </a:lnTo>
                <a:lnTo>
                  <a:pt x="280757" y="57352"/>
                </a:lnTo>
                <a:lnTo>
                  <a:pt x="279233" y="62720"/>
                </a:lnTo>
                <a:lnTo>
                  <a:pt x="279276" y="77198"/>
                </a:lnTo>
                <a:lnTo>
                  <a:pt x="280927" y="83040"/>
                </a:lnTo>
                <a:lnTo>
                  <a:pt x="288039" y="91033"/>
                </a:lnTo>
                <a:lnTo>
                  <a:pt x="292442" y="93031"/>
                </a:lnTo>
                <a:lnTo>
                  <a:pt x="303279" y="93031"/>
                </a:lnTo>
                <a:lnTo>
                  <a:pt x="307851" y="91016"/>
                </a:lnTo>
                <a:lnTo>
                  <a:pt x="311407" y="86969"/>
                </a:lnTo>
                <a:lnTo>
                  <a:pt x="312706" y="85563"/>
                </a:lnTo>
                <a:lnTo>
                  <a:pt x="295320" y="85563"/>
                </a:lnTo>
                <a:lnTo>
                  <a:pt x="293119" y="84395"/>
                </a:lnTo>
                <a:lnTo>
                  <a:pt x="291256" y="82075"/>
                </a:lnTo>
                <a:lnTo>
                  <a:pt x="289563" y="79738"/>
                </a:lnTo>
                <a:lnTo>
                  <a:pt x="288547" y="75759"/>
                </a:lnTo>
                <a:lnTo>
                  <a:pt x="288623" y="63601"/>
                </a:lnTo>
                <a:lnTo>
                  <a:pt x="289563" y="59655"/>
                </a:lnTo>
                <a:lnTo>
                  <a:pt x="291256" y="57318"/>
                </a:lnTo>
                <a:lnTo>
                  <a:pt x="293119" y="54999"/>
                </a:lnTo>
                <a:lnTo>
                  <a:pt x="295320" y="53830"/>
                </a:lnTo>
                <a:lnTo>
                  <a:pt x="312959" y="53830"/>
                </a:lnTo>
                <a:lnTo>
                  <a:pt x="311576" y="52289"/>
                </a:lnTo>
                <a:lnTo>
                  <a:pt x="307851" y="48344"/>
                </a:lnTo>
                <a:lnTo>
                  <a:pt x="303279" y="46363"/>
                </a:lnTo>
                <a:close/>
              </a:path>
              <a:path w="317500" h="93345">
                <a:moveTo>
                  <a:pt x="312959" y="53830"/>
                </a:moveTo>
                <a:lnTo>
                  <a:pt x="300739" y="53830"/>
                </a:lnTo>
                <a:lnTo>
                  <a:pt x="302954" y="54999"/>
                </a:lnTo>
                <a:lnTo>
                  <a:pt x="306666" y="59604"/>
                </a:lnTo>
                <a:lnTo>
                  <a:pt x="307512" y="63601"/>
                </a:lnTo>
                <a:lnTo>
                  <a:pt x="307458" y="75759"/>
                </a:lnTo>
                <a:lnTo>
                  <a:pt x="306666" y="79738"/>
                </a:lnTo>
                <a:lnTo>
                  <a:pt x="304803" y="82075"/>
                </a:lnTo>
                <a:lnTo>
                  <a:pt x="303110" y="84395"/>
                </a:lnTo>
                <a:lnTo>
                  <a:pt x="300739" y="85563"/>
                </a:lnTo>
                <a:lnTo>
                  <a:pt x="312706" y="85563"/>
                </a:lnTo>
                <a:lnTo>
                  <a:pt x="315132" y="82938"/>
                </a:lnTo>
                <a:lnTo>
                  <a:pt x="316995" y="77198"/>
                </a:lnTo>
                <a:lnTo>
                  <a:pt x="316995" y="62060"/>
                </a:lnTo>
                <a:lnTo>
                  <a:pt x="315132" y="56252"/>
                </a:lnTo>
                <a:lnTo>
                  <a:pt x="312959" y="53830"/>
                </a:lnTo>
                <a:close/>
              </a:path>
              <a:path w="317500" h="93345">
                <a:moveTo>
                  <a:pt x="246213" y="0"/>
                </a:moveTo>
                <a:lnTo>
                  <a:pt x="234698" y="0"/>
                </a:lnTo>
                <a:lnTo>
                  <a:pt x="229957" y="2218"/>
                </a:lnTo>
                <a:lnTo>
                  <a:pt x="226909" y="6637"/>
                </a:lnTo>
                <a:lnTo>
                  <a:pt x="223691" y="11040"/>
                </a:lnTo>
                <a:lnTo>
                  <a:pt x="222167" y="16408"/>
                </a:lnTo>
                <a:lnTo>
                  <a:pt x="222196" y="30835"/>
                </a:lnTo>
                <a:lnTo>
                  <a:pt x="223861" y="36728"/>
                </a:lnTo>
                <a:lnTo>
                  <a:pt x="230973" y="44686"/>
                </a:lnTo>
                <a:lnTo>
                  <a:pt x="235376" y="46667"/>
                </a:lnTo>
                <a:lnTo>
                  <a:pt x="246213" y="46667"/>
                </a:lnTo>
                <a:lnTo>
                  <a:pt x="250616" y="44652"/>
                </a:lnTo>
                <a:lnTo>
                  <a:pt x="255645" y="39200"/>
                </a:lnTo>
                <a:lnTo>
                  <a:pt x="238254" y="39200"/>
                </a:lnTo>
                <a:lnTo>
                  <a:pt x="236039" y="38032"/>
                </a:lnTo>
                <a:lnTo>
                  <a:pt x="234165" y="35712"/>
                </a:lnTo>
                <a:lnTo>
                  <a:pt x="232497" y="33426"/>
                </a:lnTo>
                <a:lnTo>
                  <a:pt x="231481" y="29446"/>
                </a:lnTo>
                <a:lnTo>
                  <a:pt x="231557" y="17254"/>
                </a:lnTo>
                <a:lnTo>
                  <a:pt x="232497" y="13292"/>
                </a:lnTo>
                <a:lnTo>
                  <a:pt x="234217" y="10938"/>
                </a:lnTo>
                <a:lnTo>
                  <a:pt x="236053" y="8635"/>
                </a:lnTo>
                <a:lnTo>
                  <a:pt x="238254" y="7467"/>
                </a:lnTo>
                <a:lnTo>
                  <a:pt x="255780" y="7467"/>
                </a:lnTo>
                <a:lnTo>
                  <a:pt x="254341" y="5943"/>
                </a:lnTo>
                <a:lnTo>
                  <a:pt x="250785" y="1981"/>
                </a:lnTo>
                <a:lnTo>
                  <a:pt x="246213" y="0"/>
                </a:lnTo>
                <a:close/>
              </a:path>
              <a:path w="317500" h="93345">
                <a:moveTo>
                  <a:pt x="255780" y="7467"/>
                </a:moveTo>
                <a:lnTo>
                  <a:pt x="243673" y="7467"/>
                </a:lnTo>
                <a:lnTo>
                  <a:pt x="245874" y="8635"/>
                </a:lnTo>
                <a:lnTo>
                  <a:pt x="247812" y="11040"/>
                </a:lnTo>
                <a:lnTo>
                  <a:pt x="249430" y="13241"/>
                </a:lnTo>
                <a:lnTo>
                  <a:pt x="250446" y="17254"/>
                </a:lnTo>
                <a:lnTo>
                  <a:pt x="250369" y="29446"/>
                </a:lnTo>
                <a:lnTo>
                  <a:pt x="249430" y="33375"/>
                </a:lnTo>
                <a:lnTo>
                  <a:pt x="247710" y="35746"/>
                </a:lnTo>
                <a:lnTo>
                  <a:pt x="245874" y="38032"/>
                </a:lnTo>
                <a:lnTo>
                  <a:pt x="243673" y="39200"/>
                </a:lnTo>
                <a:lnTo>
                  <a:pt x="255645" y="39200"/>
                </a:lnTo>
                <a:lnTo>
                  <a:pt x="258066" y="36575"/>
                </a:lnTo>
                <a:lnTo>
                  <a:pt x="259929" y="30835"/>
                </a:lnTo>
                <a:lnTo>
                  <a:pt x="259929" y="15697"/>
                </a:lnTo>
                <a:lnTo>
                  <a:pt x="258066" y="9889"/>
                </a:lnTo>
                <a:lnTo>
                  <a:pt x="255780" y="7467"/>
                </a:lnTo>
                <a:close/>
              </a:path>
            </a:pathLst>
          </a:custGeom>
          <a:solidFill>
            <a:srgbClr val="000000"/>
          </a:solidFill>
        </p:spPr>
        <p:txBody>
          <a:bodyPr wrap="square" lIns="0" tIns="0" rIns="0" bIns="0" rtlCol="0"/>
          <a:lstStyle/>
          <a:p>
            <a:endParaRPr/>
          </a:p>
        </p:txBody>
      </p:sp>
      <p:sp>
        <p:nvSpPr>
          <p:cNvPr id="218" name="object 218"/>
          <p:cNvSpPr/>
          <p:nvPr/>
        </p:nvSpPr>
        <p:spPr>
          <a:xfrm>
            <a:off x="11433274" y="4257714"/>
            <a:ext cx="317500" cy="93345"/>
          </a:xfrm>
          <a:custGeom>
            <a:avLst/>
            <a:gdLst/>
            <a:ahLst/>
            <a:cxnLst/>
            <a:rect l="l" t="t" r="r" b="b"/>
            <a:pathLst>
              <a:path w="317500" h="93345">
                <a:moveTo>
                  <a:pt x="33359" y="52323"/>
                </a:moveTo>
                <a:lnTo>
                  <a:pt x="0" y="52323"/>
                </a:lnTo>
                <a:lnTo>
                  <a:pt x="0" y="63330"/>
                </a:lnTo>
                <a:lnTo>
                  <a:pt x="33359" y="63330"/>
                </a:lnTo>
                <a:lnTo>
                  <a:pt x="33359" y="52323"/>
                </a:lnTo>
                <a:close/>
              </a:path>
              <a:path w="317500" h="93345">
                <a:moveTo>
                  <a:pt x="84328" y="20658"/>
                </a:moveTo>
                <a:lnTo>
                  <a:pt x="73491" y="20658"/>
                </a:lnTo>
                <a:lnTo>
                  <a:pt x="73491" y="89746"/>
                </a:lnTo>
                <a:lnTo>
                  <a:pt x="84328" y="89746"/>
                </a:lnTo>
                <a:lnTo>
                  <a:pt x="84328" y="20658"/>
                </a:lnTo>
                <a:close/>
              </a:path>
              <a:path w="317500" h="93345">
                <a:moveTo>
                  <a:pt x="84328" y="1185"/>
                </a:moveTo>
                <a:lnTo>
                  <a:pt x="77386" y="1185"/>
                </a:lnTo>
                <a:lnTo>
                  <a:pt x="75523" y="4910"/>
                </a:lnTo>
                <a:lnTo>
                  <a:pt x="72306" y="8974"/>
                </a:lnTo>
                <a:lnTo>
                  <a:pt x="63162" y="17102"/>
                </a:lnTo>
                <a:lnTo>
                  <a:pt x="57912" y="20489"/>
                </a:lnTo>
                <a:lnTo>
                  <a:pt x="51816" y="23367"/>
                </a:lnTo>
                <a:lnTo>
                  <a:pt x="51816" y="33866"/>
                </a:lnTo>
                <a:lnTo>
                  <a:pt x="73491" y="20658"/>
                </a:lnTo>
                <a:lnTo>
                  <a:pt x="84328" y="20658"/>
                </a:lnTo>
                <a:lnTo>
                  <a:pt x="84328" y="1185"/>
                </a:lnTo>
                <a:close/>
              </a:path>
              <a:path w="317500" h="93345">
                <a:moveTo>
                  <a:pt x="132589" y="77384"/>
                </a:moveTo>
                <a:lnTo>
                  <a:pt x="120228" y="77384"/>
                </a:lnTo>
                <a:lnTo>
                  <a:pt x="120228" y="89746"/>
                </a:lnTo>
                <a:lnTo>
                  <a:pt x="132589" y="89746"/>
                </a:lnTo>
                <a:lnTo>
                  <a:pt x="132589" y="77384"/>
                </a:lnTo>
                <a:close/>
              </a:path>
              <a:path w="317500" h="93345">
                <a:moveTo>
                  <a:pt x="160868" y="65700"/>
                </a:moveTo>
                <a:lnTo>
                  <a:pt x="149353" y="66716"/>
                </a:lnTo>
                <a:lnTo>
                  <a:pt x="150200" y="74167"/>
                </a:lnTo>
                <a:lnTo>
                  <a:pt x="153079" y="80094"/>
                </a:lnTo>
                <a:lnTo>
                  <a:pt x="158159" y="84496"/>
                </a:lnTo>
                <a:lnTo>
                  <a:pt x="163239" y="89068"/>
                </a:lnTo>
                <a:lnTo>
                  <a:pt x="169843" y="91270"/>
                </a:lnTo>
                <a:lnTo>
                  <a:pt x="177802" y="91270"/>
                </a:lnTo>
                <a:lnTo>
                  <a:pt x="184760" y="90603"/>
                </a:lnTo>
                <a:lnTo>
                  <a:pt x="190925" y="88603"/>
                </a:lnTo>
                <a:lnTo>
                  <a:pt x="196328" y="85269"/>
                </a:lnTo>
                <a:lnTo>
                  <a:pt x="199136" y="82464"/>
                </a:lnTo>
                <a:lnTo>
                  <a:pt x="173399" y="82464"/>
                </a:lnTo>
                <a:lnTo>
                  <a:pt x="169673" y="80940"/>
                </a:lnTo>
                <a:lnTo>
                  <a:pt x="166625" y="78231"/>
                </a:lnTo>
                <a:lnTo>
                  <a:pt x="163577" y="75352"/>
                </a:lnTo>
                <a:lnTo>
                  <a:pt x="161715" y="71288"/>
                </a:lnTo>
                <a:lnTo>
                  <a:pt x="160868" y="65700"/>
                </a:lnTo>
                <a:close/>
              </a:path>
              <a:path w="317500" h="93345">
                <a:moveTo>
                  <a:pt x="201461" y="40809"/>
                </a:moveTo>
                <a:lnTo>
                  <a:pt x="183220" y="40809"/>
                </a:lnTo>
                <a:lnTo>
                  <a:pt x="187792" y="42671"/>
                </a:lnTo>
                <a:lnTo>
                  <a:pt x="191179" y="46227"/>
                </a:lnTo>
                <a:lnTo>
                  <a:pt x="194735" y="49783"/>
                </a:lnTo>
                <a:lnTo>
                  <a:pt x="196428" y="54694"/>
                </a:lnTo>
                <a:lnTo>
                  <a:pt x="196428" y="67394"/>
                </a:lnTo>
                <a:lnTo>
                  <a:pt x="194566" y="72474"/>
                </a:lnTo>
                <a:lnTo>
                  <a:pt x="191010" y="76538"/>
                </a:lnTo>
                <a:lnTo>
                  <a:pt x="187454" y="80432"/>
                </a:lnTo>
                <a:lnTo>
                  <a:pt x="183051" y="82464"/>
                </a:lnTo>
                <a:lnTo>
                  <a:pt x="199136" y="82464"/>
                </a:lnTo>
                <a:lnTo>
                  <a:pt x="201000" y="80602"/>
                </a:lnTo>
                <a:lnTo>
                  <a:pt x="205573" y="74844"/>
                </a:lnTo>
                <a:lnTo>
                  <a:pt x="207943" y="67902"/>
                </a:lnTo>
                <a:lnTo>
                  <a:pt x="207943" y="51477"/>
                </a:lnTo>
                <a:lnTo>
                  <a:pt x="205234" y="44703"/>
                </a:lnTo>
                <a:lnTo>
                  <a:pt x="201461" y="40809"/>
                </a:lnTo>
                <a:close/>
              </a:path>
              <a:path w="317500" h="93345">
                <a:moveTo>
                  <a:pt x="203879" y="2709"/>
                </a:moveTo>
                <a:lnTo>
                  <a:pt x="159852" y="2709"/>
                </a:lnTo>
                <a:lnTo>
                  <a:pt x="151385" y="48090"/>
                </a:lnTo>
                <a:lnTo>
                  <a:pt x="161545" y="49445"/>
                </a:lnTo>
                <a:lnTo>
                  <a:pt x="163069" y="46905"/>
                </a:lnTo>
                <a:lnTo>
                  <a:pt x="165271" y="44873"/>
                </a:lnTo>
                <a:lnTo>
                  <a:pt x="168149" y="43179"/>
                </a:lnTo>
                <a:lnTo>
                  <a:pt x="171028" y="41655"/>
                </a:lnTo>
                <a:lnTo>
                  <a:pt x="174076" y="40809"/>
                </a:lnTo>
                <a:lnTo>
                  <a:pt x="201461" y="40809"/>
                </a:lnTo>
                <a:lnTo>
                  <a:pt x="197524" y="36745"/>
                </a:lnTo>
                <a:lnTo>
                  <a:pt x="163747" y="36745"/>
                </a:lnTo>
                <a:lnTo>
                  <a:pt x="168657" y="13038"/>
                </a:lnTo>
                <a:lnTo>
                  <a:pt x="203879" y="13038"/>
                </a:lnTo>
                <a:lnTo>
                  <a:pt x="203879" y="2709"/>
                </a:lnTo>
                <a:close/>
              </a:path>
              <a:path w="317500" h="93345">
                <a:moveTo>
                  <a:pt x="188131" y="31326"/>
                </a:moveTo>
                <a:lnTo>
                  <a:pt x="174753" y="31326"/>
                </a:lnTo>
                <a:lnTo>
                  <a:pt x="169165" y="33189"/>
                </a:lnTo>
                <a:lnTo>
                  <a:pt x="163747" y="36745"/>
                </a:lnTo>
                <a:lnTo>
                  <a:pt x="197524" y="36745"/>
                </a:lnTo>
                <a:lnTo>
                  <a:pt x="194735" y="33866"/>
                </a:lnTo>
                <a:lnTo>
                  <a:pt x="188131" y="31326"/>
                </a:lnTo>
                <a:close/>
              </a:path>
              <a:path w="317500" h="93345">
                <a:moveTo>
                  <a:pt x="298030" y="0"/>
                </a:moveTo>
                <a:lnTo>
                  <a:pt x="289224" y="0"/>
                </a:lnTo>
                <a:lnTo>
                  <a:pt x="240964" y="92963"/>
                </a:lnTo>
                <a:lnTo>
                  <a:pt x="249938" y="92963"/>
                </a:lnTo>
                <a:lnTo>
                  <a:pt x="298030" y="0"/>
                </a:lnTo>
                <a:close/>
              </a:path>
              <a:path w="317500" h="93345">
                <a:moveTo>
                  <a:pt x="303279" y="46397"/>
                </a:moveTo>
                <a:lnTo>
                  <a:pt x="291764" y="46397"/>
                </a:lnTo>
                <a:lnTo>
                  <a:pt x="287023" y="48598"/>
                </a:lnTo>
                <a:lnTo>
                  <a:pt x="283975" y="53001"/>
                </a:lnTo>
                <a:lnTo>
                  <a:pt x="280757" y="57403"/>
                </a:lnTo>
                <a:lnTo>
                  <a:pt x="279233" y="62822"/>
                </a:lnTo>
                <a:lnTo>
                  <a:pt x="279280" y="77215"/>
                </a:lnTo>
                <a:lnTo>
                  <a:pt x="280927" y="83142"/>
                </a:lnTo>
                <a:lnTo>
                  <a:pt x="284483" y="87036"/>
                </a:lnTo>
                <a:lnTo>
                  <a:pt x="288039" y="91100"/>
                </a:lnTo>
                <a:lnTo>
                  <a:pt x="292442" y="92963"/>
                </a:lnTo>
                <a:lnTo>
                  <a:pt x="303279" y="92963"/>
                </a:lnTo>
                <a:lnTo>
                  <a:pt x="307851" y="91100"/>
                </a:lnTo>
                <a:lnTo>
                  <a:pt x="311407" y="87036"/>
                </a:lnTo>
                <a:lnTo>
                  <a:pt x="312804" y="85512"/>
                </a:lnTo>
                <a:lnTo>
                  <a:pt x="295320" y="85512"/>
                </a:lnTo>
                <a:lnTo>
                  <a:pt x="293119" y="84496"/>
                </a:lnTo>
                <a:lnTo>
                  <a:pt x="291256" y="82126"/>
                </a:lnTo>
                <a:lnTo>
                  <a:pt x="289563" y="79755"/>
                </a:lnTo>
                <a:lnTo>
                  <a:pt x="288547" y="75860"/>
                </a:lnTo>
                <a:lnTo>
                  <a:pt x="288625" y="63668"/>
                </a:lnTo>
                <a:lnTo>
                  <a:pt x="289563" y="59604"/>
                </a:lnTo>
                <a:lnTo>
                  <a:pt x="291256" y="57403"/>
                </a:lnTo>
                <a:lnTo>
                  <a:pt x="293119" y="55032"/>
                </a:lnTo>
                <a:lnTo>
                  <a:pt x="295320" y="53847"/>
                </a:lnTo>
                <a:lnTo>
                  <a:pt x="312968" y="53847"/>
                </a:lnTo>
                <a:lnTo>
                  <a:pt x="311576" y="52323"/>
                </a:lnTo>
                <a:lnTo>
                  <a:pt x="307851" y="48429"/>
                </a:lnTo>
                <a:lnTo>
                  <a:pt x="303279" y="46397"/>
                </a:lnTo>
                <a:close/>
              </a:path>
              <a:path w="317500" h="93345">
                <a:moveTo>
                  <a:pt x="312968" y="53847"/>
                </a:moveTo>
                <a:lnTo>
                  <a:pt x="300739" y="53847"/>
                </a:lnTo>
                <a:lnTo>
                  <a:pt x="302940" y="55032"/>
                </a:lnTo>
                <a:lnTo>
                  <a:pt x="304803" y="57234"/>
                </a:lnTo>
                <a:lnTo>
                  <a:pt x="306666" y="59604"/>
                </a:lnTo>
                <a:lnTo>
                  <a:pt x="307336" y="62822"/>
                </a:lnTo>
                <a:lnTo>
                  <a:pt x="307445" y="75860"/>
                </a:lnTo>
                <a:lnTo>
                  <a:pt x="306666" y="79755"/>
                </a:lnTo>
                <a:lnTo>
                  <a:pt x="304803" y="82126"/>
                </a:lnTo>
                <a:lnTo>
                  <a:pt x="303110" y="84496"/>
                </a:lnTo>
                <a:lnTo>
                  <a:pt x="300739" y="85512"/>
                </a:lnTo>
                <a:lnTo>
                  <a:pt x="312804" y="85512"/>
                </a:lnTo>
                <a:lnTo>
                  <a:pt x="315132" y="82972"/>
                </a:lnTo>
                <a:lnTo>
                  <a:pt x="316995" y="77215"/>
                </a:lnTo>
                <a:lnTo>
                  <a:pt x="316995" y="62144"/>
                </a:lnTo>
                <a:lnTo>
                  <a:pt x="315132" y="56218"/>
                </a:lnTo>
                <a:lnTo>
                  <a:pt x="312968" y="53847"/>
                </a:lnTo>
                <a:close/>
              </a:path>
              <a:path w="317500" h="93345">
                <a:moveTo>
                  <a:pt x="246213" y="0"/>
                </a:moveTo>
                <a:lnTo>
                  <a:pt x="234698" y="0"/>
                </a:lnTo>
                <a:lnTo>
                  <a:pt x="229957" y="2201"/>
                </a:lnTo>
                <a:lnTo>
                  <a:pt x="226909" y="6603"/>
                </a:lnTo>
                <a:lnTo>
                  <a:pt x="223691" y="11006"/>
                </a:lnTo>
                <a:lnTo>
                  <a:pt x="222167" y="16425"/>
                </a:lnTo>
                <a:lnTo>
                  <a:pt x="222167" y="30818"/>
                </a:lnTo>
                <a:lnTo>
                  <a:pt x="223861" y="36745"/>
                </a:lnTo>
                <a:lnTo>
                  <a:pt x="227417" y="40809"/>
                </a:lnTo>
                <a:lnTo>
                  <a:pt x="230973" y="44703"/>
                </a:lnTo>
                <a:lnTo>
                  <a:pt x="235376" y="46735"/>
                </a:lnTo>
                <a:lnTo>
                  <a:pt x="246213" y="46735"/>
                </a:lnTo>
                <a:lnTo>
                  <a:pt x="250616" y="44703"/>
                </a:lnTo>
                <a:lnTo>
                  <a:pt x="255583" y="39285"/>
                </a:lnTo>
                <a:lnTo>
                  <a:pt x="238254" y="39285"/>
                </a:lnTo>
                <a:lnTo>
                  <a:pt x="236053" y="38099"/>
                </a:lnTo>
                <a:lnTo>
                  <a:pt x="234190" y="35729"/>
                </a:lnTo>
                <a:lnTo>
                  <a:pt x="232497" y="33527"/>
                </a:lnTo>
                <a:lnTo>
                  <a:pt x="231481" y="29463"/>
                </a:lnTo>
                <a:lnTo>
                  <a:pt x="231562" y="17271"/>
                </a:lnTo>
                <a:lnTo>
                  <a:pt x="232497" y="13377"/>
                </a:lnTo>
                <a:lnTo>
                  <a:pt x="234190" y="11006"/>
                </a:lnTo>
                <a:lnTo>
                  <a:pt x="236053" y="8635"/>
                </a:lnTo>
                <a:lnTo>
                  <a:pt x="238254" y="7450"/>
                </a:lnTo>
                <a:lnTo>
                  <a:pt x="255743" y="7450"/>
                </a:lnTo>
                <a:lnTo>
                  <a:pt x="250785" y="2031"/>
                </a:lnTo>
                <a:lnTo>
                  <a:pt x="246213" y="0"/>
                </a:lnTo>
                <a:close/>
              </a:path>
              <a:path w="317500" h="93345">
                <a:moveTo>
                  <a:pt x="255743" y="7450"/>
                </a:moveTo>
                <a:lnTo>
                  <a:pt x="243673" y="7450"/>
                </a:lnTo>
                <a:lnTo>
                  <a:pt x="245874" y="8635"/>
                </a:lnTo>
                <a:lnTo>
                  <a:pt x="247737" y="11006"/>
                </a:lnTo>
                <a:lnTo>
                  <a:pt x="249430" y="13207"/>
                </a:lnTo>
                <a:lnTo>
                  <a:pt x="250446" y="17271"/>
                </a:lnTo>
                <a:lnTo>
                  <a:pt x="250365" y="29463"/>
                </a:lnTo>
                <a:lnTo>
                  <a:pt x="249430" y="33358"/>
                </a:lnTo>
                <a:lnTo>
                  <a:pt x="247737" y="35729"/>
                </a:lnTo>
                <a:lnTo>
                  <a:pt x="245874" y="38099"/>
                </a:lnTo>
                <a:lnTo>
                  <a:pt x="243673" y="39285"/>
                </a:lnTo>
                <a:lnTo>
                  <a:pt x="255583" y="39285"/>
                </a:lnTo>
                <a:lnTo>
                  <a:pt x="258066" y="36575"/>
                </a:lnTo>
                <a:lnTo>
                  <a:pt x="259929" y="30818"/>
                </a:lnTo>
                <a:lnTo>
                  <a:pt x="259929" y="15747"/>
                </a:lnTo>
                <a:lnTo>
                  <a:pt x="258066" y="9990"/>
                </a:lnTo>
                <a:lnTo>
                  <a:pt x="255743" y="7450"/>
                </a:lnTo>
                <a:close/>
              </a:path>
            </a:pathLst>
          </a:custGeom>
          <a:solidFill>
            <a:srgbClr val="000000"/>
          </a:solidFill>
        </p:spPr>
        <p:txBody>
          <a:bodyPr wrap="square" lIns="0" tIns="0" rIns="0" bIns="0" rtlCol="0"/>
          <a:lstStyle/>
          <a:p>
            <a:endParaRPr/>
          </a:p>
        </p:txBody>
      </p:sp>
      <p:sp>
        <p:nvSpPr>
          <p:cNvPr id="219" name="object 219"/>
          <p:cNvSpPr/>
          <p:nvPr/>
        </p:nvSpPr>
        <p:spPr>
          <a:xfrm>
            <a:off x="7786690" y="5652504"/>
            <a:ext cx="120346" cy="90135"/>
          </a:xfrm>
          <a:prstGeom prst="rect">
            <a:avLst/>
          </a:prstGeom>
          <a:blipFill>
            <a:blip r:embed="rId50" cstate="print"/>
            <a:stretch>
              <a:fillRect/>
            </a:stretch>
          </a:blipFill>
        </p:spPr>
        <p:txBody>
          <a:bodyPr wrap="square" lIns="0" tIns="0" rIns="0" bIns="0" rtlCol="0"/>
          <a:lstStyle/>
          <a:p>
            <a:endParaRPr/>
          </a:p>
        </p:txBody>
      </p:sp>
      <p:sp>
        <p:nvSpPr>
          <p:cNvPr id="220" name="object 220"/>
          <p:cNvSpPr/>
          <p:nvPr/>
        </p:nvSpPr>
        <p:spPr>
          <a:xfrm>
            <a:off x="8556269" y="5652504"/>
            <a:ext cx="120228" cy="88628"/>
          </a:xfrm>
          <a:prstGeom prst="rect">
            <a:avLst/>
          </a:prstGeom>
          <a:blipFill>
            <a:blip r:embed="rId51" cstate="print"/>
            <a:stretch>
              <a:fillRect/>
            </a:stretch>
          </a:blipFill>
        </p:spPr>
        <p:txBody>
          <a:bodyPr wrap="square" lIns="0" tIns="0" rIns="0" bIns="0" rtlCol="0"/>
          <a:lstStyle/>
          <a:p>
            <a:endParaRPr/>
          </a:p>
        </p:txBody>
      </p:sp>
      <p:sp>
        <p:nvSpPr>
          <p:cNvPr id="221" name="object 221"/>
          <p:cNvSpPr/>
          <p:nvPr/>
        </p:nvSpPr>
        <p:spPr>
          <a:xfrm>
            <a:off x="9325897" y="5652504"/>
            <a:ext cx="120228" cy="90135"/>
          </a:xfrm>
          <a:prstGeom prst="rect">
            <a:avLst/>
          </a:prstGeom>
          <a:blipFill>
            <a:blip r:embed="rId52" cstate="print"/>
            <a:stretch>
              <a:fillRect/>
            </a:stretch>
          </a:blipFill>
        </p:spPr>
        <p:txBody>
          <a:bodyPr wrap="square" lIns="0" tIns="0" rIns="0" bIns="0" rtlCol="0"/>
          <a:lstStyle/>
          <a:p>
            <a:endParaRPr/>
          </a:p>
        </p:txBody>
      </p:sp>
      <p:sp>
        <p:nvSpPr>
          <p:cNvPr id="222" name="object 222"/>
          <p:cNvSpPr/>
          <p:nvPr/>
        </p:nvSpPr>
        <p:spPr>
          <a:xfrm>
            <a:off x="10095696" y="5652504"/>
            <a:ext cx="120058" cy="90135"/>
          </a:xfrm>
          <a:prstGeom prst="rect">
            <a:avLst/>
          </a:prstGeom>
          <a:blipFill>
            <a:blip r:embed="rId53" cstate="print"/>
            <a:stretch>
              <a:fillRect/>
            </a:stretch>
          </a:blipFill>
        </p:spPr>
        <p:txBody>
          <a:bodyPr wrap="square" lIns="0" tIns="0" rIns="0" bIns="0" rtlCol="0"/>
          <a:lstStyle/>
          <a:p>
            <a:endParaRPr/>
          </a:p>
        </p:txBody>
      </p:sp>
      <p:sp>
        <p:nvSpPr>
          <p:cNvPr id="223" name="object 223"/>
          <p:cNvSpPr/>
          <p:nvPr/>
        </p:nvSpPr>
        <p:spPr>
          <a:xfrm>
            <a:off x="10865324" y="5652504"/>
            <a:ext cx="120736" cy="90135"/>
          </a:xfrm>
          <a:prstGeom prst="rect">
            <a:avLst/>
          </a:prstGeom>
          <a:blipFill>
            <a:blip r:embed="rId54" cstate="print"/>
            <a:stretch>
              <a:fillRect/>
            </a:stretch>
          </a:blipFill>
        </p:spPr>
        <p:txBody>
          <a:bodyPr wrap="square" lIns="0" tIns="0" rIns="0" bIns="0" rtlCol="0"/>
          <a:lstStyle/>
          <a:p>
            <a:endParaRPr/>
          </a:p>
        </p:txBody>
      </p:sp>
      <p:sp>
        <p:nvSpPr>
          <p:cNvPr id="224" name="object 224"/>
          <p:cNvSpPr/>
          <p:nvPr/>
        </p:nvSpPr>
        <p:spPr>
          <a:xfrm>
            <a:off x="6372655" y="5580419"/>
            <a:ext cx="1218030" cy="115721"/>
          </a:xfrm>
          <a:prstGeom prst="rect">
            <a:avLst/>
          </a:prstGeom>
          <a:blipFill>
            <a:blip r:embed="rId55" cstate="print"/>
            <a:stretch>
              <a:fillRect/>
            </a:stretch>
          </a:blipFill>
        </p:spPr>
        <p:txBody>
          <a:bodyPr wrap="square" lIns="0" tIns="0" rIns="0" bIns="0" rtlCol="0"/>
          <a:lstStyle/>
          <a:p>
            <a:endParaRPr/>
          </a:p>
        </p:txBody>
      </p:sp>
      <p:sp>
        <p:nvSpPr>
          <p:cNvPr id="225" name="object 225"/>
          <p:cNvSpPr/>
          <p:nvPr/>
        </p:nvSpPr>
        <p:spPr>
          <a:xfrm>
            <a:off x="6368623" y="5722303"/>
            <a:ext cx="1349333" cy="115721"/>
          </a:xfrm>
          <a:prstGeom prst="rect">
            <a:avLst/>
          </a:prstGeom>
          <a:blipFill>
            <a:blip r:embed="rId56" cstate="print"/>
            <a:stretch>
              <a:fillRect/>
            </a:stretch>
          </a:blipFill>
        </p:spPr>
        <p:txBody>
          <a:bodyPr wrap="square" lIns="0" tIns="0" rIns="0" bIns="0" rtlCol="0"/>
          <a:lstStyle/>
          <a:p>
            <a:endParaRPr/>
          </a:p>
        </p:txBody>
      </p:sp>
      <p:sp>
        <p:nvSpPr>
          <p:cNvPr id="226" name="object 226"/>
          <p:cNvSpPr/>
          <p:nvPr/>
        </p:nvSpPr>
        <p:spPr>
          <a:xfrm>
            <a:off x="7778022" y="6075208"/>
            <a:ext cx="129014" cy="90118"/>
          </a:xfrm>
          <a:prstGeom prst="rect">
            <a:avLst/>
          </a:prstGeom>
          <a:blipFill>
            <a:blip r:embed="rId57" cstate="print"/>
            <a:stretch>
              <a:fillRect/>
            </a:stretch>
          </a:blipFill>
        </p:spPr>
        <p:txBody>
          <a:bodyPr wrap="square" lIns="0" tIns="0" rIns="0" bIns="0" rtlCol="0"/>
          <a:lstStyle/>
          <a:p>
            <a:endParaRPr/>
          </a:p>
        </p:txBody>
      </p:sp>
      <p:sp>
        <p:nvSpPr>
          <p:cNvPr id="227" name="object 227"/>
          <p:cNvSpPr/>
          <p:nvPr/>
        </p:nvSpPr>
        <p:spPr>
          <a:xfrm>
            <a:off x="8547585" y="6075208"/>
            <a:ext cx="128911" cy="90118"/>
          </a:xfrm>
          <a:prstGeom prst="rect">
            <a:avLst/>
          </a:prstGeom>
          <a:blipFill>
            <a:blip r:embed="rId58" cstate="print"/>
            <a:stretch>
              <a:fillRect/>
            </a:stretch>
          </a:blipFill>
        </p:spPr>
        <p:txBody>
          <a:bodyPr wrap="square" lIns="0" tIns="0" rIns="0" bIns="0" rtlCol="0"/>
          <a:lstStyle/>
          <a:p>
            <a:endParaRPr/>
          </a:p>
        </p:txBody>
      </p:sp>
      <p:sp>
        <p:nvSpPr>
          <p:cNvPr id="228" name="object 228"/>
          <p:cNvSpPr/>
          <p:nvPr/>
        </p:nvSpPr>
        <p:spPr>
          <a:xfrm>
            <a:off x="9317377" y="6075208"/>
            <a:ext cx="129425" cy="90118"/>
          </a:xfrm>
          <a:prstGeom prst="rect">
            <a:avLst/>
          </a:prstGeom>
          <a:blipFill>
            <a:blip r:embed="rId59" cstate="print"/>
            <a:stretch>
              <a:fillRect/>
            </a:stretch>
          </a:blipFill>
        </p:spPr>
        <p:txBody>
          <a:bodyPr wrap="square" lIns="0" tIns="0" rIns="0" bIns="0" rtlCol="0"/>
          <a:lstStyle/>
          <a:p>
            <a:endParaRPr/>
          </a:p>
        </p:txBody>
      </p:sp>
      <p:sp>
        <p:nvSpPr>
          <p:cNvPr id="229" name="object 229"/>
          <p:cNvSpPr/>
          <p:nvPr/>
        </p:nvSpPr>
        <p:spPr>
          <a:xfrm>
            <a:off x="10087006" y="6075208"/>
            <a:ext cx="129425" cy="90118"/>
          </a:xfrm>
          <a:prstGeom prst="rect">
            <a:avLst/>
          </a:prstGeom>
          <a:blipFill>
            <a:blip r:embed="rId60" cstate="print"/>
            <a:stretch>
              <a:fillRect/>
            </a:stretch>
          </a:blipFill>
        </p:spPr>
        <p:txBody>
          <a:bodyPr wrap="square" lIns="0" tIns="0" rIns="0" bIns="0" rtlCol="0"/>
          <a:lstStyle/>
          <a:p>
            <a:endParaRPr/>
          </a:p>
        </p:txBody>
      </p:sp>
      <p:sp>
        <p:nvSpPr>
          <p:cNvPr id="230" name="object 230"/>
          <p:cNvSpPr/>
          <p:nvPr/>
        </p:nvSpPr>
        <p:spPr>
          <a:xfrm>
            <a:off x="10857027" y="6075208"/>
            <a:ext cx="128525" cy="90118"/>
          </a:xfrm>
          <a:prstGeom prst="rect">
            <a:avLst/>
          </a:prstGeom>
          <a:blipFill>
            <a:blip r:embed="rId61" cstate="print"/>
            <a:stretch>
              <a:fillRect/>
            </a:stretch>
          </a:blipFill>
        </p:spPr>
        <p:txBody>
          <a:bodyPr wrap="square" lIns="0" tIns="0" rIns="0" bIns="0" rtlCol="0"/>
          <a:lstStyle/>
          <a:p>
            <a:endParaRPr/>
          </a:p>
        </p:txBody>
      </p:sp>
      <p:sp>
        <p:nvSpPr>
          <p:cNvPr id="231" name="object 231"/>
          <p:cNvSpPr/>
          <p:nvPr/>
        </p:nvSpPr>
        <p:spPr>
          <a:xfrm>
            <a:off x="6372655" y="6074057"/>
            <a:ext cx="1080106" cy="115721"/>
          </a:xfrm>
          <a:prstGeom prst="rect">
            <a:avLst/>
          </a:prstGeom>
          <a:blipFill>
            <a:blip r:embed="rId62" cstate="print"/>
            <a:stretch>
              <a:fillRect/>
            </a:stretch>
          </a:blipFill>
        </p:spPr>
        <p:txBody>
          <a:bodyPr wrap="square" lIns="0" tIns="0" rIns="0" bIns="0" rtlCol="0"/>
          <a:lstStyle/>
          <a:p>
            <a:endParaRPr/>
          </a:p>
        </p:txBody>
      </p:sp>
      <p:sp>
        <p:nvSpPr>
          <p:cNvPr id="232" name="object 232"/>
          <p:cNvSpPr/>
          <p:nvPr/>
        </p:nvSpPr>
        <p:spPr>
          <a:xfrm>
            <a:off x="7755651" y="3430714"/>
            <a:ext cx="176548" cy="141881"/>
          </a:xfrm>
          <a:prstGeom prst="rect">
            <a:avLst/>
          </a:prstGeom>
          <a:blipFill>
            <a:blip r:embed="rId63" cstate="print"/>
            <a:stretch>
              <a:fillRect/>
            </a:stretch>
          </a:blipFill>
        </p:spPr>
        <p:txBody>
          <a:bodyPr wrap="square" lIns="0" tIns="0" rIns="0" bIns="0" rtlCol="0"/>
          <a:lstStyle/>
          <a:p>
            <a:endParaRPr/>
          </a:p>
        </p:txBody>
      </p:sp>
      <p:sp>
        <p:nvSpPr>
          <p:cNvPr id="233" name="object 233"/>
          <p:cNvSpPr/>
          <p:nvPr/>
        </p:nvSpPr>
        <p:spPr>
          <a:xfrm>
            <a:off x="11476794" y="3812709"/>
            <a:ext cx="273685" cy="93345"/>
          </a:xfrm>
          <a:custGeom>
            <a:avLst/>
            <a:gdLst/>
            <a:ahLst/>
            <a:cxnLst/>
            <a:rect l="l" t="t" r="r" b="b"/>
            <a:pathLst>
              <a:path w="273684" h="93345">
                <a:moveTo>
                  <a:pt x="33528" y="1185"/>
                </a:moveTo>
                <a:lnTo>
                  <a:pt x="22352" y="1185"/>
                </a:lnTo>
                <a:lnTo>
                  <a:pt x="17102" y="2878"/>
                </a:lnTo>
                <a:lnTo>
                  <a:pt x="216" y="38761"/>
                </a:lnTo>
                <a:lnTo>
                  <a:pt x="0" y="46227"/>
                </a:lnTo>
                <a:lnTo>
                  <a:pt x="542" y="57813"/>
                </a:lnTo>
                <a:lnTo>
                  <a:pt x="20320" y="91270"/>
                </a:lnTo>
                <a:lnTo>
                  <a:pt x="35221" y="91270"/>
                </a:lnTo>
                <a:lnTo>
                  <a:pt x="40640" y="89576"/>
                </a:lnTo>
                <a:lnTo>
                  <a:pt x="44873" y="86020"/>
                </a:lnTo>
                <a:lnTo>
                  <a:pt x="49107" y="82634"/>
                </a:lnTo>
                <a:lnTo>
                  <a:pt x="49329" y="82295"/>
                </a:lnTo>
                <a:lnTo>
                  <a:pt x="23876" y="82295"/>
                </a:lnTo>
                <a:lnTo>
                  <a:pt x="19642" y="79924"/>
                </a:lnTo>
                <a:lnTo>
                  <a:pt x="11176" y="46227"/>
                </a:lnTo>
                <a:lnTo>
                  <a:pt x="11525" y="36189"/>
                </a:lnTo>
                <a:lnTo>
                  <a:pt x="23706" y="10159"/>
                </a:lnTo>
                <a:lnTo>
                  <a:pt x="48768" y="10159"/>
                </a:lnTo>
                <a:lnTo>
                  <a:pt x="47752" y="8635"/>
                </a:lnTo>
                <a:lnTo>
                  <a:pt x="44873" y="5926"/>
                </a:lnTo>
                <a:lnTo>
                  <a:pt x="41317" y="4063"/>
                </a:lnTo>
                <a:lnTo>
                  <a:pt x="37761" y="2031"/>
                </a:lnTo>
                <a:lnTo>
                  <a:pt x="33528" y="1185"/>
                </a:lnTo>
                <a:close/>
              </a:path>
              <a:path w="273684" h="93345">
                <a:moveTo>
                  <a:pt x="48768" y="10159"/>
                </a:moveTo>
                <a:lnTo>
                  <a:pt x="33697" y="10159"/>
                </a:lnTo>
                <a:lnTo>
                  <a:pt x="37931" y="12530"/>
                </a:lnTo>
                <a:lnTo>
                  <a:pt x="41317" y="17271"/>
                </a:lnTo>
                <a:lnTo>
                  <a:pt x="43540" y="21748"/>
                </a:lnTo>
                <a:lnTo>
                  <a:pt x="45127" y="28066"/>
                </a:lnTo>
                <a:lnTo>
                  <a:pt x="46076" y="36189"/>
                </a:lnTo>
                <a:lnTo>
                  <a:pt x="46397" y="46227"/>
                </a:lnTo>
                <a:lnTo>
                  <a:pt x="46080" y="56133"/>
                </a:lnTo>
                <a:lnTo>
                  <a:pt x="33867" y="82295"/>
                </a:lnTo>
                <a:lnTo>
                  <a:pt x="49329" y="82295"/>
                </a:lnTo>
                <a:lnTo>
                  <a:pt x="52324" y="77723"/>
                </a:lnTo>
                <a:lnTo>
                  <a:pt x="54356" y="71288"/>
                </a:lnTo>
                <a:lnTo>
                  <a:pt x="56557" y="64854"/>
                </a:lnTo>
                <a:lnTo>
                  <a:pt x="57573" y="56556"/>
                </a:lnTo>
                <a:lnTo>
                  <a:pt x="57453" y="36189"/>
                </a:lnTo>
                <a:lnTo>
                  <a:pt x="56896" y="30479"/>
                </a:lnTo>
                <a:lnTo>
                  <a:pt x="55541" y="25399"/>
                </a:lnTo>
                <a:lnTo>
                  <a:pt x="54356" y="20150"/>
                </a:lnTo>
                <a:lnTo>
                  <a:pt x="52493" y="15747"/>
                </a:lnTo>
                <a:lnTo>
                  <a:pt x="48768" y="10159"/>
                </a:lnTo>
                <a:close/>
              </a:path>
              <a:path w="273684" h="93345">
                <a:moveTo>
                  <a:pt x="89070" y="77384"/>
                </a:moveTo>
                <a:lnTo>
                  <a:pt x="76708" y="77384"/>
                </a:lnTo>
                <a:lnTo>
                  <a:pt x="76708" y="89746"/>
                </a:lnTo>
                <a:lnTo>
                  <a:pt x="89070" y="89746"/>
                </a:lnTo>
                <a:lnTo>
                  <a:pt x="89070" y="77384"/>
                </a:lnTo>
                <a:close/>
              </a:path>
              <a:path w="273684" h="93345">
                <a:moveTo>
                  <a:pt x="144104" y="1185"/>
                </a:moveTo>
                <a:lnTo>
                  <a:pt x="127848" y="1185"/>
                </a:lnTo>
                <a:lnTo>
                  <a:pt x="120397" y="4571"/>
                </a:lnTo>
                <a:lnTo>
                  <a:pt x="105716" y="43857"/>
                </a:lnTo>
                <a:lnTo>
                  <a:pt x="105615" y="50799"/>
                </a:lnTo>
                <a:lnTo>
                  <a:pt x="106032" y="59062"/>
                </a:lnTo>
                <a:lnTo>
                  <a:pt x="127001" y="91270"/>
                </a:lnTo>
                <a:lnTo>
                  <a:pt x="141394" y="91270"/>
                </a:lnTo>
                <a:lnTo>
                  <a:pt x="146136" y="89915"/>
                </a:lnTo>
                <a:lnTo>
                  <a:pt x="150369" y="87544"/>
                </a:lnTo>
                <a:lnTo>
                  <a:pt x="154433" y="85004"/>
                </a:lnTo>
                <a:lnTo>
                  <a:pt x="156896" y="82295"/>
                </a:lnTo>
                <a:lnTo>
                  <a:pt x="132758" y="82295"/>
                </a:lnTo>
                <a:lnTo>
                  <a:pt x="129880" y="81448"/>
                </a:lnTo>
                <a:lnTo>
                  <a:pt x="127001" y="79586"/>
                </a:lnTo>
                <a:lnTo>
                  <a:pt x="124122" y="77892"/>
                </a:lnTo>
                <a:lnTo>
                  <a:pt x="121921" y="75352"/>
                </a:lnTo>
                <a:lnTo>
                  <a:pt x="120228" y="71796"/>
                </a:lnTo>
                <a:lnTo>
                  <a:pt x="118704" y="68410"/>
                </a:lnTo>
                <a:lnTo>
                  <a:pt x="117857" y="64854"/>
                </a:lnTo>
                <a:lnTo>
                  <a:pt x="117857" y="55371"/>
                </a:lnTo>
                <a:lnTo>
                  <a:pt x="119550" y="50799"/>
                </a:lnTo>
                <a:lnTo>
                  <a:pt x="123106" y="47413"/>
                </a:lnTo>
                <a:lnTo>
                  <a:pt x="126170" y="44195"/>
                </a:lnTo>
                <a:lnTo>
                  <a:pt x="116163" y="44195"/>
                </a:lnTo>
                <a:lnTo>
                  <a:pt x="116358" y="35221"/>
                </a:lnTo>
                <a:lnTo>
                  <a:pt x="117349" y="28617"/>
                </a:lnTo>
                <a:lnTo>
                  <a:pt x="119381" y="23875"/>
                </a:lnTo>
                <a:lnTo>
                  <a:pt x="121244" y="19134"/>
                </a:lnTo>
                <a:lnTo>
                  <a:pt x="123953" y="15409"/>
                </a:lnTo>
                <a:lnTo>
                  <a:pt x="127340" y="12869"/>
                </a:lnTo>
                <a:lnTo>
                  <a:pt x="130049" y="11006"/>
                </a:lnTo>
                <a:lnTo>
                  <a:pt x="132928" y="9990"/>
                </a:lnTo>
                <a:lnTo>
                  <a:pt x="157710" y="9990"/>
                </a:lnTo>
                <a:lnTo>
                  <a:pt x="154264" y="6942"/>
                </a:lnTo>
                <a:lnTo>
                  <a:pt x="149692" y="3047"/>
                </a:lnTo>
                <a:lnTo>
                  <a:pt x="144104" y="1185"/>
                </a:lnTo>
                <a:close/>
              </a:path>
              <a:path w="273684" h="93345">
                <a:moveTo>
                  <a:pt x="157601" y="41994"/>
                </a:moveTo>
                <a:lnTo>
                  <a:pt x="140378" y="41994"/>
                </a:lnTo>
                <a:lnTo>
                  <a:pt x="144612" y="43857"/>
                </a:lnTo>
                <a:lnTo>
                  <a:pt x="147829" y="47413"/>
                </a:lnTo>
                <a:lnTo>
                  <a:pt x="151047" y="50799"/>
                </a:lnTo>
                <a:lnTo>
                  <a:pt x="152623" y="55371"/>
                </a:lnTo>
                <a:lnTo>
                  <a:pt x="152627" y="68410"/>
                </a:lnTo>
                <a:lnTo>
                  <a:pt x="151047" y="73151"/>
                </a:lnTo>
                <a:lnTo>
                  <a:pt x="144442" y="80432"/>
                </a:lnTo>
                <a:lnTo>
                  <a:pt x="140548" y="82295"/>
                </a:lnTo>
                <a:lnTo>
                  <a:pt x="156896" y="82295"/>
                </a:lnTo>
                <a:lnTo>
                  <a:pt x="157820" y="81279"/>
                </a:lnTo>
                <a:lnTo>
                  <a:pt x="162561" y="71796"/>
                </a:lnTo>
                <a:lnTo>
                  <a:pt x="163747" y="66716"/>
                </a:lnTo>
                <a:lnTo>
                  <a:pt x="163747" y="52662"/>
                </a:lnTo>
                <a:lnTo>
                  <a:pt x="161207" y="45719"/>
                </a:lnTo>
                <a:lnTo>
                  <a:pt x="157601" y="41994"/>
                </a:lnTo>
                <a:close/>
              </a:path>
              <a:path w="273684" h="93345">
                <a:moveTo>
                  <a:pt x="144950" y="32511"/>
                </a:moveTo>
                <a:lnTo>
                  <a:pt x="133605" y="32511"/>
                </a:lnTo>
                <a:lnTo>
                  <a:pt x="129541" y="33527"/>
                </a:lnTo>
                <a:lnTo>
                  <a:pt x="122090" y="37253"/>
                </a:lnTo>
                <a:lnTo>
                  <a:pt x="118873" y="40301"/>
                </a:lnTo>
                <a:lnTo>
                  <a:pt x="116163" y="44195"/>
                </a:lnTo>
                <a:lnTo>
                  <a:pt x="126170" y="44195"/>
                </a:lnTo>
                <a:lnTo>
                  <a:pt x="126493" y="43857"/>
                </a:lnTo>
                <a:lnTo>
                  <a:pt x="130557" y="41994"/>
                </a:lnTo>
                <a:lnTo>
                  <a:pt x="157601" y="41994"/>
                </a:lnTo>
                <a:lnTo>
                  <a:pt x="151047" y="35221"/>
                </a:lnTo>
                <a:lnTo>
                  <a:pt x="144950" y="32511"/>
                </a:lnTo>
                <a:close/>
              </a:path>
              <a:path w="273684" h="93345">
                <a:moveTo>
                  <a:pt x="157710" y="9990"/>
                </a:moveTo>
                <a:lnTo>
                  <a:pt x="140717" y="9990"/>
                </a:lnTo>
                <a:lnTo>
                  <a:pt x="144442" y="11514"/>
                </a:lnTo>
                <a:lnTo>
                  <a:pt x="149015" y="16594"/>
                </a:lnTo>
                <a:lnTo>
                  <a:pt x="150369" y="19642"/>
                </a:lnTo>
                <a:lnTo>
                  <a:pt x="151385" y="23875"/>
                </a:lnTo>
                <a:lnTo>
                  <a:pt x="162223" y="23029"/>
                </a:lnTo>
                <a:lnTo>
                  <a:pt x="161207" y="16255"/>
                </a:lnTo>
                <a:lnTo>
                  <a:pt x="158667" y="10837"/>
                </a:lnTo>
                <a:lnTo>
                  <a:pt x="157710" y="9990"/>
                </a:lnTo>
                <a:close/>
              </a:path>
              <a:path w="273684" h="93345">
                <a:moveTo>
                  <a:pt x="254510" y="0"/>
                </a:moveTo>
                <a:lnTo>
                  <a:pt x="245874" y="0"/>
                </a:lnTo>
                <a:lnTo>
                  <a:pt x="197444" y="92963"/>
                </a:lnTo>
                <a:lnTo>
                  <a:pt x="206419" y="92963"/>
                </a:lnTo>
                <a:lnTo>
                  <a:pt x="254510" y="0"/>
                </a:lnTo>
                <a:close/>
              </a:path>
              <a:path w="273684" h="93345">
                <a:moveTo>
                  <a:pt x="259760" y="46397"/>
                </a:moveTo>
                <a:lnTo>
                  <a:pt x="248245" y="46397"/>
                </a:lnTo>
                <a:lnTo>
                  <a:pt x="243673" y="48598"/>
                </a:lnTo>
                <a:lnTo>
                  <a:pt x="237238" y="57403"/>
                </a:lnTo>
                <a:lnTo>
                  <a:pt x="235714" y="62652"/>
                </a:lnTo>
                <a:lnTo>
                  <a:pt x="235763" y="77215"/>
                </a:lnTo>
                <a:lnTo>
                  <a:pt x="237408" y="82972"/>
                </a:lnTo>
                <a:lnTo>
                  <a:pt x="240964" y="87036"/>
                </a:lnTo>
                <a:lnTo>
                  <a:pt x="244520" y="90931"/>
                </a:lnTo>
                <a:lnTo>
                  <a:pt x="248922" y="92963"/>
                </a:lnTo>
                <a:lnTo>
                  <a:pt x="259760" y="92963"/>
                </a:lnTo>
                <a:lnTo>
                  <a:pt x="264332" y="90931"/>
                </a:lnTo>
                <a:lnTo>
                  <a:pt x="268057" y="87036"/>
                </a:lnTo>
                <a:lnTo>
                  <a:pt x="269391" y="85512"/>
                </a:lnTo>
                <a:lnTo>
                  <a:pt x="251801" y="85512"/>
                </a:lnTo>
                <a:lnTo>
                  <a:pt x="249600" y="84327"/>
                </a:lnTo>
                <a:lnTo>
                  <a:pt x="247906" y="82126"/>
                </a:lnTo>
                <a:lnTo>
                  <a:pt x="246044" y="79755"/>
                </a:lnTo>
                <a:lnTo>
                  <a:pt x="245197" y="75691"/>
                </a:lnTo>
                <a:lnTo>
                  <a:pt x="251801" y="53847"/>
                </a:lnTo>
                <a:lnTo>
                  <a:pt x="269444" y="53847"/>
                </a:lnTo>
                <a:lnTo>
                  <a:pt x="264332" y="48259"/>
                </a:lnTo>
                <a:lnTo>
                  <a:pt x="259760" y="46397"/>
                </a:lnTo>
                <a:close/>
              </a:path>
              <a:path w="273684" h="93345">
                <a:moveTo>
                  <a:pt x="269444" y="53847"/>
                </a:moveTo>
                <a:lnTo>
                  <a:pt x="257220" y="53847"/>
                </a:lnTo>
                <a:lnTo>
                  <a:pt x="259590" y="55032"/>
                </a:lnTo>
                <a:lnTo>
                  <a:pt x="261284" y="57234"/>
                </a:lnTo>
                <a:lnTo>
                  <a:pt x="263147" y="59604"/>
                </a:lnTo>
                <a:lnTo>
                  <a:pt x="263993" y="63499"/>
                </a:lnTo>
                <a:lnTo>
                  <a:pt x="263959" y="75691"/>
                </a:lnTo>
                <a:lnTo>
                  <a:pt x="263147" y="79755"/>
                </a:lnTo>
                <a:lnTo>
                  <a:pt x="261284" y="82126"/>
                </a:lnTo>
                <a:lnTo>
                  <a:pt x="259590" y="84327"/>
                </a:lnTo>
                <a:lnTo>
                  <a:pt x="257220" y="85512"/>
                </a:lnTo>
                <a:lnTo>
                  <a:pt x="269391" y="85512"/>
                </a:lnTo>
                <a:lnTo>
                  <a:pt x="271613" y="82972"/>
                </a:lnTo>
                <a:lnTo>
                  <a:pt x="273476" y="77215"/>
                </a:lnTo>
                <a:lnTo>
                  <a:pt x="273476" y="61975"/>
                </a:lnTo>
                <a:lnTo>
                  <a:pt x="271613" y="56218"/>
                </a:lnTo>
                <a:lnTo>
                  <a:pt x="269444" y="53847"/>
                </a:lnTo>
                <a:close/>
              </a:path>
              <a:path w="273684" h="93345">
                <a:moveTo>
                  <a:pt x="202694" y="0"/>
                </a:moveTo>
                <a:lnTo>
                  <a:pt x="191179" y="0"/>
                </a:lnTo>
                <a:lnTo>
                  <a:pt x="186607" y="2201"/>
                </a:lnTo>
                <a:lnTo>
                  <a:pt x="180172" y="11006"/>
                </a:lnTo>
                <a:lnTo>
                  <a:pt x="178648" y="16425"/>
                </a:lnTo>
                <a:lnTo>
                  <a:pt x="178695" y="30818"/>
                </a:lnTo>
                <a:lnTo>
                  <a:pt x="180342" y="36745"/>
                </a:lnTo>
                <a:lnTo>
                  <a:pt x="183898" y="40639"/>
                </a:lnTo>
                <a:lnTo>
                  <a:pt x="187454" y="44703"/>
                </a:lnTo>
                <a:lnTo>
                  <a:pt x="191856" y="46566"/>
                </a:lnTo>
                <a:lnTo>
                  <a:pt x="202694" y="46566"/>
                </a:lnTo>
                <a:lnTo>
                  <a:pt x="207097" y="44703"/>
                </a:lnTo>
                <a:lnTo>
                  <a:pt x="212219" y="39115"/>
                </a:lnTo>
                <a:lnTo>
                  <a:pt x="194735" y="39115"/>
                </a:lnTo>
                <a:lnTo>
                  <a:pt x="192534" y="38099"/>
                </a:lnTo>
                <a:lnTo>
                  <a:pt x="190840" y="35729"/>
                </a:lnTo>
                <a:lnTo>
                  <a:pt x="188978" y="33358"/>
                </a:lnTo>
                <a:lnTo>
                  <a:pt x="188131" y="29463"/>
                </a:lnTo>
                <a:lnTo>
                  <a:pt x="194735" y="7450"/>
                </a:lnTo>
                <a:lnTo>
                  <a:pt x="212280" y="7450"/>
                </a:lnTo>
                <a:lnTo>
                  <a:pt x="210822" y="5926"/>
                </a:lnTo>
                <a:lnTo>
                  <a:pt x="207266" y="2031"/>
                </a:lnTo>
                <a:lnTo>
                  <a:pt x="202694" y="0"/>
                </a:lnTo>
                <a:close/>
              </a:path>
              <a:path w="273684" h="93345">
                <a:moveTo>
                  <a:pt x="212280" y="7450"/>
                </a:moveTo>
                <a:lnTo>
                  <a:pt x="200154" y="7450"/>
                </a:lnTo>
                <a:lnTo>
                  <a:pt x="202355" y="8635"/>
                </a:lnTo>
                <a:lnTo>
                  <a:pt x="204218" y="10837"/>
                </a:lnTo>
                <a:lnTo>
                  <a:pt x="206081" y="13207"/>
                </a:lnTo>
                <a:lnTo>
                  <a:pt x="206751" y="16425"/>
                </a:lnTo>
                <a:lnTo>
                  <a:pt x="206859" y="29463"/>
                </a:lnTo>
                <a:lnTo>
                  <a:pt x="206081" y="33358"/>
                </a:lnTo>
                <a:lnTo>
                  <a:pt x="202355" y="38099"/>
                </a:lnTo>
                <a:lnTo>
                  <a:pt x="200154" y="39115"/>
                </a:lnTo>
                <a:lnTo>
                  <a:pt x="212219" y="39115"/>
                </a:lnTo>
                <a:lnTo>
                  <a:pt x="214547" y="36575"/>
                </a:lnTo>
                <a:lnTo>
                  <a:pt x="216410" y="30818"/>
                </a:lnTo>
                <a:lnTo>
                  <a:pt x="216410" y="15747"/>
                </a:lnTo>
                <a:lnTo>
                  <a:pt x="214547" y="9821"/>
                </a:lnTo>
                <a:lnTo>
                  <a:pt x="212280" y="7450"/>
                </a:lnTo>
                <a:close/>
              </a:path>
            </a:pathLst>
          </a:custGeom>
          <a:solidFill>
            <a:srgbClr val="000000"/>
          </a:solidFill>
        </p:spPr>
        <p:txBody>
          <a:bodyPr wrap="square" lIns="0" tIns="0" rIns="0" bIns="0" rtlCol="0"/>
          <a:lstStyle/>
          <a:p>
            <a:endParaRPr/>
          </a:p>
        </p:txBody>
      </p:sp>
      <p:sp>
        <p:nvSpPr>
          <p:cNvPr id="234" name="object 234"/>
          <p:cNvSpPr/>
          <p:nvPr/>
        </p:nvSpPr>
        <p:spPr>
          <a:xfrm>
            <a:off x="11381796" y="2453817"/>
            <a:ext cx="396240" cy="116205"/>
          </a:xfrm>
          <a:custGeom>
            <a:avLst/>
            <a:gdLst/>
            <a:ahLst/>
            <a:cxnLst/>
            <a:rect l="l" t="t" r="r" b="b"/>
            <a:pathLst>
              <a:path w="396240" h="116205">
                <a:moveTo>
                  <a:pt x="29125" y="0"/>
                </a:moveTo>
                <a:lnTo>
                  <a:pt x="21336" y="0"/>
                </a:lnTo>
                <a:lnTo>
                  <a:pt x="16097" y="7593"/>
                </a:lnTo>
                <a:lnTo>
                  <a:pt x="1143" y="43793"/>
                </a:lnTo>
                <a:lnTo>
                  <a:pt x="0" y="57911"/>
                </a:lnTo>
                <a:lnTo>
                  <a:pt x="383" y="65949"/>
                </a:lnTo>
                <a:lnTo>
                  <a:pt x="13102" y="103483"/>
                </a:lnTo>
                <a:lnTo>
                  <a:pt x="21336" y="115823"/>
                </a:lnTo>
                <a:lnTo>
                  <a:pt x="29125" y="115823"/>
                </a:lnTo>
                <a:lnTo>
                  <a:pt x="21248" y="101345"/>
                </a:lnTo>
                <a:lnTo>
                  <a:pt x="15642" y="86867"/>
                </a:lnTo>
                <a:lnTo>
                  <a:pt x="12290" y="72389"/>
                </a:lnTo>
                <a:lnTo>
                  <a:pt x="11176" y="57911"/>
                </a:lnTo>
                <a:lnTo>
                  <a:pt x="11176" y="50291"/>
                </a:lnTo>
                <a:lnTo>
                  <a:pt x="12022" y="42841"/>
                </a:lnTo>
                <a:lnTo>
                  <a:pt x="24214" y="8466"/>
                </a:lnTo>
                <a:lnTo>
                  <a:pt x="29125" y="0"/>
                </a:lnTo>
                <a:close/>
              </a:path>
              <a:path w="396240" h="116205">
                <a:moveTo>
                  <a:pt x="51985" y="68410"/>
                </a:moveTo>
                <a:lnTo>
                  <a:pt x="41487" y="69426"/>
                </a:lnTo>
                <a:lnTo>
                  <a:pt x="42333" y="76368"/>
                </a:lnTo>
                <a:lnTo>
                  <a:pt x="45043" y="81787"/>
                </a:lnTo>
                <a:lnTo>
                  <a:pt x="49445" y="85512"/>
                </a:lnTo>
                <a:lnTo>
                  <a:pt x="53848" y="89407"/>
                </a:lnTo>
                <a:lnTo>
                  <a:pt x="59436" y="91270"/>
                </a:lnTo>
                <a:lnTo>
                  <a:pt x="72814" y="91270"/>
                </a:lnTo>
                <a:lnTo>
                  <a:pt x="78571" y="89576"/>
                </a:lnTo>
                <a:lnTo>
                  <a:pt x="83312" y="86020"/>
                </a:lnTo>
                <a:lnTo>
                  <a:pt x="88223" y="82634"/>
                </a:lnTo>
                <a:lnTo>
                  <a:pt x="88342" y="82464"/>
                </a:lnTo>
                <a:lnTo>
                  <a:pt x="62654" y="82464"/>
                </a:lnTo>
                <a:lnTo>
                  <a:pt x="59436" y="81279"/>
                </a:lnTo>
                <a:lnTo>
                  <a:pt x="57065" y="79078"/>
                </a:lnTo>
                <a:lnTo>
                  <a:pt x="54525" y="76876"/>
                </a:lnTo>
                <a:lnTo>
                  <a:pt x="52832" y="73320"/>
                </a:lnTo>
                <a:lnTo>
                  <a:pt x="51985" y="68410"/>
                </a:lnTo>
                <a:close/>
              </a:path>
              <a:path w="396240" h="116205">
                <a:moveTo>
                  <a:pt x="97754" y="48259"/>
                </a:moveTo>
                <a:lnTo>
                  <a:pt x="87038" y="48259"/>
                </a:lnTo>
                <a:lnTo>
                  <a:pt x="87094" y="48598"/>
                </a:lnTo>
                <a:lnTo>
                  <a:pt x="87207" y="54863"/>
                </a:lnTo>
                <a:lnTo>
                  <a:pt x="86699" y="59266"/>
                </a:lnTo>
                <a:lnTo>
                  <a:pt x="85514" y="63668"/>
                </a:lnTo>
                <a:lnTo>
                  <a:pt x="84498" y="68071"/>
                </a:lnTo>
                <a:lnTo>
                  <a:pt x="83143" y="71458"/>
                </a:lnTo>
                <a:lnTo>
                  <a:pt x="81450" y="73998"/>
                </a:lnTo>
                <a:lnTo>
                  <a:pt x="79926" y="76538"/>
                </a:lnTo>
                <a:lnTo>
                  <a:pt x="77894" y="78570"/>
                </a:lnTo>
                <a:lnTo>
                  <a:pt x="72814" y="81618"/>
                </a:lnTo>
                <a:lnTo>
                  <a:pt x="69935" y="82464"/>
                </a:lnTo>
                <a:lnTo>
                  <a:pt x="88342" y="82464"/>
                </a:lnTo>
                <a:lnTo>
                  <a:pt x="97647" y="51985"/>
                </a:lnTo>
                <a:lnTo>
                  <a:pt x="97754" y="48259"/>
                </a:lnTo>
                <a:close/>
              </a:path>
              <a:path w="396240" h="116205">
                <a:moveTo>
                  <a:pt x="73322" y="1185"/>
                </a:moveTo>
                <a:lnTo>
                  <a:pt x="59775" y="1185"/>
                </a:lnTo>
                <a:lnTo>
                  <a:pt x="53171" y="3894"/>
                </a:lnTo>
                <a:lnTo>
                  <a:pt x="47752" y="9313"/>
                </a:lnTo>
                <a:lnTo>
                  <a:pt x="42503" y="14901"/>
                </a:lnTo>
                <a:lnTo>
                  <a:pt x="39963" y="22013"/>
                </a:lnTo>
                <a:lnTo>
                  <a:pt x="39963" y="39623"/>
                </a:lnTo>
                <a:lnTo>
                  <a:pt x="42503" y="46566"/>
                </a:lnTo>
                <a:lnTo>
                  <a:pt x="47413" y="51985"/>
                </a:lnTo>
                <a:lnTo>
                  <a:pt x="52493" y="57234"/>
                </a:lnTo>
                <a:lnTo>
                  <a:pt x="58759" y="59943"/>
                </a:lnTo>
                <a:lnTo>
                  <a:pt x="70443" y="59943"/>
                </a:lnTo>
                <a:lnTo>
                  <a:pt x="85819" y="50291"/>
                </a:lnTo>
                <a:lnTo>
                  <a:pt x="63670" y="50291"/>
                </a:lnTo>
                <a:lnTo>
                  <a:pt x="59606" y="48598"/>
                </a:lnTo>
                <a:lnTo>
                  <a:pt x="56049" y="45042"/>
                </a:lnTo>
                <a:lnTo>
                  <a:pt x="52663" y="41486"/>
                </a:lnTo>
                <a:lnTo>
                  <a:pt x="50969" y="36914"/>
                </a:lnTo>
                <a:lnTo>
                  <a:pt x="51094" y="24722"/>
                </a:lnTo>
                <a:lnTo>
                  <a:pt x="52832" y="19981"/>
                </a:lnTo>
                <a:lnTo>
                  <a:pt x="59944" y="12191"/>
                </a:lnTo>
                <a:lnTo>
                  <a:pt x="64178" y="10159"/>
                </a:lnTo>
                <a:lnTo>
                  <a:pt x="89181" y="10159"/>
                </a:lnTo>
                <a:lnTo>
                  <a:pt x="88223" y="8974"/>
                </a:lnTo>
                <a:lnTo>
                  <a:pt x="83482" y="5757"/>
                </a:lnTo>
                <a:lnTo>
                  <a:pt x="78571" y="2709"/>
                </a:lnTo>
                <a:lnTo>
                  <a:pt x="73322" y="1185"/>
                </a:lnTo>
                <a:close/>
              </a:path>
              <a:path w="396240" h="116205">
                <a:moveTo>
                  <a:pt x="89181" y="10159"/>
                </a:moveTo>
                <a:lnTo>
                  <a:pt x="73660" y="10159"/>
                </a:lnTo>
                <a:lnTo>
                  <a:pt x="77555" y="12022"/>
                </a:lnTo>
                <a:lnTo>
                  <a:pt x="80942" y="15578"/>
                </a:lnTo>
                <a:lnTo>
                  <a:pt x="84328" y="19303"/>
                </a:lnTo>
                <a:lnTo>
                  <a:pt x="85852" y="24214"/>
                </a:lnTo>
                <a:lnTo>
                  <a:pt x="85798" y="36914"/>
                </a:lnTo>
                <a:lnTo>
                  <a:pt x="84328" y="41486"/>
                </a:lnTo>
                <a:lnTo>
                  <a:pt x="77894" y="48598"/>
                </a:lnTo>
                <a:lnTo>
                  <a:pt x="73660" y="50291"/>
                </a:lnTo>
                <a:lnTo>
                  <a:pt x="85819" y="50291"/>
                </a:lnTo>
                <a:lnTo>
                  <a:pt x="87038" y="48259"/>
                </a:lnTo>
                <a:lnTo>
                  <a:pt x="97754" y="48259"/>
                </a:lnTo>
                <a:lnTo>
                  <a:pt x="97875" y="33019"/>
                </a:lnTo>
                <a:lnTo>
                  <a:pt x="96690" y="24722"/>
                </a:lnTo>
                <a:lnTo>
                  <a:pt x="94319" y="18965"/>
                </a:lnTo>
                <a:lnTo>
                  <a:pt x="91779" y="13377"/>
                </a:lnTo>
                <a:lnTo>
                  <a:pt x="89181" y="10159"/>
                </a:lnTo>
                <a:close/>
              </a:path>
              <a:path w="396240" h="116205">
                <a:moveTo>
                  <a:pt x="168319" y="2709"/>
                </a:moveTo>
                <a:lnTo>
                  <a:pt x="111253" y="2709"/>
                </a:lnTo>
                <a:lnTo>
                  <a:pt x="111253" y="13038"/>
                </a:lnTo>
                <a:lnTo>
                  <a:pt x="154433" y="13038"/>
                </a:lnTo>
                <a:lnTo>
                  <a:pt x="150404" y="18020"/>
                </a:lnTo>
                <a:lnTo>
                  <a:pt x="129829" y="57382"/>
                </a:lnTo>
                <a:lnTo>
                  <a:pt x="123614" y="89746"/>
                </a:lnTo>
                <a:lnTo>
                  <a:pt x="134790" y="89746"/>
                </a:lnTo>
                <a:lnTo>
                  <a:pt x="135298" y="80940"/>
                </a:lnTo>
                <a:lnTo>
                  <a:pt x="136653" y="72982"/>
                </a:lnTo>
                <a:lnTo>
                  <a:pt x="151724" y="34882"/>
                </a:lnTo>
                <a:lnTo>
                  <a:pt x="168319" y="11175"/>
                </a:lnTo>
                <a:lnTo>
                  <a:pt x="168319" y="2709"/>
                </a:lnTo>
                <a:close/>
              </a:path>
              <a:path w="396240" h="116205">
                <a:moveTo>
                  <a:pt x="213193" y="52493"/>
                </a:moveTo>
                <a:lnTo>
                  <a:pt x="180003" y="52493"/>
                </a:lnTo>
                <a:lnTo>
                  <a:pt x="180003" y="63330"/>
                </a:lnTo>
                <a:lnTo>
                  <a:pt x="213193" y="63330"/>
                </a:lnTo>
                <a:lnTo>
                  <a:pt x="213193" y="52493"/>
                </a:lnTo>
                <a:close/>
              </a:path>
              <a:path w="396240" h="116205">
                <a:moveTo>
                  <a:pt x="264163" y="20827"/>
                </a:moveTo>
                <a:lnTo>
                  <a:pt x="253325" y="20827"/>
                </a:lnTo>
                <a:lnTo>
                  <a:pt x="253325" y="89746"/>
                </a:lnTo>
                <a:lnTo>
                  <a:pt x="264163" y="89746"/>
                </a:lnTo>
                <a:lnTo>
                  <a:pt x="264163" y="20827"/>
                </a:lnTo>
                <a:close/>
              </a:path>
              <a:path w="396240" h="116205">
                <a:moveTo>
                  <a:pt x="264163" y="1185"/>
                </a:moveTo>
                <a:lnTo>
                  <a:pt x="257220" y="1185"/>
                </a:lnTo>
                <a:lnTo>
                  <a:pt x="255357" y="4910"/>
                </a:lnTo>
                <a:lnTo>
                  <a:pt x="252140" y="8974"/>
                </a:lnTo>
                <a:lnTo>
                  <a:pt x="247568" y="13038"/>
                </a:lnTo>
                <a:lnTo>
                  <a:pt x="243165" y="17102"/>
                </a:lnTo>
                <a:lnTo>
                  <a:pt x="237746" y="20489"/>
                </a:lnTo>
                <a:lnTo>
                  <a:pt x="231650" y="23367"/>
                </a:lnTo>
                <a:lnTo>
                  <a:pt x="231650" y="33866"/>
                </a:lnTo>
                <a:lnTo>
                  <a:pt x="235037" y="32511"/>
                </a:lnTo>
                <a:lnTo>
                  <a:pt x="253325" y="20827"/>
                </a:lnTo>
                <a:lnTo>
                  <a:pt x="264163" y="20827"/>
                </a:lnTo>
                <a:lnTo>
                  <a:pt x="264163" y="1185"/>
                </a:lnTo>
                <a:close/>
              </a:path>
              <a:path w="396240" h="116205">
                <a:moveTo>
                  <a:pt x="351878" y="2709"/>
                </a:moveTo>
                <a:lnTo>
                  <a:pt x="294812" y="2709"/>
                </a:lnTo>
                <a:lnTo>
                  <a:pt x="294812" y="13038"/>
                </a:lnTo>
                <a:lnTo>
                  <a:pt x="337993" y="13038"/>
                </a:lnTo>
                <a:lnTo>
                  <a:pt x="333963" y="18020"/>
                </a:lnTo>
                <a:lnTo>
                  <a:pt x="313365" y="57382"/>
                </a:lnTo>
                <a:lnTo>
                  <a:pt x="307174" y="82803"/>
                </a:lnTo>
                <a:lnTo>
                  <a:pt x="307174" y="89746"/>
                </a:lnTo>
                <a:lnTo>
                  <a:pt x="318180" y="89746"/>
                </a:lnTo>
                <a:lnTo>
                  <a:pt x="318858" y="80940"/>
                </a:lnTo>
                <a:lnTo>
                  <a:pt x="320212" y="72982"/>
                </a:lnTo>
                <a:lnTo>
                  <a:pt x="335114" y="34882"/>
                </a:lnTo>
                <a:lnTo>
                  <a:pt x="351878" y="11175"/>
                </a:lnTo>
                <a:lnTo>
                  <a:pt x="351878" y="2709"/>
                </a:lnTo>
                <a:close/>
              </a:path>
              <a:path w="396240" h="116205">
                <a:moveTo>
                  <a:pt x="374738" y="0"/>
                </a:moveTo>
                <a:lnTo>
                  <a:pt x="366949" y="0"/>
                </a:lnTo>
                <a:lnTo>
                  <a:pt x="371860" y="8466"/>
                </a:lnTo>
                <a:lnTo>
                  <a:pt x="375077" y="14562"/>
                </a:lnTo>
                <a:lnTo>
                  <a:pt x="376770" y="18118"/>
                </a:lnTo>
                <a:lnTo>
                  <a:pt x="379141" y="23706"/>
                </a:lnTo>
                <a:lnTo>
                  <a:pt x="381004" y="29463"/>
                </a:lnTo>
                <a:lnTo>
                  <a:pt x="382359" y="35390"/>
                </a:lnTo>
                <a:lnTo>
                  <a:pt x="384221" y="42841"/>
                </a:lnTo>
                <a:lnTo>
                  <a:pt x="385068" y="50291"/>
                </a:lnTo>
                <a:lnTo>
                  <a:pt x="385068" y="57911"/>
                </a:lnTo>
                <a:lnTo>
                  <a:pt x="383928" y="72389"/>
                </a:lnTo>
                <a:lnTo>
                  <a:pt x="380517" y="86867"/>
                </a:lnTo>
                <a:lnTo>
                  <a:pt x="374852" y="101345"/>
                </a:lnTo>
                <a:lnTo>
                  <a:pt x="366949" y="115823"/>
                </a:lnTo>
                <a:lnTo>
                  <a:pt x="374738" y="115823"/>
                </a:lnTo>
                <a:lnTo>
                  <a:pt x="392646" y="81581"/>
                </a:lnTo>
                <a:lnTo>
                  <a:pt x="396075" y="57911"/>
                </a:lnTo>
                <a:lnTo>
                  <a:pt x="395789" y="50765"/>
                </a:lnTo>
                <a:lnTo>
                  <a:pt x="380072" y="7593"/>
                </a:lnTo>
                <a:lnTo>
                  <a:pt x="374738" y="0"/>
                </a:lnTo>
                <a:close/>
              </a:path>
            </a:pathLst>
          </a:custGeom>
          <a:solidFill>
            <a:srgbClr val="000000"/>
          </a:solidFill>
        </p:spPr>
        <p:txBody>
          <a:bodyPr wrap="square" lIns="0" tIns="0" rIns="0" bIns="0" rtlCol="0"/>
          <a:lstStyle/>
          <a:p>
            <a:endParaRPr/>
          </a:p>
        </p:txBody>
      </p:sp>
      <p:sp>
        <p:nvSpPr>
          <p:cNvPr id="235" name="object 235"/>
          <p:cNvSpPr/>
          <p:nvPr/>
        </p:nvSpPr>
        <p:spPr>
          <a:xfrm>
            <a:off x="11365710" y="2794175"/>
            <a:ext cx="386715" cy="93345"/>
          </a:xfrm>
          <a:custGeom>
            <a:avLst/>
            <a:gdLst/>
            <a:ahLst/>
            <a:cxnLst/>
            <a:rect l="l" t="t" r="r" b="b"/>
            <a:pathLst>
              <a:path w="386715" h="93344">
                <a:moveTo>
                  <a:pt x="33189" y="49275"/>
                </a:moveTo>
                <a:lnTo>
                  <a:pt x="0" y="49275"/>
                </a:lnTo>
                <a:lnTo>
                  <a:pt x="0" y="66208"/>
                </a:lnTo>
                <a:lnTo>
                  <a:pt x="33189" y="66208"/>
                </a:lnTo>
                <a:lnTo>
                  <a:pt x="33189" y="49275"/>
                </a:lnTo>
                <a:close/>
              </a:path>
              <a:path w="386715" h="93344">
                <a:moveTo>
                  <a:pt x="83820" y="26077"/>
                </a:moveTo>
                <a:lnTo>
                  <a:pt x="66887" y="26077"/>
                </a:lnTo>
                <a:lnTo>
                  <a:pt x="66887" y="89746"/>
                </a:lnTo>
                <a:lnTo>
                  <a:pt x="83820" y="89746"/>
                </a:lnTo>
                <a:lnTo>
                  <a:pt x="83820" y="26077"/>
                </a:lnTo>
                <a:close/>
              </a:path>
              <a:path w="386715" h="93344">
                <a:moveTo>
                  <a:pt x="83820" y="1185"/>
                </a:moveTo>
                <a:lnTo>
                  <a:pt x="70104" y="1185"/>
                </a:lnTo>
                <a:lnTo>
                  <a:pt x="68242" y="6603"/>
                </a:lnTo>
                <a:lnTo>
                  <a:pt x="64686" y="11175"/>
                </a:lnTo>
                <a:lnTo>
                  <a:pt x="59436" y="15239"/>
                </a:lnTo>
                <a:lnTo>
                  <a:pt x="54356" y="19303"/>
                </a:lnTo>
                <a:lnTo>
                  <a:pt x="49445" y="22013"/>
                </a:lnTo>
                <a:lnTo>
                  <a:pt x="45043" y="23537"/>
                </a:lnTo>
                <a:lnTo>
                  <a:pt x="45043" y="38777"/>
                </a:lnTo>
                <a:lnTo>
                  <a:pt x="53509" y="36067"/>
                </a:lnTo>
                <a:lnTo>
                  <a:pt x="60791" y="31834"/>
                </a:lnTo>
                <a:lnTo>
                  <a:pt x="66887" y="26077"/>
                </a:lnTo>
                <a:lnTo>
                  <a:pt x="83820" y="26077"/>
                </a:lnTo>
                <a:lnTo>
                  <a:pt x="83820" y="1185"/>
                </a:lnTo>
                <a:close/>
              </a:path>
              <a:path w="386715" h="93344">
                <a:moveTo>
                  <a:pt x="131742" y="72812"/>
                </a:moveTo>
                <a:lnTo>
                  <a:pt x="114809" y="72812"/>
                </a:lnTo>
                <a:lnTo>
                  <a:pt x="114809" y="89746"/>
                </a:lnTo>
                <a:lnTo>
                  <a:pt x="131742" y="89746"/>
                </a:lnTo>
                <a:lnTo>
                  <a:pt x="131742" y="72812"/>
                </a:lnTo>
                <a:close/>
              </a:path>
              <a:path w="386715" h="93344">
                <a:moveTo>
                  <a:pt x="183559" y="1185"/>
                </a:moveTo>
                <a:lnTo>
                  <a:pt x="166456" y="1185"/>
                </a:lnTo>
                <a:lnTo>
                  <a:pt x="159852" y="4233"/>
                </a:lnTo>
                <a:lnTo>
                  <a:pt x="146475" y="46058"/>
                </a:lnTo>
                <a:lnTo>
                  <a:pt x="146969" y="57911"/>
                </a:lnTo>
                <a:lnTo>
                  <a:pt x="166456" y="91270"/>
                </a:lnTo>
                <a:lnTo>
                  <a:pt x="183559" y="91270"/>
                </a:lnTo>
                <a:lnTo>
                  <a:pt x="190332" y="88222"/>
                </a:lnTo>
                <a:lnTo>
                  <a:pt x="195074" y="82295"/>
                </a:lnTo>
                <a:lnTo>
                  <a:pt x="198096" y="77215"/>
                </a:lnTo>
                <a:lnTo>
                  <a:pt x="173060" y="77215"/>
                </a:lnTo>
                <a:lnTo>
                  <a:pt x="171197" y="76707"/>
                </a:lnTo>
                <a:lnTo>
                  <a:pt x="169673" y="75352"/>
                </a:lnTo>
                <a:lnTo>
                  <a:pt x="167980" y="73998"/>
                </a:lnTo>
                <a:lnTo>
                  <a:pt x="166795" y="71458"/>
                </a:lnTo>
                <a:lnTo>
                  <a:pt x="165609" y="67563"/>
                </a:lnTo>
                <a:lnTo>
                  <a:pt x="164593" y="63668"/>
                </a:lnTo>
                <a:lnTo>
                  <a:pt x="164182" y="57911"/>
                </a:lnTo>
                <a:lnTo>
                  <a:pt x="164218" y="34472"/>
                </a:lnTo>
                <a:lnTo>
                  <a:pt x="164763" y="28617"/>
                </a:lnTo>
                <a:lnTo>
                  <a:pt x="165948" y="24214"/>
                </a:lnTo>
                <a:lnTo>
                  <a:pt x="166795" y="20827"/>
                </a:lnTo>
                <a:lnTo>
                  <a:pt x="167980" y="18457"/>
                </a:lnTo>
                <a:lnTo>
                  <a:pt x="169673" y="17102"/>
                </a:lnTo>
                <a:lnTo>
                  <a:pt x="171197" y="15917"/>
                </a:lnTo>
                <a:lnTo>
                  <a:pt x="173060" y="15239"/>
                </a:lnTo>
                <a:lnTo>
                  <a:pt x="198008" y="15239"/>
                </a:lnTo>
                <a:lnTo>
                  <a:pt x="195074" y="10329"/>
                </a:lnTo>
                <a:lnTo>
                  <a:pt x="190332" y="4233"/>
                </a:lnTo>
                <a:lnTo>
                  <a:pt x="183559" y="1185"/>
                </a:lnTo>
                <a:close/>
              </a:path>
              <a:path w="386715" h="93344">
                <a:moveTo>
                  <a:pt x="198008" y="15239"/>
                </a:moveTo>
                <a:lnTo>
                  <a:pt x="177124" y="15239"/>
                </a:lnTo>
                <a:lnTo>
                  <a:pt x="178987" y="15917"/>
                </a:lnTo>
                <a:lnTo>
                  <a:pt x="180511" y="17102"/>
                </a:lnTo>
                <a:lnTo>
                  <a:pt x="182035" y="18457"/>
                </a:lnTo>
                <a:lnTo>
                  <a:pt x="183390" y="20997"/>
                </a:lnTo>
                <a:lnTo>
                  <a:pt x="184406" y="24891"/>
                </a:lnTo>
                <a:lnTo>
                  <a:pt x="185591" y="28786"/>
                </a:lnTo>
                <a:lnTo>
                  <a:pt x="185997" y="34472"/>
                </a:lnTo>
                <a:lnTo>
                  <a:pt x="185976" y="57911"/>
                </a:lnTo>
                <a:lnTo>
                  <a:pt x="185422" y="64007"/>
                </a:lnTo>
                <a:lnTo>
                  <a:pt x="184236" y="68240"/>
                </a:lnTo>
                <a:lnTo>
                  <a:pt x="183390" y="71627"/>
                </a:lnTo>
                <a:lnTo>
                  <a:pt x="182204" y="73998"/>
                </a:lnTo>
                <a:lnTo>
                  <a:pt x="180511" y="75352"/>
                </a:lnTo>
                <a:lnTo>
                  <a:pt x="178987" y="76538"/>
                </a:lnTo>
                <a:lnTo>
                  <a:pt x="177124" y="77215"/>
                </a:lnTo>
                <a:lnTo>
                  <a:pt x="198096" y="77215"/>
                </a:lnTo>
                <a:lnTo>
                  <a:pt x="198852" y="75945"/>
                </a:lnTo>
                <a:lnTo>
                  <a:pt x="201551" y="67817"/>
                </a:lnTo>
                <a:lnTo>
                  <a:pt x="203170" y="57911"/>
                </a:lnTo>
                <a:lnTo>
                  <a:pt x="203710" y="46227"/>
                </a:lnTo>
                <a:lnTo>
                  <a:pt x="203154" y="34472"/>
                </a:lnTo>
                <a:lnTo>
                  <a:pt x="201579" y="24891"/>
                </a:lnTo>
                <a:lnTo>
                  <a:pt x="201515" y="24616"/>
                </a:lnTo>
                <a:lnTo>
                  <a:pt x="198852" y="16652"/>
                </a:lnTo>
                <a:lnTo>
                  <a:pt x="198008" y="15239"/>
                </a:lnTo>
                <a:close/>
              </a:path>
              <a:path w="386715" h="93344">
                <a:moveTo>
                  <a:pt x="256034" y="1185"/>
                </a:moveTo>
                <a:lnTo>
                  <a:pt x="249430" y="1185"/>
                </a:lnTo>
                <a:lnTo>
                  <a:pt x="242541" y="1852"/>
                </a:lnTo>
                <a:lnTo>
                  <a:pt x="217656" y="35570"/>
                </a:lnTo>
                <a:lnTo>
                  <a:pt x="217187" y="48937"/>
                </a:lnTo>
                <a:lnTo>
                  <a:pt x="217627" y="57890"/>
                </a:lnTo>
                <a:lnTo>
                  <a:pt x="238762" y="91270"/>
                </a:lnTo>
                <a:lnTo>
                  <a:pt x="256034" y="91270"/>
                </a:lnTo>
                <a:lnTo>
                  <a:pt x="262808" y="88560"/>
                </a:lnTo>
                <a:lnTo>
                  <a:pt x="268057" y="83142"/>
                </a:lnTo>
                <a:lnTo>
                  <a:pt x="273476" y="77723"/>
                </a:lnTo>
                <a:lnTo>
                  <a:pt x="273653" y="77215"/>
                </a:lnTo>
                <a:lnTo>
                  <a:pt x="245197" y="77215"/>
                </a:lnTo>
                <a:lnTo>
                  <a:pt x="242318" y="75691"/>
                </a:lnTo>
                <a:lnTo>
                  <a:pt x="239778" y="72812"/>
                </a:lnTo>
                <a:lnTo>
                  <a:pt x="237408" y="69764"/>
                </a:lnTo>
                <a:lnTo>
                  <a:pt x="236053" y="65531"/>
                </a:lnTo>
                <a:lnTo>
                  <a:pt x="236053" y="55032"/>
                </a:lnTo>
                <a:lnTo>
                  <a:pt x="237238" y="51307"/>
                </a:lnTo>
                <a:lnTo>
                  <a:pt x="241641" y="46227"/>
                </a:lnTo>
                <a:lnTo>
                  <a:pt x="244520" y="44873"/>
                </a:lnTo>
                <a:lnTo>
                  <a:pt x="272555" y="44873"/>
                </a:lnTo>
                <a:lnTo>
                  <a:pt x="268565" y="40470"/>
                </a:lnTo>
                <a:lnTo>
                  <a:pt x="268074" y="39962"/>
                </a:lnTo>
                <a:lnTo>
                  <a:pt x="234698" y="39962"/>
                </a:lnTo>
                <a:lnTo>
                  <a:pt x="235206" y="29802"/>
                </a:lnTo>
                <a:lnTo>
                  <a:pt x="236900" y="23029"/>
                </a:lnTo>
                <a:lnTo>
                  <a:pt x="239270" y="19811"/>
                </a:lnTo>
                <a:lnTo>
                  <a:pt x="241810" y="16763"/>
                </a:lnTo>
                <a:lnTo>
                  <a:pt x="244858" y="15070"/>
                </a:lnTo>
                <a:lnTo>
                  <a:pt x="272714" y="15070"/>
                </a:lnTo>
                <a:lnTo>
                  <a:pt x="270428" y="10498"/>
                </a:lnTo>
                <a:lnTo>
                  <a:pt x="261622" y="3047"/>
                </a:lnTo>
                <a:lnTo>
                  <a:pt x="256034" y="1185"/>
                </a:lnTo>
                <a:close/>
              </a:path>
              <a:path w="386715" h="93344">
                <a:moveTo>
                  <a:pt x="272555" y="44873"/>
                </a:moveTo>
                <a:lnTo>
                  <a:pt x="251124" y="44873"/>
                </a:lnTo>
                <a:lnTo>
                  <a:pt x="253833" y="46227"/>
                </a:lnTo>
                <a:lnTo>
                  <a:pt x="256034" y="48937"/>
                </a:lnTo>
                <a:lnTo>
                  <a:pt x="258405" y="51646"/>
                </a:lnTo>
                <a:lnTo>
                  <a:pt x="259421" y="55879"/>
                </a:lnTo>
                <a:lnTo>
                  <a:pt x="259379" y="67224"/>
                </a:lnTo>
                <a:lnTo>
                  <a:pt x="258405" y="71119"/>
                </a:lnTo>
                <a:lnTo>
                  <a:pt x="256373" y="73659"/>
                </a:lnTo>
                <a:lnTo>
                  <a:pt x="254341" y="76030"/>
                </a:lnTo>
                <a:lnTo>
                  <a:pt x="251632" y="77215"/>
                </a:lnTo>
                <a:lnTo>
                  <a:pt x="273653" y="77215"/>
                </a:lnTo>
                <a:lnTo>
                  <a:pt x="276016" y="70442"/>
                </a:lnTo>
                <a:lnTo>
                  <a:pt x="276016" y="52831"/>
                </a:lnTo>
                <a:lnTo>
                  <a:pt x="273476" y="45889"/>
                </a:lnTo>
                <a:lnTo>
                  <a:pt x="272555" y="44873"/>
                </a:lnTo>
                <a:close/>
              </a:path>
              <a:path w="386715" h="93344">
                <a:moveTo>
                  <a:pt x="257389" y="32511"/>
                </a:moveTo>
                <a:lnTo>
                  <a:pt x="244012" y="32511"/>
                </a:lnTo>
                <a:lnTo>
                  <a:pt x="238762" y="34882"/>
                </a:lnTo>
                <a:lnTo>
                  <a:pt x="234698" y="39962"/>
                </a:lnTo>
                <a:lnTo>
                  <a:pt x="268074" y="39962"/>
                </a:lnTo>
                <a:lnTo>
                  <a:pt x="263485" y="35221"/>
                </a:lnTo>
                <a:lnTo>
                  <a:pt x="257389" y="32511"/>
                </a:lnTo>
                <a:close/>
              </a:path>
              <a:path w="386715" h="93344">
                <a:moveTo>
                  <a:pt x="272714" y="15070"/>
                </a:moveTo>
                <a:lnTo>
                  <a:pt x="251124" y="15070"/>
                </a:lnTo>
                <a:lnTo>
                  <a:pt x="253156" y="15917"/>
                </a:lnTo>
                <a:lnTo>
                  <a:pt x="254849" y="17441"/>
                </a:lnTo>
                <a:lnTo>
                  <a:pt x="256542" y="19134"/>
                </a:lnTo>
                <a:lnTo>
                  <a:pt x="257558" y="21505"/>
                </a:lnTo>
                <a:lnTo>
                  <a:pt x="258066" y="24891"/>
                </a:lnTo>
                <a:lnTo>
                  <a:pt x="274492" y="23198"/>
                </a:lnTo>
                <a:lnTo>
                  <a:pt x="273137" y="15917"/>
                </a:lnTo>
                <a:lnTo>
                  <a:pt x="272714" y="15070"/>
                </a:lnTo>
                <a:close/>
              </a:path>
              <a:path w="386715" h="93344">
                <a:moveTo>
                  <a:pt x="372876" y="46735"/>
                </a:moveTo>
                <a:lnTo>
                  <a:pt x="360853" y="46735"/>
                </a:lnTo>
                <a:lnTo>
                  <a:pt x="356112" y="48598"/>
                </a:lnTo>
                <a:lnTo>
                  <a:pt x="352556" y="52323"/>
                </a:lnTo>
                <a:lnTo>
                  <a:pt x="349169" y="56218"/>
                </a:lnTo>
                <a:lnTo>
                  <a:pt x="347306" y="62144"/>
                </a:lnTo>
                <a:lnTo>
                  <a:pt x="347306" y="77892"/>
                </a:lnTo>
                <a:lnTo>
                  <a:pt x="349169" y="83819"/>
                </a:lnTo>
                <a:lnTo>
                  <a:pt x="356112" y="91439"/>
                </a:lnTo>
                <a:lnTo>
                  <a:pt x="360853" y="93302"/>
                </a:lnTo>
                <a:lnTo>
                  <a:pt x="372876" y="93302"/>
                </a:lnTo>
                <a:lnTo>
                  <a:pt x="377617" y="91439"/>
                </a:lnTo>
                <a:lnTo>
                  <a:pt x="384560" y="83819"/>
                </a:lnTo>
                <a:lnTo>
                  <a:pt x="384613" y="83650"/>
                </a:lnTo>
                <a:lnTo>
                  <a:pt x="364917" y="83650"/>
                </a:lnTo>
                <a:lnTo>
                  <a:pt x="363562" y="82972"/>
                </a:lnTo>
                <a:lnTo>
                  <a:pt x="361192" y="79416"/>
                </a:lnTo>
                <a:lnTo>
                  <a:pt x="360514" y="75691"/>
                </a:lnTo>
                <a:lnTo>
                  <a:pt x="360514" y="64176"/>
                </a:lnTo>
                <a:lnTo>
                  <a:pt x="361192" y="60282"/>
                </a:lnTo>
                <a:lnTo>
                  <a:pt x="362546" y="58419"/>
                </a:lnTo>
                <a:lnTo>
                  <a:pt x="363562" y="56895"/>
                </a:lnTo>
                <a:lnTo>
                  <a:pt x="364917" y="56218"/>
                </a:lnTo>
                <a:lnTo>
                  <a:pt x="384560" y="56218"/>
                </a:lnTo>
                <a:lnTo>
                  <a:pt x="381173" y="52323"/>
                </a:lnTo>
                <a:lnTo>
                  <a:pt x="377617" y="48598"/>
                </a:lnTo>
                <a:lnTo>
                  <a:pt x="372876" y="46735"/>
                </a:lnTo>
                <a:close/>
              </a:path>
              <a:path w="386715" h="93344">
                <a:moveTo>
                  <a:pt x="366780" y="0"/>
                </a:moveTo>
                <a:lnTo>
                  <a:pt x="354588" y="0"/>
                </a:lnTo>
                <a:lnTo>
                  <a:pt x="307512" y="93132"/>
                </a:lnTo>
                <a:lnTo>
                  <a:pt x="320043" y="93132"/>
                </a:lnTo>
                <a:lnTo>
                  <a:pt x="366780" y="0"/>
                </a:lnTo>
                <a:close/>
              </a:path>
              <a:path w="386715" h="93344">
                <a:moveTo>
                  <a:pt x="384560" y="56218"/>
                </a:moveTo>
                <a:lnTo>
                  <a:pt x="368473" y="56218"/>
                </a:lnTo>
                <a:lnTo>
                  <a:pt x="369997" y="56895"/>
                </a:lnTo>
                <a:lnTo>
                  <a:pt x="371013" y="58419"/>
                </a:lnTo>
                <a:lnTo>
                  <a:pt x="372198" y="60282"/>
                </a:lnTo>
                <a:lnTo>
                  <a:pt x="372876" y="64176"/>
                </a:lnTo>
                <a:lnTo>
                  <a:pt x="372876" y="75691"/>
                </a:lnTo>
                <a:lnTo>
                  <a:pt x="372198" y="79586"/>
                </a:lnTo>
                <a:lnTo>
                  <a:pt x="370844" y="81448"/>
                </a:lnTo>
                <a:lnTo>
                  <a:pt x="369828" y="82972"/>
                </a:lnTo>
                <a:lnTo>
                  <a:pt x="368473" y="83650"/>
                </a:lnTo>
                <a:lnTo>
                  <a:pt x="384613" y="83650"/>
                </a:lnTo>
                <a:lnTo>
                  <a:pt x="386423" y="77892"/>
                </a:lnTo>
                <a:lnTo>
                  <a:pt x="386423" y="62144"/>
                </a:lnTo>
                <a:lnTo>
                  <a:pt x="384560" y="56218"/>
                </a:lnTo>
                <a:close/>
              </a:path>
              <a:path w="386715" h="93344">
                <a:moveTo>
                  <a:pt x="313270" y="0"/>
                </a:moveTo>
                <a:lnTo>
                  <a:pt x="301247" y="0"/>
                </a:lnTo>
                <a:lnTo>
                  <a:pt x="296506" y="1862"/>
                </a:lnTo>
                <a:lnTo>
                  <a:pt x="293119" y="5757"/>
                </a:lnTo>
                <a:lnTo>
                  <a:pt x="289563" y="9482"/>
                </a:lnTo>
                <a:lnTo>
                  <a:pt x="287869" y="15409"/>
                </a:lnTo>
                <a:lnTo>
                  <a:pt x="287869" y="31326"/>
                </a:lnTo>
                <a:lnTo>
                  <a:pt x="289563" y="37083"/>
                </a:lnTo>
                <a:lnTo>
                  <a:pt x="296506" y="44703"/>
                </a:lnTo>
                <a:lnTo>
                  <a:pt x="301416" y="46566"/>
                </a:lnTo>
                <a:lnTo>
                  <a:pt x="313439" y="46566"/>
                </a:lnTo>
                <a:lnTo>
                  <a:pt x="318180" y="44703"/>
                </a:lnTo>
                <a:lnTo>
                  <a:pt x="325123" y="37083"/>
                </a:lnTo>
                <a:lnTo>
                  <a:pt x="325172" y="36914"/>
                </a:lnTo>
                <a:lnTo>
                  <a:pt x="305480" y="36914"/>
                </a:lnTo>
                <a:lnTo>
                  <a:pt x="303956" y="36237"/>
                </a:lnTo>
                <a:lnTo>
                  <a:pt x="302940" y="34713"/>
                </a:lnTo>
                <a:lnTo>
                  <a:pt x="301755" y="32850"/>
                </a:lnTo>
                <a:lnTo>
                  <a:pt x="301078" y="28955"/>
                </a:lnTo>
                <a:lnTo>
                  <a:pt x="301078" y="17441"/>
                </a:lnTo>
                <a:lnTo>
                  <a:pt x="301755" y="13546"/>
                </a:lnTo>
                <a:lnTo>
                  <a:pt x="302940" y="11683"/>
                </a:lnTo>
                <a:lnTo>
                  <a:pt x="303956" y="10159"/>
                </a:lnTo>
                <a:lnTo>
                  <a:pt x="305480" y="9482"/>
                </a:lnTo>
                <a:lnTo>
                  <a:pt x="325123" y="9482"/>
                </a:lnTo>
                <a:lnTo>
                  <a:pt x="321567" y="5757"/>
                </a:lnTo>
                <a:lnTo>
                  <a:pt x="318180" y="1862"/>
                </a:lnTo>
                <a:lnTo>
                  <a:pt x="313270" y="0"/>
                </a:lnTo>
                <a:close/>
              </a:path>
              <a:path w="386715" h="93344">
                <a:moveTo>
                  <a:pt x="325123" y="9482"/>
                </a:moveTo>
                <a:lnTo>
                  <a:pt x="309036" y="9482"/>
                </a:lnTo>
                <a:lnTo>
                  <a:pt x="310391" y="10159"/>
                </a:lnTo>
                <a:lnTo>
                  <a:pt x="311407" y="11683"/>
                </a:lnTo>
                <a:lnTo>
                  <a:pt x="312592" y="13715"/>
                </a:lnTo>
                <a:lnTo>
                  <a:pt x="313270" y="17441"/>
                </a:lnTo>
                <a:lnTo>
                  <a:pt x="313270" y="28955"/>
                </a:lnTo>
                <a:lnTo>
                  <a:pt x="312592" y="32850"/>
                </a:lnTo>
                <a:lnTo>
                  <a:pt x="311407" y="34713"/>
                </a:lnTo>
                <a:lnTo>
                  <a:pt x="310391" y="36237"/>
                </a:lnTo>
                <a:lnTo>
                  <a:pt x="309036" y="36914"/>
                </a:lnTo>
                <a:lnTo>
                  <a:pt x="325172" y="36914"/>
                </a:lnTo>
                <a:lnTo>
                  <a:pt x="326768" y="31326"/>
                </a:lnTo>
                <a:lnTo>
                  <a:pt x="326817" y="15409"/>
                </a:lnTo>
                <a:lnTo>
                  <a:pt x="325123" y="9482"/>
                </a:lnTo>
                <a:close/>
              </a:path>
            </a:pathLst>
          </a:custGeom>
          <a:solidFill>
            <a:srgbClr val="000000"/>
          </a:solidFill>
        </p:spPr>
        <p:txBody>
          <a:bodyPr wrap="square" lIns="0" tIns="0" rIns="0" bIns="0" rtlCol="0"/>
          <a:lstStyle/>
          <a:p>
            <a:endParaRPr/>
          </a:p>
        </p:txBody>
      </p:sp>
      <p:sp>
        <p:nvSpPr>
          <p:cNvPr id="236" name="object 236"/>
          <p:cNvSpPr/>
          <p:nvPr/>
        </p:nvSpPr>
        <p:spPr>
          <a:xfrm>
            <a:off x="11395512" y="2278050"/>
            <a:ext cx="367030" cy="107950"/>
          </a:xfrm>
          <a:custGeom>
            <a:avLst/>
            <a:gdLst/>
            <a:ahLst/>
            <a:cxnLst/>
            <a:rect l="l" t="t" r="r" b="b"/>
            <a:pathLst>
              <a:path w="367029" h="107950">
                <a:moveTo>
                  <a:pt x="56727" y="0"/>
                </a:moveTo>
                <a:lnTo>
                  <a:pt x="40132" y="0"/>
                </a:lnTo>
                <a:lnTo>
                  <a:pt x="32851" y="1693"/>
                </a:lnTo>
                <a:lnTo>
                  <a:pt x="19981" y="8805"/>
                </a:lnTo>
                <a:lnTo>
                  <a:pt x="14901" y="14054"/>
                </a:lnTo>
                <a:lnTo>
                  <a:pt x="11514" y="20827"/>
                </a:lnTo>
                <a:lnTo>
                  <a:pt x="7958" y="27770"/>
                </a:lnTo>
                <a:lnTo>
                  <a:pt x="6265" y="35729"/>
                </a:lnTo>
                <a:lnTo>
                  <a:pt x="6265" y="53339"/>
                </a:lnTo>
                <a:lnTo>
                  <a:pt x="7789" y="61298"/>
                </a:lnTo>
                <a:lnTo>
                  <a:pt x="13885" y="75860"/>
                </a:lnTo>
                <a:lnTo>
                  <a:pt x="18457" y="81618"/>
                </a:lnTo>
                <a:lnTo>
                  <a:pt x="24384" y="85343"/>
                </a:lnTo>
                <a:lnTo>
                  <a:pt x="30480" y="89238"/>
                </a:lnTo>
                <a:lnTo>
                  <a:pt x="38100" y="91270"/>
                </a:lnTo>
                <a:lnTo>
                  <a:pt x="56896" y="91270"/>
                </a:lnTo>
                <a:lnTo>
                  <a:pt x="64686" y="88730"/>
                </a:lnTo>
                <a:lnTo>
                  <a:pt x="70951" y="83650"/>
                </a:lnTo>
                <a:lnTo>
                  <a:pt x="73445" y="81279"/>
                </a:lnTo>
                <a:lnTo>
                  <a:pt x="41317" y="81279"/>
                </a:lnTo>
                <a:lnTo>
                  <a:pt x="36407" y="79755"/>
                </a:lnTo>
                <a:lnTo>
                  <a:pt x="18288" y="39115"/>
                </a:lnTo>
                <a:lnTo>
                  <a:pt x="19134" y="33358"/>
                </a:lnTo>
                <a:lnTo>
                  <a:pt x="21054" y="27770"/>
                </a:lnTo>
                <a:lnTo>
                  <a:pt x="22860" y="22351"/>
                </a:lnTo>
                <a:lnTo>
                  <a:pt x="26077" y="18118"/>
                </a:lnTo>
                <a:lnTo>
                  <a:pt x="30649" y="14901"/>
                </a:lnTo>
                <a:lnTo>
                  <a:pt x="35221" y="11514"/>
                </a:lnTo>
                <a:lnTo>
                  <a:pt x="40809" y="9990"/>
                </a:lnTo>
                <a:lnTo>
                  <a:pt x="74559" y="9990"/>
                </a:lnTo>
                <a:lnTo>
                  <a:pt x="70104" y="6773"/>
                </a:lnTo>
                <a:lnTo>
                  <a:pt x="64178" y="2201"/>
                </a:lnTo>
                <a:lnTo>
                  <a:pt x="56727" y="0"/>
                </a:lnTo>
                <a:close/>
              </a:path>
              <a:path w="367029" h="107950">
                <a:moveTo>
                  <a:pt x="72475" y="58758"/>
                </a:moveTo>
                <a:lnTo>
                  <a:pt x="70951" y="66208"/>
                </a:lnTo>
                <a:lnTo>
                  <a:pt x="67903" y="71796"/>
                </a:lnTo>
                <a:lnTo>
                  <a:pt x="63331" y="75522"/>
                </a:lnTo>
                <a:lnTo>
                  <a:pt x="58735" y="79424"/>
                </a:lnTo>
                <a:lnTo>
                  <a:pt x="53171" y="81279"/>
                </a:lnTo>
                <a:lnTo>
                  <a:pt x="73445" y="81279"/>
                </a:lnTo>
                <a:lnTo>
                  <a:pt x="75402" y="79416"/>
                </a:lnTo>
                <a:lnTo>
                  <a:pt x="79090" y="74336"/>
                </a:lnTo>
                <a:lnTo>
                  <a:pt x="82000" y="68434"/>
                </a:lnTo>
                <a:lnTo>
                  <a:pt x="84159" y="61636"/>
                </a:lnTo>
                <a:lnTo>
                  <a:pt x="72475" y="58758"/>
                </a:lnTo>
                <a:close/>
              </a:path>
              <a:path w="367029" h="107950">
                <a:moveTo>
                  <a:pt x="74559" y="9990"/>
                </a:moveTo>
                <a:lnTo>
                  <a:pt x="53509" y="9990"/>
                </a:lnTo>
                <a:lnTo>
                  <a:pt x="58420" y="11345"/>
                </a:lnTo>
                <a:lnTo>
                  <a:pt x="62315" y="14393"/>
                </a:lnTo>
                <a:lnTo>
                  <a:pt x="66210" y="17271"/>
                </a:lnTo>
                <a:lnTo>
                  <a:pt x="69088" y="22013"/>
                </a:lnTo>
                <a:lnTo>
                  <a:pt x="71290" y="28447"/>
                </a:lnTo>
                <a:lnTo>
                  <a:pt x="82635" y="25738"/>
                </a:lnTo>
                <a:lnTo>
                  <a:pt x="80264" y="17441"/>
                </a:lnTo>
                <a:lnTo>
                  <a:pt x="76200" y="11175"/>
                </a:lnTo>
                <a:lnTo>
                  <a:pt x="74559" y="9990"/>
                </a:lnTo>
                <a:close/>
              </a:path>
              <a:path w="367029" h="107950">
                <a:moveTo>
                  <a:pt x="138008" y="1523"/>
                </a:moveTo>
                <a:lnTo>
                  <a:pt x="125477" y="1523"/>
                </a:lnTo>
                <a:lnTo>
                  <a:pt x="91610" y="89746"/>
                </a:lnTo>
                <a:lnTo>
                  <a:pt x="103971" y="89746"/>
                </a:lnTo>
                <a:lnTo>
                  <a:pt x="113623" y="62991"/>
                </a:lnTo>
                <a:lnTo>
                  <a:pt x="163256" y="62991"/>
                </a:lnTo>
                <a:lnTo>
                  <a:pt x="159361" y="53508"/>
                </a:lnTo>
                <a:lnTo>
                  <a:pt x="117010" y="53508"/>
                </a:lnTo>
                <a:lnTo>
                  <a:pt x="126662" y="27601"/>
                </a:lnTo>
                <a:lnTo>
                  <a:pt x="128694" y="22013"/>
                </a:lnTo>
                <a:lnTo>
                  <a:pt x="130388" y="16425"/>
                </a:lnTo>
                <a:lnTo>
                  <a:pt x="131404" y="10667"/>
                </a:lnTo>
                <a:lnTo>
                  <a:pt x="141764" y="10667"/>
                </a:lnTo>
                <a:lnTo>
                  <a:pt x="138008" y="1523"/>
                </a:lnTo>
                <a:close/>
              </a:path>
              <a:path w="367029" h="107950">
                <a:moveTo>
                  <a:pt x="163256" y="62991"/>
                </a:moveTo>
                <a:lnTo>
                  <a:pt x="150539" y="62991"/>
                </a:lnTo>
                <a:lnTo>
                  <a:pt x="160868" y="89746"/>
                </a:lnTo>
                <a:lnTo>
                  <a:pt x="174245" y="89746"/>
                </a:lnTo>
                <a:lnTo>
                  <a:pt x="163256" y="62991"/>
                </a:lnTo>
                <a:close/>
              </a:path>
              <a:path w="367029" h="107950">
                <a:moveTo>
                  <a:pt x="141764" y="10667"/>
                </a:moveTo>
                <a:lnTo>
                  <a:pt x="131404" y="10667"/>
                </a:lnTo>
                <a:lnTo>
                  <a:pt x="132928" y="15578"/>
                </a:lnTo>
                <a:lnTo>
                  <a:pt x="135086" y="22013"/>
                </a:lnTo>
                <a:lnTo>
                  <a:pt x="137669" y="28955"/>
                </a:lnTo>
                <a:lnTo>
                  <a:pt x="146983" y="53508"/>
                </a:lnTo>
                <a:lnTo>
                  <a:pt x="159361" y="53508"/>
                </a:lnTo>
                <a:lnTo>
                  <a:pt x="141764" y="10667"/>
                </a:lnTo>
                <a:close/>
              </a:path>
              <a:path w="367029" h="107950">
                <a:moveTo>
                  <a:pt x="233513" y="0"/>
                </a:moveTo>
                <a:lnTo>
                  <a:pt x="218442" y="0"/>
                </a:lnTo>
                <a:lnTo>
                  <a:pt x="210653" y="1693"/>
                </a:lnTo>
                <a:lnTo>
                  <a:pt x="203879" y="5418"/>
                </a:lnTo>
                <a:lnTo>
                  <a:pt x="197106" y="8974"/>
                </a:lnTo>
                <a:lnTo>
                  <a:pt x="192026" y="14562"/>
                </a:lnTo>
                <a:lnTo>
                  <a:pt x="188470" y="22013"/>
                </a:lnTo>
                <a:lnTo>
                  <a:pt x="184744" y="29463"/>
                </a:lnTo>
                <a:lnTo>
                  <a:pt x="183051" y="37422"/>
                </a:lnTo>
                <a:lnTo>
                  <a:pt x="183125" y="55032"/>
                </a:lnTo>
                <a:lnTo>
                  <a:pt x="184744" y="62483"/>
                </a:lnTo>
                <a:lnTo>
                  <a:pt x="188470" y="69595"/>
                </a:lnTo>
                <a:lnTo>
                  <a:pt x="192026" y="76538"/>
                </a:lnTo>
                <a:lnTo>
                  <a:pt x="197444" y="81956"/>
                </a:lnTo>
                <a:lnTo>
                  <a:pt x="204556" y="85682"/>
                </a:lnTo>
                <a:lnTo>
                  <a:pt x="211499" y="89407"/>
                </a:lnTo>
                <a:lnTo>
                  <a:pt x="219458" y="91270"/>
                </a:lnTo>
                <a:lnTo>
                  <a:pt x="234529" y="91270"/>
                </a:lnTo>
                <a:lnTo>
                  <a:pt x="240794" y="90084"/>
                </a:lnTo>
                <a:lnTo>
                  <a:pt x="246890" y="87714"/>
                </a:lnTo>
                <a:lnTo>
                  <a:pt x="252986" y="85512"/>
                </a:lnTo>
                <a:lnTo>
                  <a:pt x="258913" y="81956"/>
                </a:lnTo>
                <a:lnTo>
                  <a:pt x="260619" y="80602"/>
                </a:lnTo>
                <a:lnTo>
                  <a:pt x="221659" y="80602"/>
                </a:lnTo>
                <a:lnTo>
                  <a:pt x="216071" y="79416"/>
                </a:lnTo>
                <a:lnTo>
                  <a:pt x="210991" y="76876"/>
                </a:lnTo>
                <a:lnTo>
                  <a:pt x="205742" y="74336"/>
                </a:lnTo>
                <a:lnTo>
                  <a:pt x="201847" y="70272"/>
                </a:lnTo>
                <a:lnTo>
                  <a:pt x="196428" y="59774"/>
                </a:lnTo>
                <a:lnTo>
                  <a:pt x="195074" y="53170"/>
                </a:lnTo>
                <a:lnTo>
                  <a:pt x="195074" y="38946"/>
                </a:lnTo>
                <a:lnTo>
                  <a:pt x="196259" y="33019"/>
                </a:lnTo>
                <a:lnTo>
                  <a:pt x="221998" y="9990"/>
                </a:lnTo>
                <a:lnTo>
                  <a:pt x="255326" y="9990"/>
                </a:lnTo>
                <a:lnTo>
                  <a:pt x="253664" y="7958"/>
                </a:lnTo>
                <a:lnTo>
                  <a:pt x="249600" y="5079"/>
                </a:lnTo>
                <a:lnTo>
                  <a:pt x="239440" y="1015"/>
                </a:lnTo>
                <a:lnTo>
                  <a:pt x="233513" y="0"/>
                </a:lnTo>
                <a:close/>
              </a:path>
              <a:path w="367029" h="107950">
                <a:moveTo>
                  <a:pt x="264671" y="44703"/>
                </a:moveTo>
                <a:lnTo>
                  <a:pt x="227247" y="44703"/>
                </a:lnTo>
                <a:lnTo>
                  <a:pt x="227247" y="55032"/>
                </a:lnTo>
                <a:lnTo>
                  <a:pt x="253156" y="55032"/>
                </a:lnTo>
                <a:lnTo>
                  <a:pt x="253156" y="71458"/>
                </a:lnTo>
                <a:lnTo>
                  <a:pt x="250785" y="73659"/>
                </a:lnTo>
                <a:lnTo>
                  <a:pt x="247060" y="75860"/>
                </a:lnTo>
                <a:lnTo>
                  <a:pt x="242318" y="77723"/>
                </a:lnTo>
                <a:lnTo>
                  <a:pt x="237408" y="79755"/>
                </a:lnTo>
                <a:lnTo>
                  <a:pt x="232497" y="80602"/>
                </a:lnTo>
                <a:lnTo>
                  <a:pt x="260619" y="80602"/>
                </a:lnTo>
                <a:lnTo>
                  <a:pt x="264671" y="77384"/>
                </a:lnTo>
                <a:lnTo>
                  <a:pt x="264671" y="44703"/>
                </a:lnTo>
                <a:close/>
              </a:path>
              <a:path w="367029" h="107950">
                <a:moveTo>
                  <a:pt x="255326" y="9990"/>
                </a:moveTo>
                <a:lnTo>
                  <a:pt x="231650" y="9990"/>
                </a:lnTo>
                <a:lnTo>
                  <a:pt x="235714" y="10667"/>
                </a:lnTo>
                <a:lnTo>
                  <a:pt x="239440" y="12191"/>
                </a:lnTo>
                <a:lnTo>
                  <a:pt x="252817" y="28955"/>
                </a:lnTo>
                <a:lnTo>
                  <a:pt x="263316" y="26077"/>
                </a:lnTo>
                <a:lnTo>
                  <a:pt x="261792" y="20150"/>
                </a:lnTo>
                <a:lnTo>
                  <a:pt x="259590" y="15409"/>
                </a:lnTo>
                <a:lnTo>
                  <a:pt x="256712" y="11683"/>
                </a:lnTo>
                <a:lnTo>
                  <a:pt x="255326" y="9990"/>
                </a:lnTo>
                <a:close/>
              </a:path>
              <a:path w="367029" h="107950">
                <a:moveTo>
                  <a:pt x="331897" y="1523"/>
                </a:moveTo>
                <a:lnTo>
                  <a:pt x="284991" y="1523"/>
                </a:lnTo>
                <a:lnTo>
                  <a:pt x="284991" y="89746"/>
                </a:lnTo>
                <a:lnTo>
                  <a:pt x="296675" y="89746"/>
                </a:lnTo>
                <a:lnTo>
                  <a:pt x="296675" y="50461"/>
                </a:lnTo>
                <a:lnTo>
                  <a:pt x="332616" y="50461"/>
                </a:lnTo>
                <a:lnTo>
                  <a:pt x="330711" y="49614"/>
                </a:lnTo>
                <a:lnTo>
                  <a:pt x="339178" y="48429"/>
                </a:lnTo>
                <a:lnTo>
                  <a:pt x="345443" y="45719"/>
                </a:lnTo>
                <a:lnTo>
                  <a:pt x="350281" y="40470"/>
                </a:lnTo>
                <a:lnTo>
                  <a:pt x="296675" y="40470"/>
                </a:lnTo>
                <a:lnTo>
                  <a:pt x="296675" y="11175"/>
                </a:lnTo>
                <a:lnTo>
                  <a:pt x="351216" y="11175"/>
                </a:lnTo>
                <a:lnTo>
                  <a:pt x="349338" y="8297"/>
                </a:lnTo>
                <a:lnTo>
                  <a:pt x="346121" y="5418"/>
                </a:lnTo>
                <a:lnTo>
                  <a:pt x="342057" y="3894"/>
                </a:lnTo>
                <a:lnTo>
                  <a:pt x="337993" y="2201"/>
                </a:lnTo>
                <a:lnTo>
                  <a:pt x="331897" y="1523"/>
                </a:lnTo>
                <a:close/>
              </a:path>
              <a:path w="367029" h="107950">
                <a:moveTo>
                  <a:pt x="332616" y="50461"/>
                </a:moveTo>
                <a:lnTo>
                  <a:pt x="313100" y="50461"/>
                </a:lnTo>
                <a:lnTo>
                  <a:pt x="315302" y="50630"/>
                </a:lnTo>
                <a:lnTo>
                  <a:pt x="316656" y="50969"/>
                </a:lnTo>
                <a:lnTo>
                  <a:pt x="318519" y="51307"/>
                </a:lnTo>
                <a:lnTo>
                  <a:pt x="320212" y="52154"/>
                </a:lnTo>
                <a:lnTo>
                  <a:pt x="322075" y="53339"/>
                </a:lnTo>
                <a:lnTo>
                  <a:pt x="323769" y="54355"/>
                </a:lnTo>
                <a:lnTo>
                  <a:pt x="325801" y="56387"/>
                </a:lnTo>
                <a:lnTo>
                  <a:pt x="328002" y="59266"/>
                </a:lnTo>
                <a:lnTo>
                  <a:pt x="330203" y="61975"/>
                </a:lnTo>
                <a:lnTo>
                  <a:pt x="332913" y="66039"/>
                </a:lnTo>
                <a:lnTo>
                  <a:pt x="336299" y="71288"/>
                </a:lnTo>
                <a:lnTo>
                  <a:pt x="347983" y="89746"/>
                </a:lnTo>
                <a:lnTo>
                  <a:pt x="362716" y="89746"/>
                </a:lnTo>
                <a:lnTo>
                  <a:pt x="344258" y="60959"/>
                </a:lnTo>
                <a:lnTo>
                  <a:pt x="341041" y="57064"/>
                </a:lnTo>
                <a:lnTo>
                  <a:pt x="337654" y="54016"/>
                </a:lnTo>
                <a:lnTo>
                  <a:pt x="336130" y="52493"/>
                </a:lnTo>
                <a:lnTo>
                  <a:pt x="333759" y="50969"/>
                </a:lnTo>
                <a:lnTo>
                  <a:pt x="332616" y="50461"/>
                </a:lnTo>
                <a:close/>
              </a:path>
              <a:path w="367029" h="107950">
                <a:moveTo>
                  <a:pt x="351216" y="11175"/>
                </a:moveTo>
                <a:lnTo>
                  <a:pt x="331050" y="11175"/>
                </a:lnTo>
                <a:lnTo>
                  <a:pt x="335961" y="12530"/>
                </a:lnTo>
                <a:lnTo>
                  <a:pt x="338839" y="15239"/>
                </a:lnTo>
                <a:lnTo>
                  <a:pt x="341887" y="17949"/>
                </a:lnTo>
                <a:lnTo>
                  <a:pt x="343411" y="21335"/>
                </a:lnTo>
                <a:lnTo>
                  <a:pt x="343411" y="28447"/>
                </a:lnTo>
                <a:lnTo>
                  <a:pt x="342734" y="30987"/>
                </a:lnTo>
                <a:lnTo>
                  <a:pt x="341041" y="33527"/>
                </a:lnTo>
                <a:lnTo>
                  <a:pt x="339517" y="35898"/>
                </a:lnTo>
                <a:lnTo>
                  <a:pt x="337315" y="37591"/>
                </a:lnTo>
                <a:lnTo>
                  <a:pt x="334267" y="38777"/>
                </a:lnTo>
                <a:lnTo>
                  <a:pt x="331219" y="39793"/>
                </a:lnTo>
                <a:lnTo>
                  <a:pt x="326986" y="40470"/>
                </a:lnTo>
                <a:lnTo>
                  <a:pt x="350281" y="40470"/>
                </a:lnTo>
                <a:lnTo>
                  <a:pt x="353402" y="37083"/>
                </a:lnTo>
                <a:lnTo>
                  <a:pt x="355434" y="31834"/>
                </a:lnTo>
                <a:lnTo>
                  <a:pt x="355434" y="20658"/>
                </a:lnTo>
                <a:lnTo>
                  <a:pt x="354249" y="16255"/>
                </a:lnTo>
                <a:lnTo>
                  <a:pt x="351878" y="12191"/>
                </a:lnTo>
                <a:lnTo>
                  <a:pt x="351216" y="11175"/>
                </a:lnTo>
                <a:close/>
              </a:path>
              <a:path w="367029" h="107950">
                <a:moveTo>
                  <a:pt x="366949" y="98212"/>
                </a:moveTo>
                <a:lnTo>
                  <a:pt x="0" y="98212"/>
                </a:lnTo>
                <a:lnTo>
                  <a:pt x="0" y="107356"/>
                </a:lnTo>
                <a:lnTo>
                  <a:pt x="366949" y="107356"/>
                </a:lnTo>
                <a:lnTo>
                  <a:pt x="366949" y="98212"/>
                </a:lnTo>
                <a:close/>
              </a:path>
            </a:pathLst>
          </a:custGeom>
          <a:solidFill>
            <a:srgbClr val="000000"/>
          </a:solidFill>
        </p:spPr>
        <p:txBody>
          <a:bodyPr wrap="square" lIns="0" tIns="0" rIns="0" bIns="0" rtlCol="0"/>
          <a:lstStyle/>
          <a:p>
            <a:endParaRPr/>
          </a:p>
        </p:txBody>
      </p:sp>
      <p:sp>
        <p:nvSpPr>
          <p:cNvPr id="237" name="object 237"/>
          <p:cNvSpPr/>
          <p:nvPr/>
        </p:nvSpPr>
        <p:spPr>
          <a:xfrm>
            <a:off x="9952098" y="2692911"/>
            <a:ext cx="113030" cy="113030"/>
          </a:xfrm>
          <a:custGeom>
            <a:avLst/>
            <a:gdLst/>
            <a:ahLst/>
            <a:cxnLst/>
            <a:rect l="l" t="t" r="r" b="b"/>
            <a:pathLst>
              <a:path w="113029" h="113030">
                <a:moveTo>
                  <a:pt x="0" y="112778"/>
                </a:moveTo>
                <a:lnTo>
                  <a:pt x="112780" y="112778"/>
                </a:lnTo>
                <a:lnTo>
                  <a:pt x="112780" y="0"/>
                </a:lnTo>
                <a:lnTo>
                  <a:pt x="0" y="0"/>
                </a:lnTo>
                <a:lnTo>
                  <a:pt x="0" y="112778"/>
                </a:lnTo>
                <a:close/>
              </a:path>
            </a:pathLst>
          </a:custGeom>
          <a:solidFill>
            <a:srgbClr val="2C465A"/>
          </a:solidFill>
        </p:spPr>
        <p:txBody>
          <a:bodyPr wrap="square" lIns="0" tIns="0" rIns="0" bIns="0" rtlCol="0"/>
          <a:lstStyle/>
          <a:p>
            <a:endParaRPr/>
          </a:p>
        </p:txBody>
      </p:sp>
      <p:sp>
        <p:nvSpPr>
          <p:cNvPr id="238" name="object 238"/>
          <p:cNvSpPr/>
          <p:nvPr/>
        </p:nvSpPr>
        <p:spPr>
          <a:xfrm>
            <a:off x="10100267" y="2702905"/>
            <a:ext cx="477520" cy="113030"/>
          </a:xfrm>
          <a:custGeom>
            <a:avLst/>
            <a:gdLst/>
            <a:ahLst/>
            <a:cxnLst/>
            <a:rect l="l" t="t" r="r" b="b"/>
            <a:pathLst>
              <a:path w="477520" h="113030">
                <a:moveTo>
                  <a:pt x="58589" y="13546"/>
                </a:moveTo>
                <a:lnTo>
                  <a:pt x="0" y="38269"/>
                </a:lnTo>
                <a:lnTo>
                  <a:pt x="0" y="48429"/>
                </a:lnTo>
                <a:lnTo>
                  <a:pt x="58590" y="73320"/>
                </a:lnTo>
                <a:lnTo>
                  <a:pt x="58590" y="62652"/>
                </a:lnTo>
                <a:lnTo>
                  <a:pt x="12192" y="43349"/>
                </a:lnTo>
                <a:lnTo>
                  <a:pt x="58589" y="24383"/>
                </a:lnTo>
                <a:lnTo>
                  <a:pt x="58589" y="13546"/>
                </a:lnTo>
                <a:close/>
              </a:path>
              <a:path w="477520" h="113030">
                <a:moveTo>
                  <a:pt x="83990" y="62991"/>
                </a:moveTo>
                <a:lnTo>
                  <a:pt x="72644" y="63838"/>
                </a:lnTo>
                <a:lnTo>
                  <a:pt x="73322" y="71288"/>
                </a:lnTo>
                <a:lnTo>
                  <a:pt x="76200" y="77215"/>
                </a:lnTo>
                <a:lnTo>
                  <a:pt x="81280" y="81787"/>
                </a:lnTo>
                <a:lnTo>
                  <a:pt x="86360" y="86190"/>
                </a:lnTo>
                <a:lnTo>
                  <a:pt x="92965" y="88560"/>
                </a:lnTo>
                <a:lnTo>
                  <a:pt x="100923" y="88560"/>
                </a:lnTo>
                <a:lnTo>
                  <a:pt x="107906" y="87891"/>
                </a:lnTo>
                <a:lnTo>
                  <a:pt x="114110" y="85872"/>
                </a:lnTo>
                <a:lnTo>
                  <a:pt x="119521" y="82488"/>
                </a:lnTo>
                <a:lnTo>
                  <a:pt x="122324" y="79586"/>
                </a:lnTo>
                <a:lnTo>
                  <a:pt x="96690" y="79586"/>
                </a:lnTo>
                <a:lnTo>
                  <a:pt x="92965" y="78231"/>
                </a:lnTo>
                <a:lnTo>
                  <a:pt x="89917" y="75352"/>
                </a:lnTo>
                <a:lnTo>
                  <a:pt x="86868" y="72643"/>
                </a:lnTo>
                <a:lnTo>
                  <a:pt x="84836" y="68410"/>
                </a:lnTo>
                <a:lnTo>
                  <a:pt x="83990" y="62991"/>
                </a:lnTo>
                <a:close/>
              </a:path>
              <a:path w="477520" h="113030">
                <a:moveTo>
                  <a:pt x="124800" y="38099"/>
                </a:moveTo>
                <a:lnTo>
                  <a:pt x="106342" y="38099"/>
                </a:lnTo>
                <a:lnTo>
                  <a:pt x="110914" y="39793"/>
                </a:lnTo>
                <a:lnTo>
                  <a:pt x="114470" y="43349"/>
                </a:lnTo>
                <a:lnTo>
                  <a:pt x="117857" y="46905"/>
                </a:lnTo>
                <a:lnTo>
                  <a:pt x="119550" y="51815"/>
                </a:lnTo>
                <a:lnTo>
                  <a:pt x="119550" y="64515"/>
                </a:lnTo>
                <a:lnTo>
                  <a:pt x="117857" y="69764"/>
                </a:lnTo>
                <a:lnTo>
                  <a:pt x="114131" y="73659"/>
                </a:lnTo>
                <a:lnTo>
                  <a:pt x="110575" y="77554"/>
                </a:lnTo>
                <a:lnTo>
                  <a:pt x="106173" y="79586"/>
                </a:lnTo>
                <a:lnTo>
                  <a:pt x="122324" y="79586"/>
                </a:lnTo>
                <a:lnTo>
                  <a:pt x="124122" y="77723"/>
                </a:lnTo>
                <a:lnTo>
                  <a:pt x="128864" y="71966"/>
                </a:lnTo>
                <a:lnTo>
                  <a:pt x="131065" y="65023"/>
                </a:lnTo>
                <a:lnTo>
                  <a:pt x="131065" y="48767"/>
                </a:lnTo>
                <a:lnTo>
                  <a:pt x="128525" y="41825"/>
                </a:lnTo>
                <a:lnTo>
                  <a:pt x="124800" y="38099"/>
                </a:lnTo>
                <a:close/>
              </a:path>
              <a:path w="477520" h="113030">
                <a:moveTo>
                  <a:pt x="127001" y="0"/>
                </a:moveTo>
                <a:lnTo>
                  <a:pt x="83143" y="0"/>
                </a:lnTo>
                <a:lnTo>
                  <a:pt x="74507" y="45211"/>
                </a:lnTo>
                <a:lnTo>
                  <a:pt x="84667" y="46566"/>
                </a:lnTo>
                <a:lnTo>
                  <a:pt x="86360" y="44026"/>
                </a:lnTo>
                <a:lnTo>
                  <a:pt x="88562" y="41994"/>
                </a:lnTo>
                <a:lnTo>
                  <a:pt x="91271" y="40470"/>
                </a:lnTo>
                <a:lnTo>
                  <a:pt x="94150" y="38777"/>
                </a:lnTo>
                <a:lnTo>
                  <a:pt x="97367" y="38099"/>
                </a:lnTo>
                <a:lnTo>
                  <a:pt x="124800" y="38099"/>
                </a:lnTo>
                <a:lnTo>
                  <a:pt x="120736" y="34035"/>
                </a:lnTo>
                <a:lnTo>
                  <a:pt x="87038" y="34035"/>
                </a:lnTo>
                <a:lnTo>
                  <a:pt x="91779" y="10329"/>
                </a:lnTo>
                <a:lnTo>
                  <a:pt x="127001" y="10329"/>
                </a:lnTo>
                <a:lnTo>
                  <a:pt x="127001" y="0"/>
                </a:lnTo>
                <a:close/>
              </a:path>
              <a:path w="477520" h="113030">
                <a:moveTo>
                  <a:pt x="111422" y="28447"/>
                </a:moveTo>
                <a:lnTo>
                  <a:pt x="97875" y="28447"/>
                </a:lnTo>
                <a:lnTo>
                  <a:pt x="92287" y="30310"/>
                </a:lnTo>
                <a:lnTo>
                  <a:pt x="87038" y="34035"/>
                </a:lnTo>
                <a:lnTo>
                  <a:pt x="120736" y="34035"/>
                </a:lnTo>
                <a:lnTo>
                  <a:pt x="117857" y="31157"/>
                </a:lnTo>
                <a:lnTo>
                  <a:pt x="111422" y="28447"/>
                </a:lnTo>
                <a:close/>
              </a:path>
              <a:path w="477520" h="113030">
                <a:moveTo>
                  <a:pt x="179834" y="101430"/>
                </a:moveTo>
                <a:lnTo>
                  <a:pt x="181019" y="111589"/>
                </a:lnTo>
                <a:lnTo>
                  <a:pt x="183559" y="112436"/>
                </a:lnTo>
                <a:lnTo>
                  <a:pt x="185930" y="112944"/>
                </a:lnTo>
                <a:lnTo>
                  <a:pt x="191518" y="112944"/>
                </a:lnTo>
                <a:lnTo>
                  <a:pt x="194396" y="112097"/>
                </a:lnTo>
                <a:lnTo>
                  <a:pt x="199476" y="108711"/>
                </a:lnTo>
                <a:lnTo>
                  <a:pt x="201678" y="106171"/>
                </a:lnTo>
                <a:lnTo>
                  <a:pt x="203636" y="102446"/>
                </a:lnTo>
                <a:lnTo>
                  <a:pt x="184236" y="102446"/>
                </a:lnTo>
                <a:lnTo>
                  <a:pt x="182204" y="102107"/>
                </a:lnTo>
                <a:lnTo>
                  <a:pt x="179834" y="101430"/>
                </a:lnTo>
                <a:close/>
              </a:path>
              <a:path w="477520" h="113030">
                <a:moveTo>
                  <a:pt x="187115" y="23029"/>
                </a:moveTo>
                <a:lnTo>
                  <a:pt x="175431" y="23029"/>
                </a:lnTo>
                <a:lnTo>
                  <a:pt x="199646" y="87036"/>
                </a:lnTo>
                <a:lnTo>
                  <a:pt x="199138" y="88222"/>
                </a:lnTo>
                <a:lnTo>
                  <a:pt x="188470" y="102446"/>
                </a:lnTo>
                <a:lnTo>
                  <a:pt x="203636" y="102446"/>
                </a:lnTo>
                <a:lnTo>
                  <a:pt x="205065" y="99906"/>
                </a:lnTo>
                <a:lnTo>
                  <a:pt x="207097" y="95164"/>
                </a:lnTo>
                <a:lnTo>
                  <a:pt x="209637" y="88052"/>
                </a:lnTo>
                <a:lnTo>
                  <a:pt x="214590" y="74844"/>
                </a:lnTo>
                <a:lnTo>
                  <a:pt x="205065" y="74844"/>
                </a:lnTo>
                <a:lnTo>
                  <a:pt x="203710" y="69764"/>
                </a:lnTo>
                <a:lnTo>
                  <a:pt x="202016" y="64854"/>
                </a:lnTo>
                <a:lnTo>
                  <a:pt x="187115" y="23029"/>
                </a:lnTo>
                <a:close/>
              </a:path>
              <a:path w="477520" h="113030">
                <a:moveTo>
                  <a:pt x="234021" y="23029"/>
                </a:moveTo>
                <a:lnTo>
                  <a:pt x="223183" y="23029"/>
                </a:lnTo>
                <a:lnTo>
                  <a:pt x="209467" y="60282"/>
                </a:lnTo>
                <a:lnTo>
                  <a:pt x="207774" y="65023"/>
                </a:lnTo>
                <a:lnTo>
                  <a:pt x="206250" y="69934"/>
                </a:lnTo>
                <a:lnTo>
                  <a:pt x="205065" y="74844"/>
                </a:lnTo>
                <a:lnTo>
                  <a:pt x="214590" y="74844"/>
                </a:lnTo>
                <a:lnTo>
                  <a:pt x="234021" y="23029"/>
                </a:lnTo>
                <a:close/>
              </a:path>
              <a:path w="477520" h="113030">
                <a:moveTo>
                  <a:pt x="279911" y="21674"/>
                </a:moveTo>
                <a:lnTo>
                  <a:pt x="262469" y="21674"/>
                </a:lnTo>
                <a:lnTo>
                  <a:pt x="255188" y="24553"/>
                </a:lnTo>
                <a:lnTo>
                  <a:pt x="241517" y="54863"/>
                </a:lnTo>
                <a:lnTo>
                  <a:pt x="241541" y="56556"/>
                </a:lnTo>
                <a:lnTo>
                  <a:pt x="262469" y="88391"/>
                </a:lnTo>
                <a:lnTo>
                  <a:pt x="279233" y="88391"/>
                </a:lnTo>
                <a:lnTo>
                  <a:pt x="285499" y="86698"/>
                </a:lnTo>
                <a:lnTo>
                  <a:pt x="290240" y="82972"/>
                </a:lnTo>
                <a:lnTo>
                  <a:pt x="294756" y="79586"/>
                </a:lnTo>
                <a:lnTo>
                  <a:pt x="266533" y="79586"/>
                </a:lnTo>
                <a:lnTo>
                  <a:pt x="262130" y="77723"/>
                </a:lnTo>
                <a:lnTo>
                  <a:pt x="255018" y="70272"/>
                </a:lnTo>
                <a:lnTo>
                  <a:pt x="252986" y="64854"/>
                </a:lnTo>
                <a:lnTo>
                  <a:pt x="252648" y="57742"/>
                </a:lnTo>
                <a:lnTo>
                  <a:pt x="300231" y="57742"/>
                </a:lnTo>
                <a:lnTo>
                  <a:pt x="300400" y="56556"/>
                </a:lnTo>
                <a:lnTo>
                  <a:pt x="300400" y="54863"/>
                </a:lnTo>
                <a:lnTo>
                  <a:pt x="299995" y="48937"/>
                </a:lnTo>
                <a:lnTo>
                  <a:pt x="253156" y="48937"/>
                </a:lnTo>
                <a:lnTo>
                  <a:pt x="253664" y="43349"/>
                </a:lnTo>
                <a:lnTo>
                  <a:pt x="255526" y="38777"/>
                </a:lnTo>
                <a:lnTo>
                  <a:pt x="258913" y="35559"/>
                </a:lnTo>
                <a:lnTo>
                  <a:pt x="262300" y="32173"/>
                </a:lnTo>
                <a:lnTo>
                  <a:pt x="266364" y="30479"/>
                </a:lnTo>
                <a:lnTo>
                  <a:pt x="292396" y="30479"/>
                </a:lnTo>
                <a:lnTo>
                  <a:pt x="292272" y="30310"/>
                </a:lnTo>
                <a:lnTo>
                  <a:pt x="286853" y="24553"/>
                </a:lnTo>
                <a:lnTo>
                  <a:pt x="279911" y="21674"/>
                </a:lnTo>
                <a:close/>
              </a:path>
              <a:path w="477520" h="113030">
                <a:moveTo>
                  <a:pt x="288885" y="66378"/>
                </a:moveTo>
                <a:lnTo>
                  <a:pt x="287192" y="70950"/>
                </a:lnTo>
                <a:lnTo>
                  <a:pt x="284991" y="74336"/>
                </a:lnTo>
                <a:lnTo>
                  <a:pt x="282112" y="76368"/>
                </a:lnTo>
                <a:lnTo>
                  <a:pt x="279233" y="78570"/>
                </a:lnTo>
                <a:lnTo>
                  <a:pt x="275847" y="79586"/>
                </a:lnTo>
                <a:lnTo>
                  <a:pt x="294756" y="79586"/>
                </a:lnTo>
                <a:lnTo>
                  <a:pt x="294982" y="79416"/>
                </a:lnTo>
                <a:lnTo>
                  <a:pt x="298199" y="74336"/>
                </a:lnTo>
                <a:lnTo>
                  <a:pt x="300062" y="67732"/>
                </a:lnTo>
                <a:lnTo>
                  <a:pt x="288885" y="66378"/>
                </a:lnTo>
                <a:close/>
              </a:path>
              <a:path w="477520" h="113030">
                <a:moveTo>
                  <a:pt x="292396" y="30479"/>
                </a:moveTo>
                <a:lnTo>
                  <a:pt x="276863" y="30479"/>
                </a:lnTo>
                <a:lnTo>
                  <a:pt x="281435" y="32681"/>
                </a:lnTo>
                <a:lnTo>
                  <a:pt x="284821" y="36745"/>
                </a:lnTo>
                <a:lnTo>
                  <a:pt x="287023" y="39454"/>
                </a:lnTo>
                <a:lnTo>
                  <a:pt x="288377" y="43518"/>
                </a:lnTo>
                <a:lnTo>
                  <a:pt x="288885" y="48937"/>
                </a:lnTo>
                <a:lnTo>
                  <a:pt x="299995" y="48937"/>
                </a:lnTo>
                <a:lnTo>
                  <a:pt x="299892" y="47431"/>
                </a:lnTo>
                <a:lnTo>
                  <a:pt x="298368" y="40872"/>
                </a:lnTo>
                <a:lnTo>
                  <a:pt x="295828" y="35170"/>
                </a:lnTo>
                <a:lnTo>
                  <a:pt x="292396" y="30479"/>
                </a:lnTo>
                <a:close/>
              </a:path>
              <a:path w="477520" h="113030">
                <a:moveTo>
                  <a:pt x="365244" y="30649"/>
                </a:moveTo>
                <a:lnTo>
                  <a:pt x="346629" y="30649"/>
                </a:lnTo>
                <a:lnTo>
                  <a:pt x="350693" y="31834"/>
                </a:lnTo>
                <a:lnTo>
                  <a:pt x="353402" y="34205"/>
                </a:lnTo>
                <a:lnTo>
                  <a:pt x="355434" y="36067"/>
                </a:lnTo>
                <a:lnTo>
                  <a:pt x="356620" y="39115"/>
                </a:lnTo>
                <a:lnTo>
                  <a:pt x="356620" y="44026"/>
                </a:lnTo>
                <a:lnTo>
                  <a:pt x="356450" y="44873"/>
                </a:lnTo>
                <a:lnTo>
                  <a:pt x="356450" y="46397"/>
                </a:lnTo>
                <a:lnTo>
                  <a:pt x="352386" y="47921"/>
                </a:lnTo>
                <a:lnTo>
                  <a:pt x="345951" y="49106"/>
                </a:lnTo>
                <a:lnTo>
                  <a:pt x="332913" y="50630"/>
                </a:lnTo>
                <a:lnTo>
                  <a:pt x="329695" y="51138"/>
                </a:lnTo>
                <a:lnTo>
                  <a:pt x="327494" y="51815"/>
                </a:lnTo>
                <a:lnTo>
                  <a:pt x="324615" y="52662"/>
                </a:lnTo>
                <a:lnTo>
                  <a:pt x="322075" y="53847"/>
                </a:lnTo>
                <a:lnTo>
                  <a:pt x="317334" y="56895"/>
                </a:lnTo>
                <a:lnTo>
                  <a:pt x="315471" y="58927"/>
                </a:lnTo>
                <a:lnTo>
                  <a:pt x="314116" y="61636"/>
                </a:lnTo>
                <a:lnTo>
                  <a:pt x="312762" y="64176"/>
                </a:lnTo>
                <a:lnTo>
                  <a:pt x="311915" y="67055"/>
                </a:lnTo>
                <a:lnTo>
                  <a:pt x="311915" y="75522"/>
                </a:lnTo>
                <a:lnTo>
                  <a:pt x="313947" y="79924"/>
                </a:lnTo>
                <a:lnTo>
                  <a:pt x="321398" y="86698"/>
                </a:lnTo>
                <a:lnTo>
                  <a:pt x="326817" y="88391"/>
                </a:lnTo>
                <a:lnTo>
                  <a:pt x="338162" y="88391"/>
                </a:lnTo>
                <a:lnTo>
                  <a:pt x="342057" y="87714"/>
                </a:lnTo>
                <a:lnTo>
                  <a:pt x="349507" y="85004"/>
                </a:lnTo>
                <a:lnTo>
                  <a:pt x="353402" y="82464"/>
                </a:lnTo>
                <a:lnTo>
                  <a:pt x="356450" y="79924"/>
                </a:lnTo>
                <a:lnTo>
                  <a:pt x="332235" y="79924"/>
                </a:lnTo>
                <a:lnTo>
                  <a:pt x="329018" y="78908"/>
                </a:lnTo>
                <a:lnTo>
                  <a:pt x="324615" y="75183"/>
                </a:lnTo>
                <a:lnTo>
                  <a:pt x="323599" y="72812"/>
                </a:lnTo>
                <a:lnTo>
                  <a:pt x="323599" y="67902"/>
                </a:lnTo>
                <a:lnTo>
                  <a:pt x="324107" y="66208"/>
                </a:lnTo>
                <a:lnTo>
                  <a:pt x="325123" y="64684"/>
                </a:lnTo>
                <a:lnTo>
                  <a:pt x="325970" y="63160"/>
                </a:lnTo>
                <a:lnTo>
                  <a:pt x="346629" y="57911"/>
                </a:lnTo>
                <a:lnTo>
                  <a:pt x="352556" y="56556"/>
                </a:lnTo>
                <a:lnTo>
                  <a:pt x="356450" y="54863"/>
                </a:lnTo>
                <a:lnTo>
                  <a:pt x="367457" y="54863"/>
                </a:lnTo>
                <a:lnTo>
                  <a:pt x="367364" y="39115"/>
                </a:lnTo>
                <a:lnTo>
                  <a:pt x="367288" y="37591"/>
                </a:lnTo>
                <a:lnTo>
                  <a:pt x="366949" y="35729"/>
                </a:lnTo>
                <a:lnTo>
                  <a:pt x="366272" y="32850"/>
                </a:lnTo>
                <a:lnTo>
                  <a:pt x="365244" y="30649"/>
                </a:lnTo>
                <a:close/>
              </a:path>
              <a:path w="477520" h="113030">
                <a:moveTo>
                  <a:pt x="368101" y="79078"/>
                </a:moveTo>
                <a:lnTo>
                  <a:pt x="357466" y="79078"/>
                </a:lnTo>
                <a:lnTo>
                  <a:pt x="357626" y="81956"/>
                </a:lnTo>
                <a:lnTo>
                  <a:pt x="357748" y="82464"/>
                </a:lnTo>
                <a:lnTo>
                  <a:pt x="358482" y="84666"/>
                </a:lnTo>
                <a:lnTo>
                  <a:pt x="359498" y="87036"/>
                </a:lnTo>
                <a:lnTo>
                  <a:pt x="370844" y="87036"/>
                </a:lnTo>
                <a:lnTo>
                  <a:pt x="369489" y="84496"/>
                </a:lnTo>
                <a:lnTo>
                  <a:pt x="368642" y="81956"/>
                </a:lnTo>
                <a:lnTo>
                  <a:pt x="368101" y="79078"/>
                </a:lnTo>
                <a:close/>
              </a:path>
              <a:path w="477520" h="113030">
                <a:moveTo>
                  <a:pt x="367457" y="54863"/>
                </a:moveTo>
                <a:lnTo>
                  <a:pt x="356450" y="54863"/>
                </a:lnTo>
                <a:lnTo>
                  <a:pt x="356378" y="64176"/>
                </a:lnTo>
                <a:lnTo>
                  <a:pt x="355942" y="67224"/>
                </a:lnTo>
                <a:lnTo>
                  <a:pt x="340533" y="79924"/>
                </a:lnTo>
                <a:lnTo>
                  <a:pt x="356450" y="79924"/>
                </a:lnTo>
                <a:lnTo>
                  <a:pt x="357466" y="79078"/>
                </a:lnTo>
                <a:lnTo>
                  <a:pt x="368101" y="79078"/>
                </a:lnTo>
                <a:lnTo>
                  <a:pt x="367626" y="76707"/>
                </a:lnTo>
                <a:lnTo>
                  <a:pt x="367524" y="72812"/>
                </a:lnTo>
                <a:lnTo>
                  <a:pt x="367457" y="54863"/>
                </a:lnTo>
                <a:close/>
              </a:path>
              <a:path w="477520" h="113030">
                <a:moveTo>
                  <a:pt x="348153" y="21674"/>
                </a:moveTo>
                <a:lnTo>
                  <a:pt x="337146" y="21674"/>
                </a:lnTo>
                <a:lnTo>
                  <a:pt x="332405" y="22351"/>
                </a:lnTo>
                <a:lnTo>
                  <a:pt x="323938" y="25399"/>
                </a:lnTo>
                <a:lnTo>
                  <a:pt x="320890" y="27601"/>
                </a:lnTo>
                <a:lnTo>
                  <a:pt x="318688" y="30310"/>
                </a:lnTo>
                <a:lnTo>
                  <a:pt x="316318" y="33019"/>
                </a:lnTo>
                <a:lnTo>
                  <a:pt x="314794" y="36745"/>
                </a:lnTo>
                <a:lnTo>
                  <a:pt x="313778" y="41317"/>
                </a:lnTo>
                <a:lnTo>
                  <a:pt x="324446" y="42671"/>
                </a:lnTo>
                <a:lnTo>
                  <a:pt x="325631" y="38269"/>
                </a:lnTo>
                <a:lnTo>
                  <a:pt x="327325" y="35051"/>
                </a:lnTo>
                <a:lnTo>
                  <a:pt x="329865" y="33189"/>
                </a:lnTo>
                <a:lnTo>
                  <a:pt x="332235" y="31495"/>
                </a:lnTo>
                <a:lnTo>
                  <a:pt x="335961" y="30649"/>
                </a:lnTo>
                <a:lnTo>
                  <a:pt x="365244" y="30649"/>
                </a:lnTo>
                <a:lnTo>
                  <a:pt x="365086" y="30310"/>
                </a:lnTo>
                <a:lnTo>
                  <a:pt x="361869" y="26415"/>
                </a:lnTo>
                <a:lnTo>
                  <a:pt x="359329" y="24891"/>
                </a:lnTo>
                <a:lnTo>
                  <a:pt x="352556" y="22182"/>
                </a:lnTo>
                <a:lnTo>
                  <a:pt x="348153" y="21674"/>
                </a:lnTo>
                <a:close/>
              </a:path>
              <a:path w="477520" h="113030">
                <a:moveTo>
                  <a:pt x="395905" y="23029"/>
                </a:moveTo>
                <a:lnTo>
                  <a:pt x="386084" y="23029"/>
                </a:lnTo>
                <a:lnTo>
                  <a:pt x="386084" y="87036"/>
                </a:lnTo>
                <a:lnTo>
                  <a:pt x="396921" y="87036"/>
                </a:lnTo>
                <a:lnTo>
                  <a:pt x="396921" y="48937"/>
                </a:lnTo>
                <a:lnTo>
                  <a:pt x="397599" y="44703"/>
                </a:lnTo>
                <a:lnTo>
                  <a:pt x="406912" y="32850"/>
                </a:lnTo>
                <a:lnTo>
                  <a:pt x="418111" y="32850"/>
                </a:lnTo>
                <a:lnTo>
                  <a:pt x="418173" y="32681"/>
                </a:lnTo>
                <a:lnTo>
                  <a:pt x="395905" y="32681"/>
                </a:lnTo>
                <a:lnTo>
                  <a:pt x="395905" y="23029"/>
                </a:lnTo>
                <a:close/>
              </a:path>
              <a:path w="477520" h="113030">
                <a:moveTo>
                  <a:pt x="418111" y="32850"/>
                </a:moveTo>
                <a:lnTo>
                  <a:pt x="411823" y="32850"/>
                </a:lnTo>
                <a:lnTo>
                  <a:pt x="414532" y="33527"/>
                </a:lnTo>
                <a:lnTo>
                  <a:pt x="417242" y="35221"/>
                </a:lnTo>
                <a:lnTo>
                  <a:pt x="418111" y="32850"/>
                </a:lnTo>
                <a:close/>
              </a:path>
              <a:path w="477520" h="113030">
                <a:moveTo>
                  <a:pt x="413347" y="21674"/>
                </a:moveTo>
                <a:lnTo>
                  <a:pt x="407251" y="21674"/>
                </a:lnTo>
                <a:lnTo>
                  <a:pt x="404880" y="22351"/>
                </a:lnTo>
                <a:lnTo>
                  <a:pt x="402848" y="23706"/>
                </a:lnTo>
                <a:lnTo>
                  <a:pt x="400647" y="25230"/>
                </a:lnTo>
                <a:lnTo>
                  <a:pt x="398445" y="28278"/>
                </a:lnTo>
                <a:lnTo>
                  <a:pt x="395905" y="32681"/>
                </a:lnTo>
                <a:lnTo>
                  <a:pt x="418173" y="32681"/>
                </a:lnTo>
                <a:lnTo>
                  <a:pt x="420967" y="25061"/>
                </a:lnTo>
                <a:lnTo>
                  <a:pt x="417072" y="22859"/>
                </a:lnTo>
                <a:lnTo>
                  <a:pt x="413347" y="21674"/>
                </a:lnTo>
                <a:close/>
              </a:path>
              <a:path w="477520" h="113030">
                <a:moveTo>
                  <a:pt x="434852" y="66208"/>
                </a:moveTo>
                <a:lnTo>
                  <a:pt x="424184" y="67902"/>
                </a:lnTo>
                <a:lnTo>
                  <a:pt x="425370" y="74675"/>
                </a:lnTo>
                <a:lnTo>
                  <a:pt x="428248" y="79755"/>
                </a:lnTo>
                <a:lnTo>
                  <a:pt x="432482" y="83311"/>
                </a:lnTo>
                <a:lnTo>
                  <a:pt x="436884" y="86698"/>
                </a:lnTo>
                <a:lnTo>
                  <a:pt x="443319" y="88391"/>
                </a:lnTo>
                <a:lnTo>
                  <a:pt x="456527" y="88391"/>
                </a:lnTo>
                <a:lnTo>
                  <a:pt x="461099" y="87544"/>
                </a:lnTo>
                <a:lnTo>
                  <a:pt x="464994" y="85851"/>
                </a:lnTo>
                <a:lnTo>
                  <a:pt x="469058" y="84158"/>
                </a:lnTo>
                <a:lnTo>
                  <a:pt x="472106" y="81618"/>
                </a:lnTo>
                <a:lnTo>
                  <a:pt x="473390" y="79586"/>
                </a:lnTo>
                <a:lnTo>
                  <a:pt x="446537" y="79586"/>
                </a:lnTo>
                <a:lnTo>
                  <a:pt x="442642" y="78400"/>
                </a:lnTo>
                <a:lnTo>
                  <a:pt x="439933" y="76030"/>
                </a:lnTo>
                <a:lnTo>
                  <a:pt x="437223" y="73828"/>
                </a:lnTo>
                <a:lnTo>
                  <a:pt x="435530" y="70442"/>
                </a:lnTo>
                <a:lnTo>
                  <a:pt x="434852" y="66208"/>
                </a:lnTo>
                <a:close/>
              </a:path>
              <a:path w="477520" h="113030">
                <a:moveTo>
                  <a:pt x="454495" y="21674"/>
                </a:moveTo>
                <a:lnTo>
                  <a:pt x="446198" y="21674"/>
                </a:lnTo>
                <a:lnTo>
                  <a:pt x="443150" y="22013"/>
                </a:lnTo>
                <a:lnTo>
                  <a:pt x="440271" y="22859"/>
                </a:lnTo>
                <a:lnTo>
                  <a:pt x="437223" y="23706"/>
                </a:lnTo>
                <a:lnTo>
                  <a:pt x="426167" y="43687"/>
                </a:lnTo>
                <a:lnTo>
                  <a:pt x="426724" y="46058"/>
                </a:lnTo>
                <a:lnTo>
                  <a:pt x="428418" y="48598"/>
                </a:lnTo>
                <a:lnTo>
                  <a:pt x="429942" y="51138"/>
                </a:lnTo>
                <a:lnTo>
                  <a:pt x="432312" y="53170"/>
                </a:lnTo>
                <a:lnTo>
                  <a:pt x="438409" y="56218"/>
                </a:lnTo>
                <a:lnTo>
                  <a:pt x="443997" y="57911"/>
                </a:lnTo>
                <a:lnTo>
                  <a:pt x="457882" y="61467"/>
                </a:lnTo>
                <a:lnTo>
                  <a:pt x="461438" y="62652"/>
                </a:lnTo>
                <a:lnTo>
                  <a:pt x="462962" y="63499"/>
                </a:lnTo>
                <a:lnTo>
                  <a:pt x="465163" y="65023"/>
                </a:lnTo>
                <a:lnTo>
                  <a:pt x="466179" y="66886"/>
                </a:lnTo>
                <a:lnTo>
                  <a:pt x="466179" y="72135"/>
                </a:lnTo>
                <a:lnTo>
                  <a:pt x="464994" y="74506"/>
                </a:lnTo>
                <a:lnTo>
                  <a:pt x="462623" y="76538"/>
                </a:lnTo>
                <a:lnTo>
                  <a:pt x="460083" y="78570"/>
                </a:lnTo>
                <a:lnTo>
                  <a:pt x="456527" y="79586"/>
                </a:lnTo>
                <a:lnTo>
                  <a:pt x="473390" y="79586"/>
                </a:lnTo>
                <a:lnTo>
                  <a:pt x="474138" y="78400"/>
                </a:lnTo>
                <a:lnTo>
                  <a:pt x="476340" y="75183"/>
                </a:lnTo>
                <a:lnTo>
                  <a:pt x="477254" y="72135"/>
                </a:lnTo>
                <a:lnTo>
                  <a:pt x="477356" y="64515"/>
                </a:lnTo>
                <a:lnTo>
                  <a:pt x="476509" y="61467"/>
                </a:lnTo>
                <a:lnTo>
                  <a:pt x="474646" y="58927"/>
                </a:lnTo>
                <a:lnTo>
                  <a:pt x="472953" y="56387"/>
                </a:lnTo>
                <a:lnTo>
                  <a:pt x="451617" y="48259"/>
                </a:lnTo>
                <a:lnTo>
                  <a:pt x="446198" y="46735"/>
                </a:lnTo>
                <a:lnTo>
                  <a:pt x="442981" y="45889"/>
                </a:lnTo>
                <a:lnTo>
                  <a:pt x="441965" y="45381"/>
                </a:lnTo>
                <a:lnTo>
                  <a:pt x="440102" y="44703"/>
                </a:lnTo>
                <a:lnTo>
                  <a:pt x="438747" y="43687"/>
                </a:lnTo>
                <a:lnTo>
                  <a:pt x="437900" y="42502"/>
                </a:lnTo>
                <a:lnTo>
                  <a:pt x="436884" y="41486"/>
                </a:lnTo>
                <a:lnTo>
                  <a:pt x="436546" y="40131"/>
                </a:lnTo>
                <a:lnTo>
                  <a:pt x="436546" y="36575"/>
                </a:lnTo>
                <a:lnTo>
                  <a:pt x="437562" y="34713"/>
                </a:lnTo>
                <a:lnTo>
                  <a:pt x="439763" y="33019"/>
                </a:lnTo>
                <a:lnTo>
                  <a:pt x="441795" y="31326"/>
                </a:lnTo>
                <a:lnTo>
                  <a:pt x="445351" y="30479"/>
                </a:lnTo>
                <a:lnTo>
                  <a:pt x="471711" y="30479"/>
                </a:lnTo>
                <a:lnTo>
                  <a:pt x="469397" y="27262"/>
                </a:lnTo>
                <a:lnTo>
                  <a:pt x="466518" y="25230"/>
                </a:lnTo>
                <a:lnTo>
                  <a:pt x="462793" y="23706"/>
                </a:lnTo>
                <a:lnTo>
                  <a:pt x="458898" y="22351"/>
                </a:lnTo>
                <a:lnTo>
                  <a:pt x="454495" y="21674"/>
                </a:lnTo>
                <a:close/>
              </a:path>
              <a:path w="477520" h="113030">
                <a:moveTo>
                  <a:pt x="471711" y="30479"/>
                </a:moveTo>
                <a:lnTo>
                  <a:pt x="454495" y="30479"/>
                </a:lnTo>
                <a:lnTo>
                  <a:pt x="457882" y="31495"/>
                </a:lnTo>
                <a:lnTo>
                  <a:pt x="460083" y="33358"/>
                </a:lnTo>
                <a:lnTo>
                  <a:pt x="462454" y="35221"/>
                </a:lnTo>
                <a:lnTo>
                  <a:pt x="463809" y="37761"/>
                </a:lnTo>
                <a:lnTo>
                  <a:pt x="464317" y="40978"/>
                </a:lnTo>
                <a:lnTo>
                  <a:pt x="474985" y="39623"/>
                </a:lnTo>
                <a:lnTo>
                  <a:pt x="474138" y="35390"/>
                </a:lnTo>
                <a:lnTo>
                  <a:pt x="472953" y="32173"/>
                </a:lnTo>
                <a:lnTo>
                  <a:pt x="471711" y="30479"/>
                </a:lnTo>
                <a:close/>
              </a:path>
            </a:pathLst>
          </a:custGeom>
          <a:solidFill>
            <a:srgbClr val="000000"/>
          </a:solidFill>
        </p:spPr>
        <p:txBody>
          <a:bodyPr wrap="square" lIns="0" tIns="0" rIns="0" bIns="0" rtlCol="0"/>
          <a:lstStyle/>
          <a:p>
            <a:endParaRPr/>
          </a:p>
        </p:txBody>
      </p:sp>
      <p:sp>
        <p:nvSpPr>
          <p:cNvPr id="239" name="object 239"/>
          <p:cNvSpPr/>
          <p:nvPr/>
        </p:nvSpPr>
        <p:spPr>
          <a:xfrm>
            <a:off x="9102374" y="2692911"/>
            <a:ext cx="113030" cy="113030"/>
          </a:xfrm>
          <a:custGeom>
            <a:avLst/>
            <a:gdLst/>
            <a:ahLst/>
            <a:cxnLst/>
            <a:rect l="l" t="t" r="r" b="b"/>
            <a:pathLst>
              <a:path w="113029" h="113030">
                <a:moveTo>
                  <a:pt x="0" y="112778"/>
                </a:moveTo>
                <a:lnTo>
                  <a:pt x="112780" y="112778"/>
                </a:lnTo>
                <a:lnTo>
                  <a:pt x="112780" y="0"/>
                </a:lnTo>
                <a:lnTo>
                  <a:pt x="0" y="0"/>
                </a:lnTo>
                <a:lnTo>
                  <a:pt x="0" y="112778"/>
                </a:lnTo>
                <a:close/>
              </a:path>
            </a:pathLst>
          </a:custGeom>
          <a:solidFill>
            <a:srgbClr val="7891AA"/>
          </a:solidFill>
        </p:spPr>
        <p:txBody>
          <a:bodyPr wrap="square" lIns="0" tIns="0" rIns="0" bIns="0" rtlCol="0"/>
          <a:lstStyle/>
          <a:p>
            <a:endParaRPr/>
          </a:p>
        </p:txBody>
      </p:sp>
      <p:sp>
        <p:nvSpPr>
          <p:cNvPr id="240" name="object 240"/>
          <p:cNvSpPr/>
          <p:nvPr/>
        </p:nvSpPr>
        <p:spPr>
          <a:xfrm>
            <a:off x="9249019" y="2701212"/>
            <a:ext cx="588270" cy="114637"/>
          </a:xfrm>
          <a:prstGeom prst="rect">
            <a:avLst/>
          </a:prstGeom>
          <a:blipFill>
            <a:blip r:embed="rId64" cstate="print"/>
            <a:stretch>
              <a:fillRect/>
            </a:stretch>
          </a:blipFill>
        </p:spPr>
        <p:txBody>
          <a:bodyPr wrap="square" lIns="0" tIns="0" rIns="0" bIns="0" rtlCol="0"/>
          <a:lstStyle/>
          <a:p>
            <a:endParaRPr/>
          </a:p>
        </p:txBody>
      </p:sp>
      <p:sp>
        <p:nvSpPr>
          <p:cNvPr id="241" name="object 241"/>
          <p:cNvSpPr/>
          <p:nvPr/>
        </p:nvSpPr>
        <p:spPr>
          <a:xfrm>
            <a:off x="8182206" y="2692911"/>
            <a:ext cx="112780" cy="112778"/>
          </a:xfrm>
          <a:prstGeom prst="rect">
            <a:avLst/>
          </a:prstGeom>
          <a:blipFill>
            <a:blip r:embed="rId65" cstate="print"/>
            <a:stretch>
              <a:fillRect/>
            </a:stretch>
          </a:blipFill>
        </p:spPr>
        <p:txBody>
          <a:bodyPr wrap="square" lIns="0" tIns="0" rIns="0" bIns="0" rtlCol="0"/>
          <a:lstStyle/>
          <a:p>
            <a:endParaRPr/>
          </a:p>
        </p:txBody>
      </p:sp>
      <p:sp>
        <p:nvSpPr>
          <p:cNvPr id="242" name="object 242"/>
          <p:cNvSpPr/>
          <p:nvPr/>
        </p:nvSpPr>
        <p:spPr>
          <a:xfrm>
            <a:off x="8182206" y="2692915"/>
            <a:ext cx="113030" cy="0"/>
          </a:xfrm>
          <a:custGeom>
            <a:avLst/>
            <a:gdLst/>
            <a:ahLst/>
            <a:cxnLst/>
            <a:rect l="l" t="t" r="r" b="b"/>
            <a:pathLst>
              <a:path w="113029">
                <a:moveTo>
                  <a:pt x="0" y="0"/>
                </a:moveTo>
                <a:lnTo>
                  <a:pt x="112777" y="0"/>
                </a:lnTo>
              </a:path>
            </a:pathLst>
          </a:custGeom>
          <a:ln w="3175">
            <a:solidFill>
              <a:srgbClr val="000000"/>
            </a:solidFill>
            <a:prstDash val="sysDot"/>
          </a:ln>
        </p:spPr>
        <p:txBody>
          <a:bodyPr wrap="square" lIns="0" tIns="0" rIns="0" bIns="0" rtlCol="0"/>
          <a:lstStyle/>
          <a:p>
            <a:endParaRPr/>
          </a:p>
        </p:txBody>
      </p:sp>
      <p:sp>
        <p:nvSpPr>
          <p:cNvPr id="243" name="object 243"/>
          <p:cNvSpPr/>
          <p:nvPr/>
        </p:nvSpPr>
        <p:spPr>
          <a:xfrm>
            <a:off x="8182206" y="2692915"/>
            <a:ext cx="0" cy="113030"/>
          </a:xfrm>
          <a:custGeom>
            <a:avLst/>
            <a:gdLst/>
            <a:ahLst/>
            <a:cxnLst/>
            <a:rect l="l" t="t" r="r" b="b"/>
            <a:pathLst>
              <a:path h="113030">
                <a:moveTo>
                  <a:pt x="0" y="0"/>
                </a:moveTo>
                <a:lnTo>
                  <a:pt x="0" y="112775"/>
                </a:lnTo>
              </a:path>
            </a:pathLst>
          </a:custGeom>
          <a:ln w="3175">
            <a:solidFill>
              <a:srgbClr val="000000"/>
            </a:solidFill>
            <a:prstDash val="sysDot"/>
          </a:ln>
        </p:spPr>
        <p:txBody>
          <a:bodyPr wrap="square" lIns="0" tIns="0" rIns="0" bIns="0" rtlCol="0"/>
          <a:lstStyle/>
          <a:p>
            <a:endParaRPr/>
          </a:p>
        </p:txBody>
      </p:sp>
      <p:sp>
        <p:nvSpPr>
          <p:cNvPr id="244" name="object 244"/>
          <p:cNvSpPr/>
          <p:nvPr/>
        </p:nvSpPr>
        <p:spPr>
          <a:xfrm>
            <a:off x="8293798" y="2692915"/>
            <a:ext cx="693935" cy="122935"/>
          </a:xfrm>
          <a:prstGeom prst="rect">
            <a:avLst/>
          </a:prstGeom>
          <a:blipFill>
            <a:blip r:embed="rId66" cstate="print"/>
            <a:stretch>
              <a:fillRect/>
            </a:stretch>
          </a:blipFill>
        </p:spPr>
        <p:txBody>
          <a:bodyPr wrap="square" lIns="0" tIns="0" rIns="0" bIns="0" rtlCol="0"/>
          <a:lstStyle/>
          <a:p>
            <a:endParaRPr/>
          </a:p>
        </p:txBody>
      </p:sp>
      <p:sp>
        <p:nvSpPr>
          <p:cNvPr id="245" name="object 245"/>
          <p:cNvSpPr txBox="1"/>
          <p:nvPr/>
        </p:nvSpPr>
        <p:spPr>
          <a:xfrm>
            <a:off x="317398" y="6309766"/>
            <a:ext cx="8546465" cy="245745"/>
          </a:xfrm>
          <a:prstGeom prst="rect">
            <a:avLst/>
          </a:prstGeom>
        </p:spPr>
        <p:txBody>
          <a:bodyPr vert="horz" wrap="square" lIns="0" tIns="37465" rIns="0" bIns="0" rtlCol="0">
            <a:spAutoFit/>
          </a:bodyPr>
          <a:lstStyle/>
          <a:p>
            <a:pPr marL="12700" marR="5080">
              <a:lnSpc>
                <a:spcPct val="80000"/>
              </a:lnSpc>
              <a:spcBef>
                <a:spcPts val="295"/>
              </a:spcBef>
            </a:pPr>
            <a:r>
              <a:rPr sz="800" spc="-5" dirty="0">
                <a:latin typeface="Arial"/>
                <a:cs typeface="Arial"/>
              </a:rPr>
              <a:t>Notes: Incidence: </a:t>
            </a:r>
            <a:r>
              <a:rPr sz="800" dirty="0">
                <a:latin typeface="Arial"/>
                <a:cs typeface="Arial"/>
              </a:rPr>
              <a:t>Number </a:t>
            </a:r>
            <a:r>
              <a:rPr sz="800" spc="-5" dirty="0">
                <a:latin typeface="Arial"/>
                <a:cs typeface="Arial"/>
              </a:rPr>
              <a:t>of new cancer </a:t>
            </a:r>
            <a:r>
              <a:rPr sz="800" dirty="0">
                <a:latin typeface="Arial"/>
                <a:cs typeface="Arial"/>
              </a:rPr>
              <a:t>cases </a:t>
            </a:r>
            <a:r>
              <a:rPr sz="800" spc="-5" dirty="0">
                <a:latin typeface="Arial"/>
                <a:cs typeface="Arial"/>
              </a:rPr>
              <a:t>added every year Prevalence: </a:t>
            </a:r>
            <a:r>
              <a:rPr sz="800" dirty="0">
                <a:latin typeface="Arial"/>
                <a:cs typeface="Arial"/>
              </a:rPr>
              <a:t>Number </a:t>
            </a:r>
            <a:r>
              <a:rPr sz="800" spc="-5" dirty="0">
                <a:latin typeface="Arial"/>
                <a:cs typeface="Arial"/>
              </a:rPr>
              <a:t>of cancer </a:t>
            </a:r>
            <a:r>
              <a:rPr sz="800" dirty="0">
                <a:latin typeface="Arial"/>
                <a:cs typeface="Arial"/>
              </a:rPr>
              <a:t>cases </a:t>
            </a:r>
            <a:r>
              <a:rPr sz="800" spc="-5" dirty="0">
                <a:latin typeface="Arial"/>
                <a:cs typeface="Arial"/>
              </a:rPr>
              <a:t>existing at any given point of </a:t>
            </a:r>
            <a:r>
              <a:rPr sz="800" spc="5" dirty="0">
                <a:latin typeface="Arial"/>
                <a:cs typeface="Arial"/>
              </a:rPr>
              <a:t>time </a:t>
            </a:r>
            <a:r>
              <a:rPr sz="800" spc="-5" dirty="0">
                <a:latin typeface="Arial"/>
                <a:cs typeface="Arial"/>
              </a:rPr>
              <a:t>(considered at </a:t>
            </a:r>
            <a:r>
              <a:rPr sz="800" dirty="0">
                <a:latin typeface="Arial"/>
                <a:cs typeface="Arial"/>
              </a:rPr>
              <a:t>the </a:t>
            </a:r>
            <a:r>
              <a:rPr sz="800" spc="-5" dirty="0">
                <a:latin typeface="Arial"/>
                <a:cs typeface="Arial"/>
              </a:rPr>
              <a:t>start of </a:t>
            </a:r>
            <a:r>
              <a:rPr sz="800" dirty="0">
                <a:latin typeface="Arial"/>
                <a:cs typeface="Arial"/>
              </a:rPr>
              <a:t>the </a:t>
            </a:r>
            <a:r>
              <a:rPr sz="800" spc="-5" dirty="0">
                <a:latin typeface="Arial"/>
                <a:cs typeface="Arial"/>
              </a:rPr>
              <a:t>year </a:t>
            </a:r>
            <a:r>
              <a:rPr sz="800" dirty="0">
                <a:latin typeface="Arial"/>
                <a:cs typeface="Arial"/>
              </a:rPr>
              <a:t>in this analysis)  </a:t>
            </a:r>
            <a:r>
              <a:rPr sz="800" spc="-5" dirty="0">
                <a:latin typeface="Arial"/>
                <a:cs typeface="Arial"/>
              </a:rPr>
              <a:t>Source: Global Burden of </a:t>
            </a:r>
            <a:r>
              <a:rPr sz="800" dirty="0">
                <a:latin typeface="Arial"/>
                <a:cs typeface="Arial"/>
              </a:rPr>
              <a:t>Disease-</a:t>
            </a:r>
            <a:r>
              <a:rPr sz="800" spc="50" dirty="0">
                <a:latin typeface="Arial"/>
                <a:cs typeface="Arial"/>
              </a:rPr>
              <a:t> </a:t>
            </a:r>
            <a:r>
              <a:rPr sz="800" spc="-5" dirty="0">
                <a:latin typeface="Arial"/>
                <a:cs typeface="Arial"/>
              </a:rPr>
              <a:t>IHME</a:t>
            </a:r>
            <a:endParaRPr sz="800">
              <a:latin typeface="Arial"/>
              <a:cs typeface="Arial"/>
            </a:endParaRPr>
          </a:p>
        </p:txBody>
      </p:sp>
      <p:sp>
        <p:nvSpPr>
          <p:cNvPr id="246" name="object 246"/>
          <p:cNvSpPr txBox="1"/>
          <p:nvPr/>
        </p:nvSpPr>
        <p:spPr>
          <a:xfrm>
            <a:off x="352450" y="1289049"/>
            <a:ext cx="5407025" cy="513080"/>
          </a:xfrm>
          <a:prstGeom prst="rect">
            <a:avLst/>
          </a:prstGeom>
        </p:spPr>
        <p:txBody>
          <a:bodyPr vert="horz" wrap="square" lIns="0" tIns="12065" rIns="0" bIns="0" rtlCol="0">
            <a:spAutoFit/>
          </a:bodyPr>
          <a:lstStyle/>
          <a:p>
            <a:pPr marL="12700">
              <a:lnSpc>
                <a:spcPct val="100000"/>
              </a:lnSpc>
              <a:spcBef>
                <a:spcPts val="95"/>
              </a:spcBef>
            </a:pPr>
            <a:r>
              <a:rPr sz="1600" b="1" spc="-5" dirty="0">
                <a:latin typeface="Arial"/>
                <a:cs typeface="Arial"/>
              </a:rPr>
              <a:t>Registered </a:t>
            </a:r>
            <a:r>
              <a:rPr sz="1600" b="1" spc="-10" dirty="0">
                <a:latin typeface="Arial"/>
                <a:cs typeface="Arial"/>
              </a:rPr>
              <a:t>prevalence </a:t>
            </a:r>
            <a:r>
              <a:rPr sz="1600" b="1" spc="-5" dirty="0">
                <a:latin typeface="Arial"/>
                <a:cs typeface="Arial"/>
              </a:rPr>
              <a:t>in 15+ age group is increasing</a:t>
            </a:r>
            <a:r>
              <a:rPr sz="1600" b="1" spc="200" dirty="0">
                <a:latin typeface="Arial"/>
                <a:cs typeface="Arial"/>
              </a:rPr>
              <a:t> </a:t>
            </a:r>
            <a:r>
              <a:rPr sz="1600" b="1" spc="-5" dirty="0">
                <a:latin typeface="Arial"/>
                <a:cs typeface="Arial"/>
              </a:rPr>
              <a:t>at</a:t>
            </a:r>
            <a:endParaRPr sz="1600">
              <a:latin typeface="Arial"/>
              <a:cs typeface="Arial"/>
            </a:endParaRPr>
          </a:p>
          <a:p>
            <a:pPr marL="12700">
              <a:lnSpc>
                <a:spcPct val="100000"/>
              </a:lnSpc>
            </a:pPr>
            <a:r>
              <a:rPr sz="1600" b="1" spc="-5" dirty="0">
                <a:latin typeface="Arial"/>
                <a:cs typeface="Arial"/>
              </a:rPr>
              <a:t>~4% </a:t>
            </a:r>
            <a:r>
              <a:rPr sz="1600" b="1" spc="5" dirty="0">
                <a:latin typeface="Arial"/>
                <a:cs typeface="Arial"/>
              </a:rPr>
              <a:t>while </a:t>
            </a:r>
            <a:r>
              <a:rPr sz="1600" b="1" spc="-10" dirty="0">
                <a:latin typeface="Arial"/>
                <a:cs typeface="Arial"/>
              </a:rPr>
              <a:t>prevalence </a:t>
            </a:r>
            <a:r>
              <a:rPr sz="1600" b="1" spc="-5" dirty="0">
                <a:latin typeface="Arial"/>
                <a:cs typeface="Arial"/>
              </a:rPr>
              <a:t>in 0-15 age group is</a:t>
            </a:r>
            <a:r>
              <a:rPr sz="1600" b="1" spc="110" dirty="0">
                <a:latin typeface="Arial"/>
                <a:cs typeface="Arial"/>
              </a:rPr>
              <a:t> </a:t>
            </a:r>
            <a:r>
              <a:rPr sz="1600" b="1" spc="-5" dirty="0">
                <a:latin typeface="Arial"/>
                <a:cs typeface="Arial"/>
              </a:rPr>
              <a:t>declining</a:t>
            </a:r>
            <a:endParaRPr sz="1600">
              <a:latin typeface="Arial"/>
              <a:cs typeface="Arial"/>
            </a:endParaRPr>
          </a:p>
        </p:txBody>
      </p:sp>
      <p:sp>
        <p:nvSpPr>
          <p:cNvPr id="247" name="object 247"/>
          <p:cNvSpPr/>
          <p:nvPr/>
        </p:nvSpPr>
        <p:spPr>
          <a:xfrm>
            <a:off x="329184" y="1830323"/>
            <a:ext cx="5495925" cy="0"/>
          </a:xfrm>
          <a:custGeom>
            <a:avLst/>
            <a:gdLst/>
            <a:ahLst/>
            <a:cxnLst/>
            <a:rect l="l" t="t" r="r" b="b"/>
            <a:pathLst>
              <a:path w="5495925">
                <a:moveTo>
                  <a:pt x="0" y="0"/>
                </a:moveTo>
                <a:lnTo>
                  <a:pt x="5495544" y="0"/>
                </a:lnTo>
              </a:path>
            </a:pathLst>
          </a:custGeom>
          <a:ln w="9144">
            <a:solidFill>
              <a:srgbClr val="000000"/>
            </a:solidFill>
          </a:ln>
        </p:spPr>
        <p:txBody>
          <a:bodyPr wrap="square" lIns="0" tIns="0" rIns="0" bIns="0" rtlCol="0"/>
          <a:lstStyle/>
          <a:p>
            <a:endParaRPr/>
          </a:p>
        </p:txBody>
      </p:sp>
      <p:sp>
        <p:nvSpPr>
          <p:cNvPr id="248" name="object 248"/>
          <p:cNvSpPr txBox="1"/>
          <p:nvPr/>
        </p:nvSpPr>
        <p:spPr>
          <a:xfrm>
            <a:off x="6379590" y="1286002"/>
            <a:ext cx="5359400" cy="513080"/>
          </a:xfrm>
          <a:prstGeom prst="rect">
            <a:avLst/>
          </a:prstGeom>
        </p:spPr>
        <p:txBody>
          <a:bodyPr vert="horz" wrap="square" lIns="0" tIns="12065" rIns="0" bIns="0" rtlCol="0">
            <a:spAutoFit/>
          </a:bodyPr>
          <a:lstStyle/>
          <a:p>
            <a:pPr marL="12700" marR="5080">
              <a:lnSpc>
                <a:spcPct val="100000"/>
              </a:lnSpc>
              <a:spcBef>
                <a:spcPts val="95"/>
              </a:spcBef>
            </a:pPr>
            <a:r>
              <a:rPr sz="1600" b="1" spc="-10" dirty="0">
                <a:latin typeface="Arial"/>
                <a:cs typeface="Arial"/>
              </a:rPr>
              <a:t>The </a:t>
            </a:r>
            <a:r>
              <a:rPr sz="1600" b="1" spc="-5" dirty="0">
                <a:latin typeface="Arial"/>
                <a:cs typeface="Arial"/>
              </a:rPr>
              <a:t>decline is consistent across &lt;5 and </a:t>
            </a:r>
            <a:r>
              <a:rPr sz="1600" b="1" dirty="0">
                <a:latin typeface="Arial"/>
                <a:cs typeface="Arial"/>
              </a:rPr>
              <a:t>5-15 </a:t>
            </a:r>
            <a:r>
              <a:rPr sz="1600" b="1" spc="-15" dirty="0">
                <a:latin typeface="Arial"/>
                <a:cs typeface="Arial"/>
              </a:rPr>
              <a:t>years  </a:t>
            </a:r>
            <a:r>
              <a:rPr sz="1600" b="1" spc="-5" dirty="0">
                <a:latin typeface="Arial"/>
                <a:cs typeface="Arial"/>
              </a:rPr>
              <a:t>however 15-19 age group is </a:t>
            </a:r>
            <a:r>
              <a:rPr sz="1600" b="1" spc="-10" dirty="0">
                <a:latin typeface="Arial"/>
                <a:cs typeface="Arial"/>
              </a:rPr>
              <a:t>observing </a:t>
            </a:r>
            <a:r>
              <a:rPr sz="1600" b="1" spc="-5" dirty="0">
                <a:latin typeface="Arial"/>
                <a:cs typeface="Arial"/>
              </a:rPr>
              <a:t>marginal</a:t>
            </a:r>
            <a:r>
              <a:rPr sz="1600" b="1" spc="155" dirty="0">
                <a:latin typeface="Arial"/>
                <a:cs typeface="Arial"/>
              </a:rPr>
              <a:t> </a:t>
            </a:r>
            <a:r>
              <a:rPr sz="1600" b="1" dirty="0">
                <a:latin typeface="Arial"/>
                <a:cs typeface="Arial"/>
              </a:rPr>
              <a:t>growth</a:t>
            </a:r>
            <a:endParaRPr sz="1600">
              <a:latin typeface="Arial"/>
              <a:cs typeface="Arial"/>
            </a:endParaRPr>
          </a:p>
        </p:txBody>
      </p:sp>
      <p:sp>
        <p:nvSpPr>
          <p:cNvPr id="249" name="object 249"/>
          <p:cNvSpPr/>
          <p:nvPr/>
        </p:nvSpPr>
        <p:spPr>
          <a:xfrm>
            <a:off x="6355079" y="1831848"/>
            <a:ext cx="5495925" cy="0"/>
          </a:xfrm>
          <a:custGeom>
            <a:avLst/>
            <a:gdLst/>
            <a:ahLst/>
            <a:cxnLst/>
            <a:rect l="l" t="t" r="r" b="b"/>
            <a:pathLst>
              <a:path w="5495925">
                <a:moveTo>
                  <a:pt x="0" y="0"/>
                </a:moveTo>
                <a:lnTo>
                  <a:pt x="5495544" y="0"/>
                </a:lnTo>
              </a:path>
            </a:pathLst>
          </a:custGeom>
          <a:ln w="9144">
            <a:solidFill>
              <a:srgbClr val="000000"/>
            </a:solidFill>
          </a:ln>
        </p:spPr>
        <p:txBody>
          <a:bodyPr wrap="square" lIns="0" tIns="0" rIns="0" bIns="0" rtlCol="0"/>
          <a:lstStyle/>
          <a:p>
            <a:endParaRPr/>
          </a:p>
        </p:txBody>
      </p:sp>
      <p:sp>
        <p:nvSpPr>
          <p:cNvPr id="250" name="object 250"/>
          <p:cNvSpPr/>
          <p:nvPr/>
        </p:nvSpPr>
        <p:spPr>
          <a:xfrm>
            <a:off x="7667243" y="3607308"/>
            <a:ext cx="340360" cy="160020"/>
          </a:xfrm>
          <a:custGeom>
            <a:avLst/>
            <a:gdLst/>
            <a:ahLst/>
            <a:cxnLst/>
            <a:rect l="l" t="t" r="r" b="b"/>
            <a:pathLst>
              <a:path w="340359" h="160020">
                <a:moveTo>
                  <a:pt x="0" y="160020"/>
                </a:moveTo>
                <a:lnTo>
                  <a:pt x="339851" y="160020"/>
                </a:lnTo>
                <a:lnTo>
                  <a:pt x="339851" y="0"/>
                </a:lnTo>
                <a:lnTo>
                  <a:pt x="0" y="0"/>
                </a:lnTo>
                <a:lnTo>
                  <a:pt x="0" y="160020"/>
                </a:lnTo>
                <a:close/>
              </a:path>
            </a:pathLst>
          </a:custGeom>
          <a:solidFill>
            <a:srgbClr val="FFFFFF"/>
          </a:solidFill>
        </p:spPr>
        <p:txBody>
          <a:bodyPr wrap="square" lIns="0" tIns="0" rIns="0" bIns="0" rtlCol="0"/>
          <a:lstStyle/>
          <a:p>
            <a:endParaRPr/>
          </a:p>
        </p:txBody>
      </p:sp>
      <p:sp>
        <p:nvSpPr>
          <p:cNvPr id="251" name="object 251"/>
          <p:cNvSpPr/>
          <p:nvPr/>
        </p:nvSpPr>
        <p:spPr>
          <a:xfrm>
            <a:off x="7667243" y="3607308"/>
            <a:ext cx="340360" cy="160020"/>
          </a:xfrm>
          <a:custGeom>
            <a:avLst/>
            <a:gdLst/>
            <a:ahLst/>
            <a:cxnLst/>
            <a:rect l="l" t="t" r="r" b="b"/>
            <a:pathLst>
              <a:path w="340359" h="160020">
                <a:moveTo>
                  <a:pt x="0" y="160020"/>
                </a:moveTo>
                <a:lnTo>
                  <a:pt x="339851" y="160020"/>
                </a:lnTo>
                <a:lnTo>
                  <a:pt x="339851" y="0"/>
                </a:lnTo>
                <a:lnTo>
                  <a:pt x="0" y="0"/>
                </a:lnTo>
                <a:lnTo>
                  <a:pt x="0" y="160020"/>
                </a:lnTo>
                <a:close/>
              </a:path>
            </a:pathLst>
          </a:custGeom>
          <a:ln w="9144">
            <a:solidFill>
              <a:srgbClr val="000000"/>
            </a:solidFill>
          </a:ln>
        </p:spPr>
        <p:txBody>
          <a:bodyPr wrap="square" lIns="0" tIns="0" rIns="0" bIns="0" rtlCol="0"/>
          <a:lstStyle/>
          <a:p>
            <a:endParaRPr/>
          </a:p>
        </p:txBody>
      </p:sp>
      <p:sp>
        <p:nvSpPr>
          <p:cNvPr id="252" name="object 252"/>
          <p:cNvSpPr txBox="1"/>
          <p:nvPr/>
        </p:nvSpPr>
        <p:spPr>
          <a:xfrm>
            <a:off x="7727060" y="3587241"/>
            <a:ext cx="220345" cy="193675"/>
          </a:xfrm>
          <a:prstGeom prst="rect">
            <a:avLst/>
          </a:prstGeom>
        </p:spPr>
        <p:txBody>
          <a:bodyPr vert="horz" wrap="square" lIns="0" tIns="13335" rIns="0" bIns="0" rtlCol="0">
            <a:spAutoFit/>
          </a:bodyPr>
          <a:lstStyle/>
          <a:p>
            <a:pPr marL="12700">
              <a:lnSpc>
                <a:spcPct val="100000"/>
              </a:lnSpc>
              <a:spcBef>
                <a:spcPts val="105"/>
              </a:spcBef>
            </a:pPr>
            <a:r>
              <a:rPr sz="1100" b="1" dirty="0">
                <a:latin typeface="Arial"/>
                <a:cs typeface="Arial"/>
              </a:rPr>
              <a:t>1.8</a:t>
            </a:r>
            <a:endParaRPr sz="1100">
              <a:latin typeface="Arial"/>
              <a:cs typeface="Arial"/>
            </a:endParaRPr>
          </a:p>
        </p:txBody>
      </p:sp>
      <p:sp>
        <p:nvSpPr>
          <p:cNvPr id="253" name="object 253"/>
          <p:cNvSpPr/>
          <p:nvPr/>
        </p:nvSpPr>
        <p:spPr>
          <a:xfrm>
            <a:off x="8435340" y="3688079"/>
            <a:ext cx="340360" cy="158750"/>
          </a:xfrm>
          <a:custGeom>
            <a:avLst/>
            <a:gdLst/>
            <a:ahLst/>
            <a:cxnLst/>
            <a:rect l="l" t="t" r="r" b="b"/>
            <a:pathLst>
              <a:path w="340359" h="158750">
                <a:moveTo>
                  <a:pt x="0" y="158496"/>
                </a:moveTo>
                <a:lnTo>
                  <a:pt x="339851" y="158496"/>
                </a:lnTo>
                <a:lnTo>
                  <a:pt x="339851" y="0"/>
                </a:lnTo>
                <a:lnTo>
                  <a:pt x="0" y="0"/>
                </a:lnTo>
                <a:lnTo>
                  <a:pt x="0" y="158496"/>
                </a:lnTo>
                <a:close/>
              </a:path>
            </a:pathLst>
          </a:custGeom>
          <a:solidFill>
            <a:srgbClr val="FFFFFF"/>
          </a:solidFill>
        </p:spPr>
        <p:txBody>
          <a:bodyPr wrap="square" lIns="0" tIns="0" rIns="0" bIns="0" rtlCol="0"/>
          <a:lstStyle/>
          <a:p>
            <a:endParaRPr/>
          </a:p>
        </p:txBody>
      </p:sp>
      <p:sp>
        <p:nvSpPr>
          <p:cNvPr id="254" name="object 254"/>
          <p:cNvSpPr/>
          <p:nvPr/>
        </p:nvSpPr>
        <p:spPr>
          <a:xfrm>
            <a:off x="8435340" y="3688079"/>
            <a:ext cx="340360" cy="158750"/>
          </a:xfrm>
          <a:custGeom>
            <a:avLst/>
            <a:gdLst/>
            <a:ahLst/>
            <a:cxnLst/>
            <a:rect l="l" t="t" r="r" b="b"/>
            <a:pathLst>
              <a:path w="340359" h="158750">
                <a:moveTo>
                  <a:pt x="0" y="158496"/>
                </a:moveTo>
                <a:lnTo>
                  <a:pt x="339851" y="158496"/>
                </a:lnTo>
                <a:lnTo>
                  <a:pt x="339851" y="0"/>
                </a:lnTo>
                <a:lnTo>
                  <a:pt x="0" y="0"/>
                </a:lnTo>
                <a:lnTo>
                  <a:pt x="0" y="158496"/>
                </a:lnTo>
                <a:close/>
              </a:path>
            </a:pathLst>
          </a:custGeom>
          <a:ln w="9144">
            <a:solidFill>
              <a:srgbClr val="000000"/>
            </a:solidFill>
          </a:ln>
        </p:spPr>
        <p:txBody>
          <a:bodyPr wrap="square" lIns="0" tIns="0" rIns="0" bIns="0" rtlCol="0"/>
          <a:lstStyle/>
          <a:p>
            <a:endParaRPr/>
          </a:p>
        </p:txBody>
      </p:sp>
      <p:sp>
        <p:nvSpPr>
          <p:cNvPr id="255" name="object 255"/>
          <p:cNvSpPr txBox="1"/>
          <p:nvPr/>
        </p:nvSpPr>
        <p:spPr>
          <a:xfrm>
            <a:off x="8495538" y="3666185"/>
            <a:ext cx="220979" cy="194310"/>
          </a:xfrm>
          <a:prstGeom prst="rect">
            <a:avLst/>
          </a:prstGeom>
        </p:spPr>
        <p:txBody>
          <a:bodyPr vert="horz" wrap="square" lIns="0" tIns="13335" rIns="0" bIns="0" rtlCol="0">
            <a:spAutoFit/>
          </a:bodyPr>
          <a:lstStyle/>
          <a:p>
            <a:pPr marL="12700">
              <a:lnSpc>
                <a:spcPct val="100000"/>
              </a:lnSpc>
              <a:spcBef>
                <a:spcPts val="105"/>
              </a:spcBef>
            </a:pPr>
            <a:r>
              <a:rPr sz="1100" b="1" dirty="0">
                <a:latin typeface="Arial"/>
                <a:cs typeface="Arial"/>
              </a:rPr>
              <a:t>1.7</a:t>
            </a:r>
            <a:endParaRPr sz="1100">
              <a:latin typeface="Arial"/>
              <a:cs typeface="Arial"/>
            </a:endParaRPr>
          </a:p>
        </p:txBody>
      </p:sp>
      <p:sp>
        <p:nvSpPr>
          <p:cNvPr id="256" name="object 256"/>
          <p:cNvSpPr/>
          <p:nvPr/>
        </p:nvSpPr>
        <p:spPr>
          <a:xfrm>
            <a:off x="9209531" y="3756659"/>
            <a:ext cx="340360" cy="160020"/>
          </a:xfrm>
          <a:custGeom>
            <a:avLst/>
            <a:gdLst/>
            <a:ahLst/>
            <a:cxnLst/>
            <a:rect l="l" t="t" r="r" b="b"/>
            <a:pathLst>
              <a:path w="340359" h="160020">
                <a:moveTo>
                  <a:pt x="0" y="160019"/>
                </a:moveTo>
                <a:lnTo>
                  <a:pt x="339851" y="160019"/>
                </a:lnTo>
                <a:lnTo>
                  <a:pt x="339851" y="0"/>
                </a:lnTo>
                <a:lnTo>
                  <a:pt x="0" y="0"/>
                </a:lnTo>
                <a:lnTo>
                  <a:pt x="0" y="160019"/>
                </a:lnTo>
                <a:close/>
              </a:path>
            </a:pathLst>
          </a:custGeom>
          <a:solidFill>
            <a:srgbClr val="FFFFFF"/>
          </a:solidFill>
        </p:spPr>
        <p:txBody>
          <a:bodyPr wrap="square" lIns="0" tIns="0" rIns="0" bIns="0" rtlCol="0"/>
          <a:lstStyle/>
          <a:p>
            <a:endParaRPr/>
          </a:p>
        </p:txBody>
      </p:sp>
      <p:sp>
        <p:nvSpPr>
          <p:cNvPr id="257" name="object 257"/>
          <p:cNvSpPr/>
          <p:nvPr/>
        </p:nvSpPr>
        <p:spPr>
          <a:xfrm>
            <a:off x="9209531" y="3756659"/>
            <a:ext cx="340360" cy="160020"/>
          </a:xfrm>
          <a:custGeom>
            <a:avLst/>
            <a:gdLst/>
            <a:ahLst/>
            <a:cxnLst/>
            <a:rect l="l" t="t" r="r" b="b"/>
            <a:pathLst>
              <a:path w="340359" h="160020">
                <a:moveTo>
                  <a:pt x="0" y="160019"/>
                </a:moveTo>
                <a:lnTo>
                  <a:pt x="339851" y="160019"/>
                </a:lnTo>
                <a:lnTo>
                  <a:pt x="339851" y="0"/>
                </a:lnTo>
                <a:lnTo>
                  <a:pt x="0" y="0"/>
                </a:lnTo>
                <a:lnTo>
                  <a:pt x="0" y="160019"/>
                </a:lnTo>
                <a:close/>
              </a:path>
            </a:pathLst>
          </a:custGeom>
          <a:ln w="9144">
            <a:solidFill>
              <a:srgbClr val="000000"/>
            </a:solidFill>
          </a:ln>
        </p:spPr>
        <p:txBody>
          <a:bodyPr wrap="square" lIns="0" tIns="0" rIns="0" bIns="0" rtlCol="0"/>
          <a:lstStyle/>
          <a:p>
            <a:endParaRPr/>
          </a:p>
        </p:txBody>
      </p:sp>
      <p:sp>
        <p:nvSpPr>
          <p:cNvPr id="258" name="object 258"/>
          <p:cNvSpPr txBox="1"/>
          <p:nvPr/>
        </p:nvSpPr>
        <p:spPr>
          <a:xfrm>
            <a:off x="9214104" y="3766820"/>
            <a:ext cx="330835" cy="99060"/>
          </a:xfrm>
          <a:prstGeom prst="rect">
            <a:avLst/>
          </a:prstGeom>
          <a:solidFill>
            <a:srgbClr val="7891AA"/>
          </a:solidFill>
        </p:spPr>
        <p:txBody>
          <a:bodyPr vert="horz" wrap="square" lIns="0" tIns="0" rIns="0" bIns="0" rtlCol="0">
            <a:spAutoFit/>
          </a:bodyPr>
          <a:lstStyle/>
          <a:p>
            <a:pPr marL="67945">
              <a:lnSpc>
                <a:spcPts val="780"/>
              </a:lnSpc>
            </a:pPr>
            <a:r>
              <a:rPr sz="1100" b="1" dirty="0">
                <a:latin typeface="Arial"/>
                <a:cs typeface="Arial"/>
              </a:rPr>
              <a:t>1.6</a:t>
            </a:r>
            <a:endParaRPr sz="1100">
              <a:latin typeface="Arial"/>
              <a:cs typeface="Arial"/>
            </a:endParaRPr>
          </a:p>
        </p:txBody>
      </p:sp>
      <p:sp>
        <p:nvSpPr>
          <p:cNvPr id="259" name="object 259"/>
          <p:cNvSpPr/>
          <p:nvPr/>
        </p:nvSpPr>
        <p:spPr>
          <a:xfrm>
            <a:off x="9983723" y="3767328"/>
            <a:ext cx="338455" cy="158750"/>
          </a:xfrm>
          <a:custGeom>
            <a:avLst/>
            <a:gdLst/>
            <a:ahLst/>
            <a:cxnLst/>
            <a:rect l="l" t="t" r="r" b="b"/>
            <a:pathLst>
              <a:path w="338454" h="158750">
                <a:moveTo>
                  <a:pt x="0" y="158496"/>
                </a:moveTo>
                <a:lnTo>
                  <a:pt x="338327" y="158496"/>
                </a:lnTo>
                <a:lnTo>
                  <a:pt x="338327" y="0"/>
                </a:lnTo>
                <a:lnTo>
                  <a:pt x="0" y="0"/>
                </a:lnTo>
                <a:lnTo>
                  <a:pt x="0" y="158496"/>
                </a:lnTo>
                <a:close/>
              </a:path>
            </a:pathLst>
          </a:custGeom>
          <a:solidFill>
            <a:srgbClr val="FFFFFF"/>
          </a:solidFill>
        </p:spPr>
        <p:txBody>
          <a:bodyPr wrap="square" lIns="0" tIns="0" rIns="0" bIns="0" rtlCol="0"/>
          <a:lstStyle/>
          <a:p>
            <a:endParaRPr/>
          </a:p>
        </p:txBody>
      </p:sp>
      <p:sp>
        <p:nvSpPr>
          <p:cNvPr id="260" name="object 260"/>
          <p:cNvSpPr/>
          <p:nvPr/>
        </p:nvSpPr>
        <p:spPr>
          <a:xfrm>
            <a:off x="9983723" y="3767328"/>
            <a:ext cx="338455" cy="158750"/>
          </a:xfrm>
          <a:custGeom>
            <a:avLst/>
            <a:gdLst/>
            <a:ahLst/>
            <a:cxnLst/>
            <a:rect l="l" t="t" r="r" b="b"/>
            <a:pathLst>
              <a:path w="338454" h="158750">
                <a:moveTo>
                  <a:pt x="0" y="158496"/>
                </a:moveTo>
                <a:lnTo>
                  <a:pt x="338327" y="158496"/>
                </a:lnTo>
                <a:lnTo>
                  <a:pt x="338327" y="0"/>
                </a:lnTo>
                <a:lnTo>
                  <a:pt x="0" y="0"/>
                </a:lnTo>
                <a:lnTo>
                  <a:pt x="0" y="158496"/>
                </a:lnTo>
                <a:close/>
              </a:path>
            </a:pathLst>
          </a:custGeom>
          <a:ln w="9144">
            <a:solidFill>
              <a:srgbClr val="000000"/>
            </a:solidFill>
          </a:ln>
        </p:spPr>
        <p:txBody>
          <a:bodyPr wrap="square" lIns="0" tIns="0" rIns="0" bIns="0" rtlCol="0"/>
          <a:lstStyle/>
          <a:p>
            <a:endParaRPr/>
          </a:p>
        </p:txBody>
      </p:sp>
      <p:sp>
        <p:nvSpPr>
          <p:cNvPr id="261" name="object 261"/>
          <p:cNvSpPr txBox="1"/>
          <p:nvPr/>
        </p:nvSpPr>
        <p:spPr>
          <a:xfrm>
            <a:off x="9983723" y="3762247"/>
            <a:ext cx="338455" cy="103505"/>
          </a:xfrm>
          <a:prstGeom prst="rect">
            <a:avLst/>
          </a:prstGeom>
          <a:solidFill>
            <a:srgbClr val="FFFFFF"/>
          </a:solidFill>
          <a:ln w="9144">
            <a:solidFill>
              <a:srgbClr val="000000"/>
            </a:solidFill>
          </a:ln>
        </p:spPr>
        <p:txBody>
          <a:bodyPr vert="horz" wrap="square" lIns="0" tIns="0" rIns="0" bIns="0" rtlCol="0">
            <a:spAutoFit/>
          </a:bodyPr>
          <a:lstStyle/>
          <a:p>
            <a:pPr marL="71755">
              <a:lnSpc>
                <a:spcPts val="815"/>
              </a:lnSpc>
            </a:pPr>
            <a:r>
              <a:rPr sz="1100" b="1" dirty="0">
                <a:latin typeface="Arial"/>
                <a:cs typeface="Arial"/>
              </a:rPr>
              <a:t>1.5</a:t>
            </a:r>
            <a:endParaRPr sz="1100">
              <a:latin typeface="Arial"/>
              <a:cs typeface="Arial"/>
            </a:endParaRPr>
          </a:p>
        </p:txBody>
      </p:sp>
      <p:sp>
        <p:nvSpPr>
          <p:cNvPr id="262" name="object 262"/>
          <p:cNvSpPr/>
          <p:nvPr/>
        </p:nvSpPr>
        <p:spPr>
          <a:xfrm>
            <a:off x="10754868" y="3994403"/>
            <a:ext cx="340360" cy="158750"/>
          </a:xfrm>
          <a:custGeom>
            <a:avLst/>
            <a:gdLst/>
            <a:ahLst/>
            <a:cxnLst/>
            <a:rect l="l" t="t" r="r" b="b"/>
            <a:pathLst>
              <a:path w="340359" h="158750">
                <a:moveTo>
                  <a:pt x="0" y="158496"/>
                </a:moveTo>
                <a:lnTo>
                  <a:pt x="339851" y="158496"/>
                </a:lnTo>
                <a:lnTo>
                  <a:pt x="339851" y="0"/>
                </a:lnTo>
                <a:lnTo>
                  <a:pt x="0" y="0"/>
                </a:lnTo>
                <a:lnTo>
                  <a:pt x="0" y="158496"/>
                </a:lnTo>
                <a:close/>
              </a:path>
            </a:pathLst>
          </a:custGeom>
          <a:solidFill>
            <a:srgbClr val="FFFFFF"/>
          </a:solidFill>
        </p:spPr>
        <p:txBody>
          <a:bodyPr wrap="square" lIns="0" tIns="0" rIns="0" bIns="0" rtlCol="0"/>
          <a:lstStyle/>
          <a:p>
            <a:endParaRPr/>
          </a:p>
        </p:txBody>
      </p:sp>
      <p:sp>
        <p:nvSpPr>
          <p:cNvPr id="263" name="object 263"/>
          <p:cNvSpPr txBox="1"/>
          <p:nvPr/>
        </p:nvSpPr>
        <p:spPr>
          <a:xfrm>
            <a:off x="10754868" y="4029116"/>
            <a:ext cx="340360" cy="123825"/>
          </a:xfrm>
          <a:prstGeom prst="rect">
            <a:avLst/>
          </a:prstGeom>
          <a:ln w="9144">
            <a:solidFill>
              <a:srgbClr val="000000"/>
            </a:solidFill>
          </a:ln>
        </p:spPr>
        <p:txBody>
          <a:bodyPr vert="horz" wrap="square" lIns="0" tIns="0" rIns="0" bIns="0" rtlCol="0">
            <a:spAutoFit/>
          </a:bodyPr>
          <a:lstStyle/>
          <a:p>
            <a:pPr marL="73025">
              <a:lnSpc>
                <a:spcPts val="975"/>
              </a:lnSpc>
            </a:pPr>
            <a:r>
              <a:rPr sz="1100" b="1" dirty="0">
                <a:latin typeface="Arial"/>
                <a:cs typeface="Arial"/>
              </a:rPr>
              <a:t>1.3</a:t>
            </a:r>
            <a:endParaRPr sz="1100">
              <a:latin typeface="Arial"/>
              <a:cs typeface="Arial"/>
            </a:endParaRPr>
          </a:p>
        </p:txBody>
      </p:sp>
      <p:sp>
        <p:nvSpPr>
          <p:cNvPr id="264" name="object 264"/>
          <p:cNvSpPr txBox="1"/>
          <p:nvPr/>
        </p:nvSpPr>
        <p:spPr>
          <a:xfrm>
            <a:off x="11780901" y="6647034"/>
            <a:ext cx="89535" cy="153670"/>
          </a:xfrm>
          <a:prstGeom prst="rect">
            <a:avLst/>
          </a:prstGeom>
        </p:spPr>
        <p:txBody>
          <a:bodyPr vert="horz" wrap="square" lIns="0" tIns="1905" rIns="0" bIns="0" rtlCol="0">
            <a:spAutoFit/>
          </a:bodyPr>
          <a:lstStyle/>
          <a:p>
            <a:pPr marL="12700">
              <a:lnSpc>
                <a:spcPct val="100000"/>
              </a:lnSpc>
              <a:spcBef>
                <a:spcPts val="15"/>
              </a:spcBef>
            </a:pPr>
            <a:r>
              <a:rPr sz="900" spc="-5" dirty="0">
                <a:solidFill>
                  <a:srgbClr val="5C5C5C"/>
                </a:solidFill>
                <a:latin typeface="Arial"/>
                <a:cs typeface="Arial"/>
              </a:rPr>
              <a:t>8</a:t>
            </a:r>
            <a:endParaRPr sz="900">
              <a:latin typeface="Arial"/>
              <a:cs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6598919"/>
            <a:ext cx="11857355" cy="0"/>
          </a:xfrm>
          <a:custGeom>
            <a:avLst/>
            <a:gdLst/>
            <a:ahLst/>
            <a:cxnLst/>
            <a:rect l="l" t="t" r="r" b="b"/>
            <a:pathLst>
              <a:path w="11857355">
                <a:moveTo>
                  <a:pt x="0" y="0"/>
                </a:moveTo>
                <a:lnTo>
                  <a:pt x="11856974" y="0"/>
                </a:lnTo>
              </a:path>
            </a:pathLst>
          </a:custGeom>
          <a:ln w="9144">
            <a:solidFill>
              <a:srgbClr val="B4B4B4"/>
            </a:solidFill>
          </a:ln>
        </p:spPr>
        <p:txBody>
          <a:bodyPr wrap="square" lIns="0" tIns="0" rIns="0" bIns="0" rtlCol="0"/>
          <a:lstStyle/>
          <a:p>
            <a:endParaRPr/>
          </a:p>
        </p:txBody>
      </p:sp>
      <p:sp>
        <p:nvSpPr>
          <p:cNvPr id="3" name="object 3"/>
          <p:cNvSpPr/>
          <p:nvPr/>
        </p:nvSpPr>
        <p:spPr>
          <a:xfrm>
            <a:off x="761" y="874013"/>
            <a:ext cx="11857355" cy="0"/>
          </a:xfrm>
          <a:custGeom>
            <a:avLst/>
            <a:gdLst/>
            <a:ahLst/>
            <a:cxnLst/>
            <a:rect l="l" t="t" r="r" b="b"/>
            <a:pathLst>
              <a:path w="11857355">
                <a:moveTo>
                  <a:pt x="0" y="0"/>
                </a:moveTo>
                <a:lnTo>
                  <a:pt x="11856974" y="0"/>
                </a:lnTo>
              </a:path>
            </a:pathLst>
          </a:custGeom>
          <a:ln w="19812">
            <a:solidFill>
              <a:srgbClr val="CC0000"/>
            </a:solidFill>
          </a:ln>
        </p:spPr>
        <p:txBody>
          <a:bodyPr wrap="square" lIns="0" tIns="0" rIns="0" bIns="0" rtlCol="0"/>
          <a:lstStyle/>
          <a:p>
            <a:endParaRPr/>
          </a:p>
        </p:txBody>
      </p:sp>
      <p:sp>
        <p:nvSpPr>
          <p:cNvPr id="4" name="object 4"/>
          <p:cNvSpPr txBox="1">
            <a:spLocks noGrp="1"/>
          </p:cNvSpPr>
          <p:nvPr>
            <p:ph type="title"/>
          </p:nvPr>
        </p:nvSpPr>
        <p:spPr>
          <a:xfrm>
            <a:off x="358241" y="52527"/>
            <a:ext cx="11363960" cy="757555"/>
          </a:xfrm>
          <a:prstGeom prst="rect">
            <a:avLst/>
          </a:prstGeom>
        </p:spPr>
        <p:txBody>
          <a:bodyPr vert="horz" wrap="square" lIns="0" tIns="12700" rIns="0" bIns="0" rtlCol="0">
            <a:spAutoFit/>
          </a:bodyPr>
          <a:lstStyle/>
          <a:p>
            <a:pPr marL="12700">
              <a:lnSpc>
                <a:spcPct val="100000"/>
              </a:lnSpc>
              <a:spcBef>
                <a:spcPts val="100"/>
              </a:spcBef>
            </a:pPr>
            <a:r>
              <a:rPr spc="-5" dirty="0">
                <a:solidFill>
                  <a:srgbClr val="00B050"/>
                </a:solidFill>
              </a:rPr>
              <a:t>The registered prevalence </a:t>
            </a:r>
            <a:r>
              <a:rPr dirty="0">
                <a:solidFill>
                  <a:srgbClr val="00B050"/>
                </a:solidFill>
              </a:rPr>
              <a:t>of </a:t>
            </a:r>
            <a:r>
              <a:rPr spc="-5" dirty="0">
                <a:solidFill>
                  <a:srgbClr val="00B050"/>
                </a:solidFill>
              </a:rPr>
              <a:t>pediatric cancer </a:t>
            </a:r>
            <a:r>
              <a:rPr dirty="0">
                <a:solidFill>
                  <a:srgbClr val="00B050"/>
                </a:solidFill>
              </a:rPr>
              <a:t>cases is </a:t>
            </a:r>
            <a:r>
              <a:rPr spc="-5" dirty="0">
                <a:solidFill>
                  <a:srgbClr val="00B050"/>
                </a:solidFill>
              </a:rPr>
              <a:t>expected </a:t>
            </a:r>
            <a:r>
              <a:rPr dirty="0">
                <a:solidFill>
                  <a:srgbClr val="00B050"/>
                </a:solidFill>
              </a:rPr>
              <a:t>to </a:t>
            </a:r>
            <a:r>
              <a:rPr spc="-5" dirty="0">
                <a:solidFill>
                  <a:srgbClr val="00B050"/>
                </a:solidFill>
              </a:rPr>
              <a:t>continue </a:t>
            </a:r>
            <a:r>
              <a:rPr dirty="0">
                <a:solidFill>
                  <a:srgbClr val="00B050"/>
                </a:solidFill>
              </a:rPr>
              <a:t>to fall</a:t>
            </a:r>
            <a:r>
              <a:rPr spc="180" dirty="0">
                <a:solidFill>
                  <a:srgbClr val="00B050"/>
                </a:solidFill>
              </a:rPr>
              <a:t> </a:t>
            </a:r>
            <a:r>
              <a:rPr dirty="0">
                <a:solidFill>
                  <a:srgbClr val="00B050"/>
                </a:solidFill>
              </a:rPr>
              <a:t>in</a:t>
            </a:r>
          </a:p>
          <a:p>
            <a:pPr marL="12700">
              <a:lnSpc>
                <a:spcPct val="100000"/>
              </a:lnSpc>
              <a:spcBef>
                <a:spcPts val="5"/>
              </a:spcBef>
            </a:pPr>
            <a:r>
              <a:rPr spc="-5" dirty="0">
                <a:solidFill>
                  <a:srgbClr val="00B050"/>
                </a:solidFill>
              </a:rPr>
              <a:t>future owing </a:t>
            </a:r>
            <a:r>
              <a:rPr dirty="0">
                <a:solidFill>
                  <a:srgbClr val="00B050"/>
                </a:solidFill>
              </a:rPr>
              <a:t>to </a:t>
            </a:r>
            <a:r>
              <a:rPr spc="-5" dirty="0">
                <a:solidFill>
                  <a:srgbClr val="00B050"/>
                </a:solidFill>
              </a:rPr>
              <a:t>shift </a:t>
            </a:r>
            <a:r>
              <a:rPr spc="-10" dirty="0">
                <a:solidFill>
                  <a:srgbClr val="00B050"/>
                </a:solidFill>
              </a:rPr>
              <a:t>in </a:t>
            </a:r>
            <a:r>
              <a:rPr dirty="0">
                <a:solidFill>
                  <a:srgbClr val="00B050"/>
                </a:solidFill>
              </a:rPr>
              <a:t>age-cohort </a:t>
            </a:r>
            <a:r>
              <a:rPr spc="-5" dirty="0">
                <a:solidFill>
                  <a:srgbClr val="00B050"/>
                </a:solidFill>
              </a:rPr>
              <a:t>due </a:t>
            </a:r>
            <a:r>
              <a:rPr dirty="0">
                <a:solidFill>
                  <a:srgbClr val="00B050"/>
                </a:solidFill>
              </a:rPr>
              <a:t>to </a:t>
            </a:r>
            <a:r>
              <a:rPr spc="-5" dirty="0">
                <a:solidFill>
                  <a:srgbClr val="00B050"/>
                </a:solidFill>
              </a:rPr>
              <a:t>declining birth </a:t>
            </a:r>
            <a:r>
              <a:rPr dirty="0">
                <a:solidFill>
                  <a:srgbClr val="00B050"/>
                </a:solidFill>
              </a:rPr>
              <a:t>rates </a:t>
            </a:r>
            <a:r>
              <a:rPr spc="-10" dirty="0">
                <a:solidFill>
                  <a:srgbClr val="00B050"/>
                </a:solidFill>
              </a:rPr>
              <a:t>in</a:t>
            </a:r>
            <a:r>
              <a:rPr spc="95" dirty="0">
                <a:solidFill>
                  <a:srgbClr val="00B050"/>
                </a:solidFill>
              </a:rPr>
              <a:t> </a:t>
            </a:r>
            <a:r>
              <a:rPr spc="-5" dirty="0">
                <a:solidFill>
                  <a:srgbClr val="00B050"/>
                </a:solidFill>
              </a:rPr>
              <a:t>India</a:t>
            </a:r>
          </a:p>
        </p:txBody>
      </p:sp>
      <p:sp>
        <p:nvSpPr>
          <p:cNvPr id="5" name="object 5"/>
          <p:cNvSpPr/>
          <p:nvPr/>
        </p:nvSpPr>
        <p:spPr>
          <a:xfrm>
            <a:off x="2159010" y="2636618"/>
            <a:ext cx="562610" cy="24130"/>
          </a:xfrm>
          <a:custGeom>
            <a:avLst/>
            <a:gdLst/>
            <a:ahLst/>
            <a:cxnLst/>
            <a:rect l="l" t="t" r="r" b="b"/>
            <a:pathLst>
              <a:path w="562610" h="24130">
                <a:moveTo>
                  <a:pt x="0" y="0"/>
                </a:moveTo>
                <a:lnTo>
                  <a:pt x="562528" y="24045"/>
                </a:lnTo>
              </a:path>
            </a:pathLst>
          </a:custGeom>
          <a:ln w="9525">
            <a:solidFill>
              <a:srgbClr val="000000"/>
            </a:solidFill>
            <a:prstDash val="sysDot"/>
          </a:ln>
        </p:spPr>
        <p:txBody>
          <a:bodyPr wrap="square" lIns="0" tIns="0" rIns="0" bIns="0" rtlCol="0"/>
          <a:lstStyle/>
          <a:p>
            <a:endParaRPr/>
          </a:p>
        </p:txBody>
      </p:sp>
      <p:sp>
        <p:nvSpPr>
          <p:cNvPr id="6" name="object 6"/>
          <p:cNvSpPr/>
          <p:nvPr/>
        </p:nvSpPr>
        <p:spPr>
          <a:xfrm>
            <a:off x="2159010" y="2851505"/>
            <a:ext cx="562610" cy="74930"/>
          </a:xfrm>
          <a:custGeom>
            <a:avLst/>
            <a:gdLst/>
            <a:ahLst/>
            <a:cxnLst/>
            <a:rect l="l" t="t" r="r" b="b"/>
            <a:pathLst>
              <a:path w="562610" h="74930">
                <a:moveTo>
                  <a:pt x="0" y="0"/>
                </a:moveTo>
                <a:lnTo>
                  <a:pt x="562528" y="74338"/>
                </a:lnTo>
              </a:path>
            </a:pathLst>
          </a:custGeom>
          <a:ln w="9525">
            <a:solidFill>
              <a:srgbClr val="000000"/>
            </a:solidFill>
            <a:prstDash val="sysDot"/>
          </a:ln>
        </p:spPr>
        <p:txBody>
          <a:bodyPr wrap="square" lIns="0" tIns="0" rIns="0" bIns="0" rtlCol="0"/>
          <a:lstStyle/>
          <a:p>
            <a:endParaRPr/>
          </a:p>
        </p:txBody>
      </p:sp>
      <p:sp>
        <p:nvSpPr>
          <p:cNvPr id="7" name="object 7"/>
          <p:cNvSpPr/>
          <p:nvPr/>
        </p:nvSpPr>
        <p:spPr>
          <a:xfrm>
            <a:off x="2159010" y="4137271"/>
            <a:ext cx="562610" cy="182880"/>
          </a:xfrm>
          <a:custGeom>
            <a:avLst/>
            <a:gdLst/>
            <a:ahLst/>
            <a:cxnLst/>
            <a:rect l="l" t="t" r="r" b="b"/>
            <a:pathLst>
              <a:path w="562610" h="182879">
                <a:moveTo>
                  <a:pt x="0" y="0"/>
                </a:moveTo>
                <a:lnTo>
                  <a:pt x="562528" y="182713"/>
                </a:lnTo>
              </a:path>
            </a:pathLst>
          </a:custGeom>
          <a:ln w="9525">
            <a:solidFill>
              <a:srgbClr val="000000"/>
            </a:solidFill>
            <a:prstDash val="sysDot"/>
          </a:ln>
        </p:spPr>
        <p:txBody>
          <a:bodyPr wrap="square" lIns="0" tIns="0" rIns="0" bIns="0" rtlCol="0"/>
          <a:lstStyle/>
          <a:p>
            <a:endParaRPr/>
          </a:p>
        </p:txBody>
      </p:sp>
      <p:sp>
        <p:nvSpPr>
          <p:cNvPr id="8" name="object 8"/>
          <p:cNvSpPr/>
          <p:nvPr/>
        </p:nvSpPr>
        <p:spPr>
          <a:xfrm>
            <a:off x="2159010" y="2438834"/>
            <a:ext cx="562610" cy="12700"/>
          </a:xfrm>
          <a:custGeom>
            <a:avLst/>
            <a:gdLst/>
            <a:ahLst/>
            <a:cxnLst/>
            <a:rect l="l" t="t" r="r" b="b"/>
            <a:pathLst>
              <a:path w="562610" h="12700">
                <a:moveTo>
                  <a:pt x="0" y="12530"/>
                </a:moveTo>
                <a:lnTo>
                  <a:pt x="562528" y="0"/>
                </a:lnTo>
              </a:path>
            </a:pathLst>
          </a:custGeom>
          <a:ln w="9525">
            <a:solidFill>
              <a:srgbClr val="000000"/>
            </a:solidFill>
            <a:prstDash val="sysDot"/>
          </a:ln>
        </p:spPr>
        <p:txBody>
          <a:bodyPr wrap="square" lIns="0" tIns="0" rIns="0" bIns="0" rtlCol="0"/>
          <a:lstStyle/>
          <a:p>
            <a:endParaRPr/>
          </a:p>
        </p:txBody>
      </p:sp>
      <p:sp>
        <p:nvSpPr>
          <p:cNvPr id="9" name="object 9"/>
          <p:cNvSpPr/>
          <p:nvPr/>
        </p:nvSpPr>
        <p:spPr>
          <a:xfrm>
            <a:off x="2159010" y="4786707"/>
            <a:ext cx="562610" cy="142240"/>
          </a:xfrm>
          <a:custGeom>
            <a:avLst/>
            <a:gdLst/>
            <a:ahLst/>
            <a:cxnLst/>
            <a:rect l="l" t="t" r="r" b="b"/>
            <a:pathLst>
              <a:path w="562610" h="142239">
                <a:moveTo>
                  <a:pt x="0" y="0"/>
                </a:moveTo>
                <a:lnTo>
                  <a:pt x="562528" y="141767"/>
                </a:lnTo>
              </a:path>
            </a:pathLst>
          </a:custGeom>
          <a:ln w="9525">
            <a:solidFill>
              <a:srgbClr val="000000"/>
            </a:solidFill>
            <a:prstDash val="sysDot"/>
          </a:ln>
        </p:spPr>
        <p:txBody>
          <a:bodyPr wrap="square" lIns="0" tIns="0" rIns="0" bIns="0" rtlCol="0"/>
          <a:lstStyle/>
          <a:p>
            <a:endParaRPr/>
          </a:p>
        </p:txBody>
      </p:sp>
      <p:sp>
        <p:nvSpPr>
          <p:cNvPr id="10" name="object 10"/>
          <p:cNvSpPr/>
          <p:nvPr/>
        </p:nvSpPr>
        <p:spPr>
          <a:xfrm>
            <a:off x="3846765" y="2438496"/>
            <a:ext cx="562610" cy="635"/>
          </a:xfrm>
          <a:custGeom>
            <a:avLst/>
            <a:gdLst/>
            <a:ahLst/>
            <a:cxnLst/>
            <a:rect l="l" t="t" r="r" b="b"/>
            <a:pathLst>
              <a:path w="562610" h="635">
                <a:moveTo>
                  <a:pt x="0" y="338"/>
                </a:moveTo>
                <a:lnTo>
                  <a:pt x="562528" y="0"/>
                </a:lnTo>
              </a:path>
            </a:pathLst>
          </a:custGeom>
          <a:ln w="9525">
            <a:solidFill>
              <a:srgbClr val="000000"/>
            </a:solidFill>
            <a:prstDash val="sysDot"/>
          </a:ln>
        </p:spPr>
        <p:txBody>
          <a:bodyPr wrap="square" lIns="0" tIns="0" rIns="0" bIns="0" rtlCol="0"/>
          <a:lstStyle/>
          <a:p>
            <a:endParaRPr/>
          </a:p>
        </p:txBody>
      </p:sp>
      <p:sp>
        <p:nvSpPr>
          <p:cNvPr id="11" name="object 11"/>
          <p:cNvSpPr/>
          <p:nvPr/>
        </p:nvSpPr>
        <p:spPr>
          <a:xfrm>
            <a:off x="3846765" y="2660664"/>
            <a:ext cx="562610" cy="66040"/>
          </a:xfrm>
          <a:custGeom>
            <a:avLst/>
            <a:gdLst/>
            <a:ahLst/>
            <a:cxnLst/>
            <a:rect l="l" t="t" r="r" b="b"/>
            <a:pathLst>
              <a:path w="562610" h="66039">
                <a:moveTo>
                  <a:pt x="0" y="0"/>
                </a:moveTo>
                <a:lnTo>
                  <a:pt x="562528" y="66040"/>
                </a:lnTo>
              </a:path>
            </a:pathLst>
          </a:custGeom>
          <a:ln w="9525">
            <a:solidFill>
              <a:srgbClr val="000000"/>
            </a:solidFill>
            <a:prstDash val="sysDot"/>
          </a:ln>
        </p:spPr>
        <p:txBody>
          <a:bodyPr wrap="square" lIns="0" tIns="0" rIns="0" bIns="0" rtlCol="0"/>
          <a:lstStyle/>
          <a:p>
            <a:endParaRPr/>
          </a:p>
        </p:txBody>
      </p:sp>
      <p:sp>
        <p:nvSpPr>
          <p:cNvPr id="12" name="object 12"/>
          <p:cNvSpPr/>
          <p:nvPr/>
        </p:nvSpPr>
        <p:spPr>
          <a:xfrm>
            <a:off x="3846765" y="2925844"/>
            <a:ext cx="562610" cy="99695"/>
          </a:xfrm>
          <a:custGeom>
            <a:avLst/>
            <a:gdLst/>
            <a:ahLst/>
            <a:cxnLst/>
            <a:rect l="l" t="t" r="r" b="b"/>
            <a:pathLst>
              <a:path w="562610" h="99694">
                <a:moveTo>
                  <a:pt x="0" y="0"/>
                </a:moveTo>
                <a:lnTo>
                  <a:pt x="562528" y="99400"/>
                </a:lnTo>
              </a:path>
            </a:pathLst>
          </a:custGeom>
          <a:ln w="9525">
            <a:solidFill>
              <a:srgbClr val="000000"/>
            </a:solidFill>
            <a:prstDash val="sysDot"/>
          </a:ln>
        </p:spPr>
        <p:txBody>
          <a:bodyPr wrap="square" lIns="0" tIns="0" rIns="0" bIns="0" rtlCol="0"/>
          <a:lstStyle/>
          <a:p>
            <a:endParaRPr/>
          </a:p>
        </p:txBody>
      </p:sp>
      <p:sp>
        <p:nvSpPr>
          <p:cNvPr id="13" name="object 13"/>
          <p:cNvSpPr/>
          <p:nvPr/>
        </p:nvSpPr>
        <p:spPr>
          <a:xfrm>
            <a:off x="3846765" y="4319984"/>
            <a:ext cx="562610" cy="150495"/>
          </a:xfrm>
          <a:custGeom>
            <a:avLst/>
            <a:gdLst/>
            <a:ahLst/>
            <a:cxnLst/>
            <a:rect l="l" t="t" r="r" b="b"/>
            <a:pathLst>
              <a:path w="562610" h="150495">
                <a:moveTo>
                  <a:pt x="0" y="0"/>
                </a:moveTo>
                <a:lnTo>
                  <a:pt x="562528" y="150031"/>
                </a:lnTo>
              </a:path>
            </a:pathLst>
          </a:custGeom>
          <a:ln w="9525">
            <a:solidFill>
              <a:srgbClr val="000000"/>
            </a:solidFill>
            <a:prstDash val="sysDot"/>
          </a:ln>
        </p:spPr>
        <p:txBody>
          <a:bodyPr wrap="square" lIns="0" tIns="0" rIns="0" bIns="0" rtlCol="0"/>
          <a:lstStyle/>
          <a:p>
            <a:endParaRPr/>
          </a:p>
        </p:txBody>
      </p:sp>
      <p:sp>
        <p:nvSpPr>
          <p:cNvPr id="14" name="object 14"/>
          <p:cNvSpPr/>
          <p:nvPr/>
        </p:nvSpPr>
        <p:spPr>
          <a:xfrm>
            <a:off x="3846765" y="4928475"/>
            <a:ext cx="562610" cy="91440"/>
          </a:xfrm>
          <a:custGeom>
            <a:avLst/>
            <a:gdLst/>
            <a:ahLst/>
            <a:cxnLst/>
            <a:rect l="l" t="t" r="r" b="b"/>
            <a:pathLst>
              <a:path w="562610" h="91439">
                <a:moveTo>
                  <a:pt x="0" y="0"/>
                </a:moveTo>
                <a:lnTo>
                  <a:pt x="562528" y="90882"/>
                </a:lnTo>
              </a:path>
            </a:pathLst>
          </a:custGeom>
          <a:ln w="9525">
            <a:solidFill>
              <a:srgbClr val="000000"/>
            </a:solidFill>
            <a:prstDash val="sysDot"/>
          </a:ln>
        </p:spPr>
        <p:txBody>
          <a:bodyPr wrap="square" lIns="0" tIns="0" rIns="0" bIns="0" rtlCol="0"/>
          <a:lstStyle/>
          <a:p>
            <a:endParaRPr/>
          </a:p>
        </p:txBody>
      </p:sp>
      <p:sp>
        <p:nvSpPr>
          <p:cNvPr id="15" name="object 15"/>
          <p:cNvSpPr/>
          <p:nvPr/>
        </p:nvSpPr>
        <p:spPr>
          <a:xfrm>
            <a:off x="1033902" y="4786707"/>
            <a:ext cx="1125220" cy="1043305"/>
          </a:xfrm>
          <a:custGeom>
            <a:avLst/>
            <a:gdLst/>
            <a:ahLst/>
            <a:cxnLst/>
            <a:rect l="l" t="t" r="r" b="b"/>
            <a:pathLst>
              <a:path w="1125220" h="1043304">
                <a:moveTo>
                  <a:pt x="0" y="1043192"/>
                </a:moveTo>
                <a:lnTo>
                  <a:pt x="1125108" y="1043192"/>
                </a:lnTo>
                <a:lnTo>
                  <a:pt x="1125108" y="0"/>
                </a:lnTo>
                <a:lnTo>
                  <a:pt x="0" y="0"/>
                </a:lnTo>
                <a:lnTo>
                  <a:pt x="0" y="1043192"/>
                </a:lnTo>
                <a:close/>
              </a:path>
            </a:pathLst>
          </a:custGeom>
          <a:solidFill>
            <a:srgbClr val="CC0000"/>
          </a:solidFill>
        </p:spPr>
        <p:txBody>
          <a:bodyPr wrap="square" lIns="0" tIns="0" rIns="0" bIns="0" rtlCol="0"/>
          <a:lstStyle/>
          <a:p>
            <a:endParaRPr/>
          </a:p>
        </p:txBody>
      </p:sp>
      <p:sp>
        <p:nvSpPr>
          <p:cNvPr id="16" name="object 16"/>
          <p:cNvSpPr/>
          <p:nvPr/>
        </p:nvSpPr>
        <p:spPr>
          <a:xfrm>
            <a:off x="1033902" y="4137254"/>
            <a:ext cx="1125220" cy="649605"/>
          </a:xfrm>
          <a:custGeom>
            <a:avLst/>
            <a:gdLst/>
            <a:ahLst/>
            <a:cxnLst/>
            <a:rect l="l" t="t" r="r" b="b"/>
            <a:pathLst>
              <a:path w="1125220" h="649604">
                <a:moveTo>
                  <a:pt x="0" y="649452"/>
                </a:moveTo>
                <a:lnTo>
                  <a:pt x="1125108" y="649452"/>
                </a:lnTo>
                <a:lnTo>
                  <a:pt x="1125108" y="0"/>
                </a:lnTo>
                <a:lnTo>
                  <a:pt x="0" y="0"/>
                </a:lnTo>
                <a:lnTo>
                  <a:pt x="0" y="649452"/>
                </a:lnTo>
                <a:close/>
              </a:path>
            </a:pathLst>
          </a:custGeom>
          <a:solidFill>
            <a:srgbClr val="5C5C5C"/>
          </a:solidFill>
        </p:spPr>
        <p:txBody>
          <a:bodyPr wrap="square" lIns="0" tIns="0" rIns="0" bIns="0" rtlCol="0"/>
          <a:lstStyle/>
          <a:p>
            <a:endParaRPr/>
          </a:p>
        </p:txBody>
      </p:sp>
      <p:sp>
        <p:nvSpPr>
          <p:cNvPr id="17" name="object 17"/>
          <p:cNvSpPr/>
          <p:nvPr/>
        </p:nvSpPr>
        <p:spPr>
          <a:xfrm>
            <a:off x="1033902" y="2851590"/>
            <a:ext cx="1125220" cy="1285875"/>
          </a:xfrm>
          <a:custGeom>
            <a:avLst/>
            <a:gdLst/>
            <a:ahLst/>
            <a:cxnLst/>
            <a:rect l="l" t="t" r="r" b="b"/>
            <a:pathLst>
              <a:path w="1125220" h="1285875">
                <a:moveTo>
                  <a:pt x="0" y="1285680"/>
                </a:moveTo>
                <a:lnTo>
                  <a:pt x="1125108" y="1285680"/>
                </a:lnTo>
                <a:lnTo>
                  <a:pt x="1125108" y="0"/>
                </a:lnTo>
                <a:lnTo>
                  <a:pt x="0" y="0"/>
                </a:lnTo>
                <a:lnTo>
                  <a:pt x="0" y="1285680"/>
                </a:lnTo>
                <a:close/>
              </a:path>
            </a:pathLst>
          </a:custGeom>
          <a:solidFill>
            <a:srgbClr val="858585"/>
          </a:solidFill>
        </p:spPr>
        <p:txBody>
          <a:bodyPr wrap="square" lIns="0" tIns="0" rIns="0" bIns="0" rtlCol="0"/>
          <a:lstStyle/>
          <a:p>
            <a:endParaRPr/>
          </a:p>
        </p:txBody>
      </p:sp>
      <p:sp>
        <p:nvSpPr>
          <p:cNvPr id="18" name="object 18"/>
          <p:cNvSpPr/>
          <p:nvPr/>
        </p:nvSpPr>
        <p:spPr>
          <a:xfrm>
            <a:off x="1033902" y="2636500"/>
            <a:ext cx="1125220" cy="215265"/>
          </a:xfrm>
          <a:custGeom>
            <a:avLst/>
            <a:gdLst/>
            <a:ahLst/>
            <a:cxnLst/>
            <a:rect l="l" t="t" r="r" b="b"/>
            <a:pathLst>
              <a:path w="1125220" h="215264">
                <a:moveTo>
                  <a:pt x="0" y="215005"/>
                </a:moveTo>
                <a:lnTo>
                  <a:pt x="1125108" y="215005"/>
                </a:lnTo>
                <a:lnTo>
                  <a:pt x="1125108" y="0"/>
                </a:lnTo>
                <a:lnTo>
                  <a:pt x="0" y="0"/>
                </a:lnTo>
                <a:lnTo>
                  <a:pt x="0" y="215005"/>
                </a:lnTo>
                <a:close/>
              </a:path>
            </a:pathLst>
          </a:custGeom>
          <a:solidFill>
            <a:srgbClr val="B4B4B4"/>
          </a:solidFill>
        </p:spPr>
        <p:txBody>
          <a:bodyPr wrap="square" lIns="0" tIns="0" rIns="0" bIns="0" rtlCol="0"/>
          <a:lstStyle/>
          <a:p>
            <a:endParaRPr/>
          </a:p>
        </p:txBody>
      </p:sp>
      <p:sp>
        <p:nvSpPr>
          <p:cNvPr id="19" name="object 19"/>
          <p:cNvSpPr/>
          <p:nvPr/>
        </p:nvSpPr>
        <p:spPr>
          <a:xfrm>
            <a:off x="1033902" y="2451450"/>
            <a:ext cx="1125220" cy="185420"/>
          </a:xfrm>
          <a:custGeom>
            <a:avLst/>
            <a:gdLst/>
            <a:ahLst/>
            <a:cxnLst/>
            <a:rect l="l" t="t" r="r" b="b"/>
            <a:pathLst>
              <a:path w="1125220" h="185419">
                <a:moveTo>
                  <a:pt x="0" y="185168"/>
                </a:moveTo>
                <a:lnTo>
                  <a:pt x="1125108" y="185168"/>
                </a:lnTo>
                <a:lnTo>
                  <a:pt x="1125108" y="0"/>
                </a:lnTo>
                <a:lnTo>
                  <a:pt x="0" y="0"/>
                </a:lnTo>
                <a:lnTo>
                  <a:pt x="0" y="185168"/>
                </a:lnTo>
                <a:close/>
              </a:path>
            </a:pathLst>
          </a:custGeom>
          <a:solidFill>
            <a:srgbClr val="2C465A"/>
          </a:solidFill>
        </p:spPr>
        <p:txBody>
          <a:bodyPr wrap="square" lIns="0" tIns="0" rIns="0" bIns="0" rtlCol="0"/>
          <a:lstStyle/>
          <a:p>
            <a:endParaRPr/>
          </a:p>
        </p:txBody>
      </p:sp>
      <p:sp>
        <p:nvSpPr>
          <p:cNvPr id="20" name="object 20"/>
          <p:cNvSpPr/>
          <p:nvPr/>
        </p:nvSpPr>
        <p:spPr>
          <a:xfrm>
            <a:off x="2721539" y="4928475"/>
            <a:ext cx="1125220" cy="901700"/>
          </a:xfrm>
          <a:custGeom>
            <a:avLst/>
            <a:gdLst/>
            <a:ahLst/>
            <a:cxnLst/>
            <a:rect l="l" t="t" r="r" b="b"/>
            <a:pathLst>
              <a:path w="1125220" h="901700">
                <a:moveTo>
                  <a:pt x="0" y="901424"/>
                </a:moveTo>
                <a:lnTo>
                  <a:pt x="1125108" y="901424"/>
                </a:lnTo>
                <a:lnTo>
                  <a:pt x="1125108" y="0"/>
                </a:lnTo>
                <a:lnTo>
                  <a:pt x="0" y="0"/>
                </a:lnTo>
                <a:lnTo>
                  <a:pt x="0" y="901424"/>
                </a:lnTo>
                <a:close/>
              </a:path>
            </a:pathLst>
          </a:custGeom>
          <a:solidFill>
            <a:srgbClr val="CC0000"/>
          </a:solidFill>
        </p:spPr>
        <p:txBody>
          <a:bodyPr wrap="square" lIns="0" tIns="0" rIns="0" bIns="0" rtlCol="0"/>
          <a:lstStyle/>
          <a:p>
            <a:endParaRPr/>
          </a:p>
        </p:txBody>
      </p:sp>
      <p:sp>
        <p:nvSpPr>
          <p:cNvPr id="21" name="object 21"/>
          <p:cNvSpPr/>
          <p:nvPr/>
        </p:nvSpPr>
        <p:spPr>
          <a:xfrm>
            <a:off x="2721539" y="4320069"/>
            <a:ext cx="1125220" cy="608965"/>
          </a:xfrm>
          <a:custGeom>
            <a:avLst/>
            <a:gdLst/>
            <a:ahLst/>
            <a:cxnLst/>
            <a:rect l="l" t="t" r="r" b="b"/>
            <a:pathLst>
              <a:path w="1125220" h="608964">
                <a:moveTo>
                  <a:pt x="0" y="608406"/>
                </a:moveTo>
                <a:lnTo>
                  <a:pt x="1125108" y="608406"/>
                </a:lnTo>
                <a:lnTo>
                  <a:pt x="1125108" y="0"/>
                </a:lnTo>
                <a:lnTo>
                  <a:pt x="0" y="0"/>
                </a:lnTo>
                <a:lnTo>
                  <a:pt x="0" y="608406"/>
                </a:lnTo>
                <a:close/>
              </a:path>
            </a:pathLst>
          </a:custGeom>
          <a:solidFill>
            <a:srgbClr val="5C5C5C"/>
          </a:solidFill>
        </p:spPr>
        <p:txBody>
          <a:bodyPr wrap="square" lIns="0" tIns="0" rIns="0" bIns="0" rtlCol="0"/>
          <a:lstStyle/>
          <a:p>
            <a:endParaRPr/>
          </a:p>
        </p:txBody>
      </p:sp>
      <p:sp>
        <p:nvSpPr>
          <p:cNvPr id="22" name="object 22"/>
          <p:cNvSpPr/>
          <p:nvPr/>
        </p:nvSpPr>
        <p:spPr>
          <a:xfrm>
            <a:off x="2721539" y="2925793"/>
            <a:ext cx="1125220" cy="1394460"/>
          </a:xfrm>
          <a:custGeom>
            <a:avLst/>
            <a:gdLst/>
            <a:ahLst/>
            <a:cxnLst/>
            <a:rect l="l" t="t" r="r" b="b"/>
            <a:pathLst>
              <a:path w="1125220" h="1394460">
                <a:moveTo>
                  <a:pt x="0" y="1394191"/>
                </a:moveTo>
                <a:lnTo>
                  <a:pt x="1125108" y="1394191"/>
                </a:lnTo>
                <a:lnTo>
                  <a:pt x="1125108" y="0"/>
                </a:lnTo>
                <a:lnTo>
                  <a:pt x="0" y="0"/>
                </a:lnTo>
                <a:lnTo>
                  <a:pt x="0" y="1394191"/>
                </a:lnTo>
                <a:close/>
              </a:path>
            </a:pathLst>
          </a:custGeom>
          <a:solidFill>
            <a:srgbClr val="858585"/>
          </a:solidFill>
        </p:spPr>
        <p:txBody>
          <a:bodyPr wrap="square" lIns="0" tIns="0" rIns="0" bIns="0" rtlCol="0"/>
          <a:lstStyle/>
          <a:p>
            <a:endParaRPr/>
          </a:p>
        </p:txBody>
      </p:sp>
      <p:sp>
        <p:nvSpPr>
          <p:cNvPr id="23" name="object 23"/>
          <p:cNvSpPr/>
          <p:nvPr/>
        </p:nvSpPr>
        <p:spPr>
          <a:xfrm>
            <a:off x="2721539" y="2660630"/>
            <a:ext cx="1125220" cy="265430"/>
          </a:xfrm>
          <a:custGeom>
            <a:avLst/>
            <a:gdLst/>
            <a:ahLst/>
            <a:cxnLst/>
            <a:rect l="l" t="t" r="r" b="b"/>
            <a:pathLst>
              <a:path w="1125220" h="265430">
                <a:moveTo>
                  <a:pt x="0" y="265213"/>
                </a:moveTo>
                <a:lnTo>
                  <a:pt x="1125108" y="265213"/>
                </a:lnTo>
                <a:lnTo>
                  <a:pt x="1125108" y="0"/>
                </a:lnTo>
                <a:lnTo>
                  <a:pt x="0" y="0"/>
                </a:lnTo>
                <a:lnTo>
                  <a:pt x="0" y="265213"/>
                </a:lnTo>
                <a:close/>
              </a:path>
            </a:pathLst>
          </a:custGeom>
          <a:solidFill>
            <a:srgbClr val="B4B4B4"/>
          </a:solidFill>
        </p:spPr>
        <p:txBody>
          <a:bodyPr wrap="square" lIns="0" tIns="0" rIns="0" bIns="0" rtlCol="0"/>
          <a:lstStyle/>
          <a:p>
            <a:endParaRPr/>
          </a:p>
        </p:txBody>
      </p:sp>
      <p:sp>
        <p:nvSpPr>
          <p:cNvPr id="24" name="object 24"/>
          <p:cNvSpPr/>
          <p:nvPr/>
        </p:nvSpPr>
        <p:spPr>
          <a:xfrm>
            <a:off x="2721539" y="2438868"/>
            <a:ext cx="1125220" cy="222250"/>
          </a:xfrm>
          <a:custGeom>
            <a:avLst/>
            <a:gdLst/>
            <a:ahLst/>
            <a:cxnLst/>
            <a:rect l="l" t="t" r="r" b="b"/>
            <a:pathLst>
              <a:path w="1125220" h="222250">
                <a:moveTo>
                  <a:pt x="0" y="221795"/>
                </a:moveTo>
                <a:lnTo>
                  <a:pt x="1125108" y="221795"/>
                </a:lnTo>
                <a:lnTo>
                  <a:pt x="1125108" y="0"/>
                </a:lnTo>
                <a:lnTo>
                  <a:pt x="0" y="0"/>
                </a:lnTo>
                <a:lnTo>
                  <a:pt x="0" y="221795"/>
                </a:lnTo>
                <a:close/>
              </a:path>
            </a:pathLst>
          </a:custGeom>
          <a:solidFill>
            <a:srgbClr val="2C465A"/>
          </a:solidFill>
        </p:spPr>
        <p:txBody>
          <a:bodyPr wrap="square" lIns="0" tIns="0" rIns="0" bIns="0" rtlCol="0"/>
          <a:lstStyle/>
          <a:p>
            <a:endParaRPr/>
          </a:p>
        </p:txBody>
      </p:sp>
      <p:sp>
        <p:nvSpPr>
          <p:cNvPr id="25" name="object 25"/>
          <p:cNvSpPr/>
          <p:nvPr/>
        </p:nvSpPr>
        <p:spPr>
          <a:xfrm>
            <a:off x="4409294" y="5019357"/>
            <a:ext cx="1125220" cy="810895"/>
          </a:xfrm>
          <a:custGeom>
            <a:avLst/>
            <a:gdLst/>
            <a:ahLst/>
            <a:cxnLst/>
            <a:rect l="l" t="t" r="r" b="b"/>
            <a:pathLst>
              <a:path w="1125220" h="810895">
                <a:moveTo>
                  <a:pt x="0" y="810541"/>
                </a:moveTo>
                <a:lnTo>
                  <a:pt x="1125108" y="810541"/>
                </a:lnTo>
                <a:lnTo>
                  <a:pt x="1125108" y="0"/>
                </a:lnTo>
                <a:lnTo>
                  <a:pt x="0" y="0"/>
                </a:lnTo>
                <a:lnTo>
                  <a:pt x="0" y="810541"/>
                </a:lnTo>
                <a:close/>
              </a:path>
            </a:pathLst>
          </a:custGeom>
          <a:solidFill>
            <a:srgbClr val="CC0000"/>
          </a:solidFill>
        </p:spPr>
        <p:txBody>
          <a:bodyPr wrap="square" lIns="0" tIns="0" rIns="0" bIns="0" rtlCol="0"/>
          <a:lstStyle/>
          <a:p>
            <a:endParaRPr/>
          </a:p>
        </p:txBody>
      </p:sp>
      <p:sp>
        <p:nvSpPr>
          <p:cNvPr id="26" name="object 26"/>
          <p:cNvSpPr/>
          <p:nvPr/>
        </p:nvSpPr>
        <p:spPr>
          <a:xfrm>
            <a:off x="4409294" y="4469948"/>
            <a:ext cx="1125220" cy="549910"/>
          </a:xfrm>
          <a:custGeom>
            <a:avLst/>
            <a:gdLst/>
            <a:ahLst/>
            <a:cxnLst/>
            <a:rect l="l" t="t" r="r" b="b"/>
            <a:pathLst>
              <a:path w="1125220" h="549910">
                <a:moveTo>
                  <a:pt x="0" y="549409"/>
                </a:moveTo>
                <a:lnTo>
                  <a:pt x="1125108" y="549409"/>
                </a:lnTo>
                <a:lnTo>
                  <a:pt x="1125108" y="0"/>
                </a:lnTo>
                <a:lnTo>
                  <a:pt x="0" y="0"/>
                </a:lnTo>
                <a:lnTo>
                  <a:pt x="0" y="549409"/>
                </a:lnTo>
                <a:close/>
              </a:path>
            </a:pathLst>
          </a:custGeom>
          <a:solidFill>
            <a:srgbClr val="5C5C5C"/>
          </a:solidFill>
        </p:spPr>
        <p:txBody>
          <a:bodyPr wrap="square" lIns="0" tIns="0" rIns="0" bIns="0" rtlCol="0"/>
          <a:lstStyle/>
          <a:p>
            <a:endParaRPr/>
          </a:p>
        </p:txBody>
      </p:sp>
      <p:sp>
        <p:nvSpPr>
          <p:cNvPr id="27" name="object 27"/>
          <p:cNvSpPr/>
          <p:nvPr/>
        </p:nvSpPr>
        <p:spPr>
          <a:xfrm>
            <a:off x="4409294" y="3025277"/>
            <a:ext cx="1125220" cy="1445260"/>
          </a:xfrm>
          <a:custGeom>
            <a:avLst/>
            <a:gdLst/>
            <a:ahLst/>
            <a:cxnLst/>
            <a:rect l="l" t="t" r="r" b="b"/>
            <a:pathLst>
              <a:path w="1125220" h="1445260">
                <a:moveTo>
                  <a:pt x="0" y="1444737"/>
                </a:moveTo>
                <a:lnTo>
                  <a:pt x="1125108" y="1444737"/>
                </a:lnTo>
                <a:lnTo>
                  <a:pt x="1125108" y="0"/>
                </a:lnTo>
                <a:lnTo>
                  <a:pt x="0" y="0"/>
                </a:lnTo>
                <a:lnTo>
                  <a:pt x="0" y="1444737"/>
                </a:lnTo>
                <a:close/>
              </a:path>
            </a:pathLst>
          </a:custGeom>
          <a:solidFill>
            <a:srgbClr val="858585"/>
          </a:solidFill>
        </p:spPr>
        <p:txBody>
          <a:bodyPr wrap="square" lIns="0" tIns="0" rIns="0" bIns="0" rtlCol="0"/>
          <a:lstStyle/>
          <a:p>
            <a:endParaRPr/>
          </a:p>
        </p:txBody>
      </p:sp>
      <p:sp>
        <p:nvSpPr>
          <p:cNvPr id="28" name="object 28"/>
          <p:cNvSpPr/>
          <p:nvPr/>
        </p:nvSpPr>
        <p:spPr>
          <a:xfrm>
            <a:off x="4409294" y="2726807"/>
            <a:ext cx="1125220" cy="298450"/>
          </a:xfrm>
          <a:custGeom>
            <a:avLst/>
            <a:gdLst/>
            <a:ahLst/>
            <a:cxnLst/>
            <a:rect l="l" t="t" r="r" b="b"/>
            <a:pathLst>
              <a:path w="1125220" h="298450">
                <a:moveTo>
                  <a:pt x="0" y="298437"/>
                </a:moveTo>
                <a:lnTo>
                  <a:pt x="1125108" y="298437"/>
                </a:lnTo>
                <a:lnTo>
                  <a:pt x="1125108" y="0"/>
                </a:lnTo>
                <a:lnTo>
                  <a:pt x="0" y="0"/>
                </a:lnTo>
                <a:lnTo>
                  <a:pt x="0" y="298437"/>
                </a:lnTo>
                <a:close/>
              </a:path>
            </a:pathLst>
          </a:custGeom>
          <a:solidFill>
            <a:srgbClr val="B4B4B4"/>
          </a:solidFill>
        </p:spPr>
        <p:txBody>
          <a:bodyPr wrap="square" lIns="0" tIns="0" rIns="0" bIns="0" rtlCol="0"/>
          <a:lstStyle/>
          <a:p>
            <a:endParaRPr/>
          </a:p>
        </p:txBody>
      </p:sp>
      <p:sp>
        <p:nvSpPr>
          <p:cNvPr id="29" name="object 29"/>
          <p:cNvSpPr/>
          <p:nvPr/>
        </p:nvSpPr>
        <p:spPr>
          <a:xfrm>
            <a:off x="4409294" y="2438445"/>
            <a:ext cx="1125220" cy="288290"/>
          </a:xfrm>
          <a:custGeom>
            <a:avLst/>
            <a:gdLst/>
            <a:ahLst/>
            <a:cxnLst/>
            <a:rect l="l" t="t" r="r" b="b"/>
            <a:pathLst>
              <a:path w="1125220" h="288289">
                <a:moveTo>
                  <a:pt x="0" y="288260"/>
                </a:moveTo>
                <a:lnTo>
                  <a:pt x="1125108" y="288260"/>
                </a:lnTo>
                <a:lnTo>
                  <a:pt x="1125108" y="0"/>
                </a:lnTo>
                <a:lnTo>
                  <a:pt x="0" y="0"/>
                </a:lnTo>
                <a:lnTo>
                  <a:pt x="0" y="288260"/>
                </a:lnTo>
                <a:close/>
              </a:path>
            </a:pathLst>
          </a:custGeom>
          <a:solidFill>
            <a:srgbClr val="2C465A"/>
          </a:solidFill>
        </p:spPr>
        <p:txBody>
          <a:bodyPr wrap="square" lIns="0" tIns="0" rIns="0" bIns="0" rtlCol="0"/>
          <a:lstStyle/>
          <a:p>
            <a:endParaRPr/>
          </a:p>
        </p:txBody>
      </p:sp>
      <p:sp>
        <p:nvSpPr>
          <p:cNvPr id="30" name="object 30"/>
          <p:cNvSpPr/>
          <p:nvPr/>
        </p:nvSpPr>
        <p:spPr>
          <a:xfrm>
            <a:off x="4409294" y="2438496"/>
            <a:ext cx="1125220" cy="0"/>
          </a:xfrm>
          <a:custGeom>
            <a:avLst/>
            <a:gdLst/>
            <a:ahLst/>
            <a:cxnLst/>
            <a:rect l="l" t="t" r="r" b="b"/>
            <a:pathLst>
              <a:path w="1125220">
                <a:moveTo>
                  <a:pt x="0" y="0"/>
                </a:moveTo>
                <a:lnTo>
                  <a:pt x="1125057" y="0"/>
                </a:lnTo>
              </a:path>
            </a:pathLst>
          </a:custGeom>
          <a:ln w="9525">
            <a:solidFill>
              <a:srgbClr val="FFFFFF"/>
            </a:solidFill>
          </a:ln>
        </p:spPr>
        <p:txBody>
          <a:bodyPr wrap="square" lIns="0" tIns="0" rIns="0" bIns="0" rtlCol="0"/>
          <a:lstStyle/>
          <a:p>
            <a:endParaRPr/>
          </a:p>
        </p:txBody>
      </p:sp>
      <p:sp>
        <p:nvSpPr>
          <p:cNvPr id="31" name="object 31"/>
          <p:cNvSpPr/>
          <p:nvPr/>
        </p:nvSpPr>
        <p:spPr>
          <a:xfrm>
            <a:off x="3846765" y="4928475"/>
            <a:ext cx="0" cy="901700"/>
          </a:xfrm>
          <a:custGeom>
            <a:avLst/>
            <a:gdLst/>
            <a:ahLst/>
            <a:cxnLst/>
            <a:rect l="l" t="t" r="r" b="b"/>
            <a:pathLst>
              <a:path h="901700">
                <a:moveTo>
                  <a:pt x="0" y="0"/>
                </a:moveTo>
                <a:lnTo>
                  <a:pt x="0" y="901424"/>
                </a:lnTo>
              </a:path>
            </a:pathLst>
          </a:custGeom>
          <a:ln w="9525">
            <a:solidFill>
              <a:srgbClr val="FFFFFF"/>
            </a:solidFill>
          </a:ln>
        </p:spPr>
        <p:txBody>
          <a:bodyPr wrap="square" lIns="0" tIns="0" rIns="0" bIns="0" rtlCol="0"/>
          <a:lstStyle/>
          <a:p>
            <a:endParaRPr/>
          </a:p>
        </p:txBody>
      </p:sp>
      <p:sp>
        <p:nvSpPr>
          <p:cNvPr id="32" name="object 32"/>
          <p:cNvSpPr/>
          <p:nvPr/>
        </p:nvSpPr>
        <p:spPr>
          <a:xfrm>
            <a:off x="2721539" y="4928475"/>
            <a:ext cx="0" cy="901700"/>
          </a:xfrm>
          <a:custGeom>
            <a:avLst/>
            <a:gdLst/>
            <a:ahLst/>
            <a:cxnLst/>
            <a:rect l="l" t="t" r="r" b="b"/>
            <a:pathLst>
              <a:path h="901700">
                <a:moveTo>
                  <a:pt x="0" y="0"/>
                </a:moveTo>
                <a:lnTo>
                  <a:pt x="0" y="901424"/>
                </a:lnTo>
              </a:path>
            </a:pathLst>
          </a:custGeom>
          <a:ln w="9525">
            <a:solidFill>
              <a:srgbClr val="FFFFFF"/>
            </a:solidFill>
          </a:ln>
        </p:spPr>
        <p:txBody>
          <a:bodyPr wrap="square" lIns="0" tIns="0" rIns="0" bIns="0" rtlCol="0"/>
          <a:lstStyle/>
          <a:p>
            <a:endParaRPr/>
          </a:p>
        </p:txBody>
      </p:sp>
      <p:sp>
        <p:nvSpPr>
          <p:cNvPr id="33" name="object 33"/>
          <p:cNvSpPr/>
          <p:nvPr/>
        </p:nvSpPr>
        <p:spPr>
          <a:xfrm>
            <a:off x="4409294" y="2726705"/>
            <a:ext cx="1125220" cy="0"/>
          </a:xfrm>
          <a:custGeom>
            <a:avLst/>
            <a:gdLst/>
            <a:ahLst/>
            <a:cxnLst/>
            <a:rect l="l" t="t" r="r" b="b"/>
            <a:pathLst>
              <a:path w="1125220">
                <a:moveTo>
                  <a:pt x="0" y="0"/>
                </a:moveTo>
                <a:lnTo>
                  <a:pt x="1125057" y="0"/>
                </a:lnTo>
              </a:path>
            </a:pathLst>
          </a:custGeom>
          <a:ln w="9525">
            <a:solidFill>
              <a:srgbClr val="FFFFFF"/>
            </a:solidFill>
          </a:ln>
        </p:spPr>
        <p:txBody>
          <a:bodyPr wrap="square" lIns="0" tIns="0" rIns="0" bIns="0" rtlCol="0"/>
          <a:lstStyle/>
          <a:p>
            <a:endParaRPr/>
          </a:p>
        </p:txBody>
      </p:sp>
      <p:sp>
        <p:nvSpPr>
          <p:cNvPr id="34" name="object 34"/>
          <p:cNvSpPr/>
          <p:nvPr/>
        </p:nvSpPr>
        <p:spPr>
          <a:xfrm>
            <a:off x="5534351" y="2438496"/>
            <a:ext cx="0" cy="288290"/>
          </a:xfrm>
          <a:custGeom>
            <a:avLst/>
            <a:gdLst/>
            <a:ahLst/>
            <a:cxnLst/>
            <a:rect l="l" t="t" r="r" b="b"/>
            <a:pathLst>
              <a:path h="288289">
                <a:moveTo>
                  <a:pt x="0" y="0"/>
                </a:moveTo>
                <a:lnTo>
                  <a:pt x="0" y="288209"/>
                </a:lnTo>
              </a:path>
            </a:pathLst>
          </a:custGeom>
          <a:ln w="9525">
            <a:solidFill>
              <a:srgbClr val="FFFFFF"/>
            </a:solidFill>
          </a:ln>
        </p:spPr>
        <p:txBody>
          <a:bodyPr wrap="square" lIns="0" tIns="0" rIns="0" bIns="0" rtlCol="0"/>
          <a:lstStyle/>
          <a:p>
            <a:endParaRPr/>
          </a:p>
        </p:txBody>
      </p:sp>
      <p:sp>
        <p:nvSpPr>
          <p:cNvPr id="35" name="object 35"/>
          <p:cNvSpPr/>
          <p:nvPr/>
        </p:nvSpPr>
        <p:spPr>
          <a:xfrm>
            <a:off x="4409294" y="2438496"/>
            <a:ext cx="0" cy="288290"/>
          </a:xfrm>
          <a:custGeom>
            <a:avLst/>
            <a:gdLst/>
            <a:ahLst/>
            <a:cxnLst/>
            <a:rect l="l" t="t" r="r" b="b"/>
            <a:pathLst>
              <a:path h="288289">
                <a:moveTo>
                  <a:pt x="0" y="0"/>
                </a:moveTo>
                <a:lnTo>
                  <a:pt x="0" y="288209"/>
                </a:lnTo>
              </a:path>
            </a:pathLst>
          </a:custGeom>
          <a:ln w="9525">
            <a:solidFill>
              <a:srgbClr val="FFFFFF"/>
            </a:solidFill>
          </a:ln>
        </p:spPr>
        <p:txBody>
          <a:bodyPr wrap="square" lIns="0" tIns="0" rIns="0" bIns="0" rtlCol="0"/>
          <a:lstStyle/>
          <a:p>
            <a:endParaRPr/>
          </a:p>
        </p:txBody>
      </p:sp>
      <p:sp>
        <p:nvSpPr>
          <p:cNvPr id="36" name="object 36"/>
          <p:cNvSpPr/>
          <p:nvPr/>
        </p:nvSpPr>
        <p:spPr>
          <a:xfrm>
            <a:off x="2721539" y="5829899"/>
            <a:ext cx="1125855" cy="0"/>
          </a:xfrm>
          <a:custGeom>
            <a:avLst/>
            <a:gdLst/>
            <a:ahLst/>
            <a:cxnLst/>
            <a:rect l="l" t="t" r="r" b="b"/>
            <a:pathLst>
              <a:path w="1125854">
                <a:moveTo>
                  <a:pt x="0" y="0"/>
                </a:moveTo>
                <a:lnTo>
                  <a:pt x="1125226" y="0"/>
                </a:lnTo>
              </a:path>
            </a:pathLst>
          </a:custGeom>
          <a:ln w="9525">
            <a:solidFill>
              <a:srgbClr val="FFFFFF"/>
            </a:solidFill>
          </a:ln>
        </p:spPr>
        <p:txBody>
          <a:bodyPr wrap="square" lIns="0" tIns="0" rIns="0" bIns="0" rtlCol="0"/>
          <a:lstStyle/>
          <a:p>
            <a:endParaRPr/>
          </a:p>
        </p:txBody>
      </p:sp>
      <p:sp>
        <p:nvSpPr>
          <p:cNvPr id="37" name="object 37"/>
          <p:cNvSpPr/>
          <p:nvPr/>
        </p:nvSpPr>
        <p:spPr>
          <a:xfrm>
            <a:off x="2721539" y="4319984"/>
            <a:ext cx="1125855" cy="0"/>
          </a:xfrm>
          <a:custGeom>
            <a:avLst/>
            <a:gdLst/>
            <a:ahLst/>
            <a:cxnLst/>
            <a:rect l="l" t="t" r="r" b="b"/>
            <a:pathLst>
              <a:path w="1125854">
                <a:moveTo>
                  <a:pt x="0" y="0"/>
                </a:moveTo>
                <a:lnTo>
                  <a:pt x="1125226" y="0"/>
                </a:lnTo>
              </a:path>
            </a:pathLst>
          </a:custGeom>
          <a:ln w="9525">
            <a:solidFill>
              <a:srgbClr val="FFFFFF"/>
            </a:solidFill>
          </a:ln>
        </p:spPr>
        <p:txBody>
          <a:bodyPr wrap="square" lIns="0" tIns="0" rIns="0" bIns="0" rtlCol="0"/>
          <a:lstStyle/>
          <a:p>
            <a:endParaRPr/>
          </a:p>
        </p:txBody>
      </p:sp>
      <p:sp>
        <p:nvSpPr>
          <p:cNvPr id="38" name="object 38"/>
          <p:cNvSpPr/>
          <p:nvPr/>
        </p:nvSpPr>
        <p:spPr>
          <a:xfrm>
            <a:off x="3846765" y="2925844"/>
            <a:ext cx="0" cy="1394460"/>
          </a:xfrm>
          <a:custGeom>
            <a:avLst/>
            <a:gdLst/>
            <a:ahLst/>
            <a:cxnLst/>
            <a:rect l="l" t="t" r="r" b="b"/>
            <a:pathLst>
              <a:path h="1394460">
                <a:moveTo>
                  <a:pt x="0" y="0"/>
                </a:moveTo>
                <a:lnTo>
                  <a:pt x="0" y="1394140"/>
                </a:lnTo>
              </a:path>
            </a:pathLst>
          </a:custGeom>
          <a:ln w="9525">
            <a:solidFill>
              <a:srgbClr val="FFFFFF"/>
            </a:solidFill>
          </a:ln>
        </p:spPr>
        <p:txBody>
          <a:bodyPr wrap="square" lIns="0" tIns="0" rIns="0" bIns="0" rtlCol="0"/>
          <a:lstStyle/>
          <a:p>
            <a:endParaRPr/>
          </a:p>
        </p:txBody>
      </p:sp>
      <p:sp>
        <p:nvSpPr>
          <p:cNvPr id="39" name="object 39"/>
          <p:cNvSpPr/>
          <p:nvPr/>
        </p:nvSpPr>
        <p:spPr>
          <a:xfrm>
            <a:off x="2721539" y="2925844"/>
            <a:ext cx="0" cy="1394460"/>
          </a:xfrm>
          <a:custGeom>
            <a:avLst/>
            <a:gdLst/>
            <a:ahLst/>
            <a:cxnLst/>
            <a:rect l="l" t="t" r="r" b="b"/>
            <a:pathLst>
              <a:path h="1394460">
                <a:moveTo>
                  <a:pt x="0" y="0"/>
                </a:moveTo>
                <a:lnTo>
                  <a:pt x="0" y="1394140"/>
                </a:lnTo>
              </a:path>
            </a:pathLst>
          </a:custGeom>
          <a:ln w="9525">
            <a:solidFill>
              <a:srgbClr val="FFFFFF"/>
            </a:solidFill>
          </a:ln>
        </p:spPr>
        <p:txBody>
          <a:bodyPr wrap="square" lIns="0" tIns="0" rIns="0" bIns="0" rtlCol="0"/>
          <a:lstStyle/>
          <a:p>
            <a:endParaRPr/>
          </a:p>
        </p:txBody>
      </p:sp>
      <p:sp>
        <p:nvSpPr>
          <p:cNvPr id="40" name="object 40"/>
          <p:cNvSpPr/>
          <p:nvPr/>
        </p:nvSpPr>
        <p:spPr>
          <a:xfrm>
            <a:off x="2721539" y="4928475"/>
            <a:ext cx="1125855" cy="0"/>
          </a:xfrm>
          <a:custGeom>
            <a:avLst/>
            <a:gdLst/>
            <a:ahLst/>
            <a:cxnLst/>
            <a:rect l="l" t="t" r="r" b="b"/>
            <a:pathLst>
              <a:path w="1125854">
                <a:moveTo>
                  <a:pt x="0" y="0"/>
                </a:moveTo>
                <a:lnTo>
                  <a:pt x="1125226" y="0"/>
                </a:lnTo>
              </a:path>
            </a:pathLst>
          </a:custGeom>
          <a:ln w="9525">
            <a:solidFill>
              <a:srgbClr val="FFFFFF"/>
            </a:solidFill>
          </a:ln>
        </p:spPr>
        <p:txBody>
          <a:bodyPr wrap="square" lIns="0" tIns="0" rIns="0" bIns="0" rtlCol="0"/>
          <a:lstStyle/>
          <a:p>
            <a:endParaRPr/>
          </a:p>
        </p:txBody>
      </p:sp>
      <p:sp>
        <p:nvSpPr>
          <p:cNvPr id="41" name="object 41"/>
          <p:cNvSpPr/>
          <p:nvPr/>
        </p:nvSpPr>
        <p:spPr>
          <a:xfrm>
            <a:off x="3846765" y="4319984"/>
            <a:ext cx="0" cy="608965"/>
          </a:xfrm>
          <a:custGeom>
            <a:avLst/>
            <a:gdLst/>
            <a:ahLst/>
            <a:cxnLst/>
            <a:rect l="l" t="t" r="r" b="b"/>
            <a:pathLst>
              <a:path h="608964">
                <a:moveTo>
                  <a:pt x="0" y="0"/>
                </a:moveTo>
                <a:lnTo>
                  <a:pt x="0" y="608490"/>
                </a:lnTo>
              </a:path>
            </a:pathLst>
          </a:custGeom>
          <a:ln w="9525">
            <a:solidFill>
              <a:srgbClr val="FFFFFF"/>
            </a:solidFill>
          </a:ln>
        </p:spPr>
        <p:txBody>
          <a:bodyPr wrap="square" lIns="0" tIns="0" rIns="0" bIns="0" rtlCol="0"/>
          <a:lstStyle/>
          <a:p>
            <a:endParaRPr/>
          </a:p>
        </p:txBody>
      </p:sp>
      <p:sp>
        <p:nvSpPr>
          <p:cNvPr id="42" name="object 42"/>
          <p:cNvSpPr/>
          <p:nvPr/>
        </p:nvSpPr>
        <p:spPr>
          <a:xfrm>
            <a:off x="2721539" y="4319984"/>
            <a:ext cx="0" cy="608965"/>
          </a:xfrm>
          <a:custGeom>
            <a:avLst/>
            <a:gdLst/>
            <a:ahLst/>
            <a:cxnLst/>
            <a:rect l="l" t="t" r="r" b="b"/>
            <a:pathLst>
              <a:path h="608964">
                <a:moveTo>
                  <a:pt x="0" y="0"/>
                </a:moveTo>
                <a:lnTo>
                  <a:pt x="0" y="608490"/>
                </a:lnTo>
              </a:path>
            </a:pathLst>
          </a:custGeom>
          <a:ln w="9525">
            <a:solidFill>
              <a:srgbClr val="FFFFFF"/>
            </a:solidFill>
          </a:ln>
        </p:spPr>
        <p:txBody>
          <a:bodyPr wrap="square" lIns="0" tIns="0" rIns="0" bIns="0" rtlCol="0"/>
          <a:lstStyle/>
          <a:p>
            <a:endParaRPr/>
          </a:p>
        </p:txBody>
      </p:sp>
      <p:sp>
        <p:nvSpPr>
          <p:cNvPr id="43" name="object 43"/>
          <p:cNvSpPr/>
          <p:nvPr/>
        </p:nvSpPr>
        <p:spPr>
          <a:xfrm>
            <a:off x="5534351" y="4470015"/>
            <a:ext cx="0" cy="549910"/>
          </a:xfrm>
          <a:custGeom>
            <a:avLst/>
            <a:gdLst/>
            <a:ahLst/>
            <a:cxnLst/>
            <a:rect l="l" t="t" r="r" b="b"/>
            <a:pathLst>
              <a:path h="549910">
                <a:moveTo>
                  <a:pt x="0" y="0"/>
                </a:moveTo>
                <a:lnTo>
                  <a:pt x="0" y="549341"/>
                </a:lnTo>
              </a:path>
            </a:pathLst>
          </a:custGeom>
          <a:ln w="9525">
            <a:solidFill>
              <a:srgbClr val="FFFFFF"/>
            </a:solidFill>
          </a:ln>
        </p:spPr>
        <p:txBody>
          <a:bodyPr wrap="square" lIns="0" tIns="0" rIns="0" bIns="0" rtlCol="0"/>
          <a:lstStyle/>
          <a:p>
            <a:endParaRPr/>
          </a:p>
        </p:txBody>
      </p:sp>
      <p:sp>
        <p:nvSpPr>
          <p:cNvPr id="44" name="object 44"/>
          <p:cNvSpPr/>
          <p:nvPr/>
        </p:nvSpPr>
        <p:spPr>
          <a:xfrm>
            <a:off x="4409294" y="4470015"/>
            <a:ext cx="0" cy="549910"/>
          </a:xfrm>
          <a:custGeom>
            <a:avLst/>
            <a:gdLst/>
            <a:ahLst/>
            <a:cxnLst/>
            <a:rect l="l" t="t" r="r" b="b"/>
            <a:pathLst>
              <a:path h="549910">
                <a:moveTo>
                  <a:pt x="0" y="0"/>
                </a:moveTo>
                <a:lnTo>
                  <a:pt x="0" y="549341"/>
                </a:lnTo>
              </a:path>
            </a:pathLst>
          </a:custGeom>
          <a:ln w="9525">
            <a:solidFill>
              <a:srgbClr val="FFFFFF"/>
            </a:solidFill>
          </a:ln>
        </p:spPr>
        <p:txBody>
          <a:bodyPr wrap="square" lIns="0" tIns="0" rIns="0" bIns="0" rtlCol="0"/>
          <a:lstStyle/>
          <a:p>
            <a:endParaRPr/>
          </a:p>
        </p:txBody>
      </p:sp>
      <p:sp>
        <p:nvSpPr>
          <p:cNvPr id="45" name="object 45"/>
          <p:cNvSpPr/>
          <p:nvPr/>
        </p:nvSpPr>
        <p:spPr>
          <a:xfrm>
            <a:off x="4409294" y="5019357"/>
            <a:ext cx="1125220" cy="0"/>
          </a:xfrm>
          <a:custGeom>
            <a:avLst/>
            <a:gdLst/>
            <a:ahLst/>
            <a:cxnLst/>
            <a:rect l="l" t="t" r="r" b="b"/>
            <a:pathLst>
              <a:path w="1125220">
                <a:moveTo>
                  <a:pt x="0" y="0"/>
                </a:moveTo>
                <a:lnTo>
                  <a:pt x="1125057" y="0"/>
                </a:lnTo>
              </a:path>
            </a:pathLst>
          </a:custGeom>
          <a:ln w="9525">
            <a:solidFill>
              <a:srgbClr val="FFFFFF"/>
            </a:solidFill>
          </a:ln>
        </p:spPr>
        <p:txBody>
          <a:bodyPr wrap="square" lIns="0" tIns="0" rIns="0" bIns="0" rtlCol="0"/>
          <a:lstStyle/>
          <a:p>
            <a:endParaRPr/>
          </a:p>
        </p:txBody>
      </p:sp>
      <p:sp>
        <p:nvSpPr>
          <p:cNvPr id="46" name="object 46"/>
          <p:cNvSpPr/>
          <p:nvPr/>
        </p:nvSpPr>
        <p:spPr>
          <a:xfrm>
            <a:off x="5534351" y="5019357"/>
            <a:ext cx="0" cy="810895"/>
          </a:xfrm>
          <a:custGeom>
            <a:avLst/>
            <a:gdLst/>
            <a:ahLst/>
            <a:cxnLst/>
            <a:rect l="l" t="t" r="r" b="b"/>
            <a:pathLst>
              <a:path h="810895">
                <a:moveTo>
                  <a:pt x="0" y="0"/>
                </a:moveTo>
                <a:lnTo>
                  <a:pt x="0" y="810541"/>
                </a:lnTo>
              </a:path>
            </a:pathLst>
          </a:custGeom>
          <a:ln w="9525">
            <a:solidFill>
              <a:srgbClr val="FFFFFF"/>
            </a:solidFill>
          </a:ln>
        </p:spPr>
        <p:txBody>
          <a:bodyPr wrap="square" lIns="0" tIns="0" rIns="0" bIns="0" rtlCol="0"/>
          <a:lstStyle/>
          <a:p>
            <a:endParaRPr/>
          </a:p>
        </p:txBody>
      </p:sp>
      <p:sp>
        <p:nvSpPr>
          <p:cNvPr id="47" name="object 47"/>
          <p:cNvSpPr/>
          <p:nvPr/>
        </p:nvSpPr>
        <p:spPr>
          <a:xfrm>
            <a:off x="4409294" y="5019357"/>
            <a:ext cx="0" cy="810895"/>
          </a:xfrm>
          <a:custGeom>
            <a:avLst/>
            <a:gdLst/>
            <a:ahLst/>
            <a:cxnLst/>
            <a:rect l="l" t="t" r="r" b="b"/>
            <a:pathLst>
              <a:path h="810895">
                <a:moveTo>
                  <a:pt x="0" y="0"/>
                </a:moveTo>
                <a:lnTo>
                  <a:pt x="0" y="810541"/>
                </a:lnTo>
              </a:path>
            </a:pathLst>
          </a:custGeom>
          <a:ln w="9525">
            <a:solidFill>
              <a:srgbClr val="FFFFFF"/>
            </a:solidFill>
          </a:ln>
        </p:spPr>
        <p:txBody>
          <a:bodyPr wrap="square" lIns="0" tIns="0" rIns="0" bIns="0" rtlCol="0"/>
          <a:lstStyle/>
          <a:p>
            <a:endParaRPr/>
          </a:p>
        </p:txBody>
      </p:sp>
      <p:sp>
        <p:nvSpPr>
          <p:cNvPr id="48" name="object 48"/>
          <p:cNvSpPr/>
          <p:nvPr/>
        </p:nvSpPr>
        <p:spPr>
          <a:xfrm>
            <a:off x="4409294" y="5829899"/>
            <a:ext cx="1125220" cy="0"/>
          </a:xfrm>
          <a:custGeom>
            <a:avLst/>
            <a:gdLst/>
            <a:ahLst/>
            <a:cxnLst/>
            <a:rect l="l" t="t" r="r" b="b"/>
            <a:pathLst>
              <a:path w="1125220">
                <a:moveTo>
                  <a:pt x="0" y="0"/>
                </a:moveTo>
                <a:lnTo>
                  <a:pt x="1125057" y="0"/>
                </a:lnTo>
              </a:path>
            </a:pathLst>
          </a:custGeom>
          <a:ln w="9525">
            <a:solidFill>
              <a:srgbClr val="FFFFFF"/>
            </a:solidFill>
          </a:ln>
        </p:spPr>
        <p:txBody>
          <a:bodyPr wrap="square" lIns="0" tIns="0" rIns="0" bIns="0" rtlCol="0"/>
          <a:lstStyle/>
          <a:p>
            <a:endParaRPr/>
          </a:p>
        </p:txBody>
      </p:sp>
      <p:sp>
        <p:nvSpPr>
          <p:cNvPr id="49" name="object 49"/>
          <p:cNvSpPr/>
          <p:nvPr/>
        </p:nvSpPr>
        <p:spPr>
          <a:xfrm>
            <a:off x="4409294" y="4470015"/>
            <a:ext cx="1125220" cy="0"/>
          </a:xfrm>
          <a:custGeom>
            <a:avLst/>
            <a:gdLst/>
            <a:ahLst/>
            <a:cxnLst/>
            <a:rect l="l" t="t" r="r" b="b"/>
            <a:pathLst>
              <a:path w="1125220">
                <a:moveTo>
                  <a:pt x="0" y="0"/>
                </a:moveTo>
                <a:lnTo>
                  <a:pt x="1125057" y="0"/>
                </a:lnTo>
              </a:path>
            </a:pathLst>
          </a:custGeom>
          <a:ln w="9525">
            <a:solidFill>
              <a:srgbClr val="FFFFFF"/>
            </a:solidFill>
          </a:ln>
        </p:spPr>
        <p:txBody>
          <a:bodyPr wrap="square" lIns="0" tIns="0" rIns="0" bIns="0" rtlCol="0"/>
          <a:lstStyle/>
          <a:p>
            <a:endParaRPr/>
          </a:p>
        </p:txBody>
      </p:sp>
      <p:sp>
        <p:nvSpPr>
          <p:cNvPr id="50" name="object 50"/>
          <p:cNvSpPr/>
          <p:nvPr/>
        </p:nvSpPr>
        <p:spPr>
          <a:xfrm>
            <a:off x="5534351" y="2726705"/>
            <a:ext cx="0" cy="299085"/>
          </a:xfrm>
          <a:custGeom>
            <a:avLst/>
            <a:gdLst/>
            <a:ahLst/>
            <a:cxnLst/>
            <a:rect l="l" t="t" r="r" b="b"/>
            <a:pathLst>
              <a:path h="299085">
                <a:moveTo>
                  <a:pt x="0" y="0"/>
                </a:moveTo>
                <a:lnTo>
                  <a:pt x="0" y="298538"/>
                </a:lnTo>
              </a:path>
            </a:pathLst>
          </a:custGeom>
          <a:ln w="9525">
            <a:solidFill>
              <a:srgbClr val="FFFFFF"/>
            </a:solidFill>
          </a:ln>
        </p:spPr>
        <p:txBody>
          <a:bodyPr wrap="square" lIns="0" tIns="0" rIns="0" bIns="0" rtlCol="0"/>
          <a:lstStyle/>
          <a:p>
            <a:endParaRPr/>
          </a:p>
        </p:txBody>
      </p:sp>
      <p:sp>
        <p:nvSpPr>
          <p:cNvPr id="51" name="object 51"/>
          <p:cNvSpPr/>
          <p:nvPr/>
        </p:nvSpPr>
        <p:spPr>
          <a:xfrm>
            <a:off x="4409294" y="2726705"/>
            <a:ext cx="0" cy="299085"/>
          </a:xfrm>
          <a:custGeom>
            <a:avLst/>
            <a:gdLst/>
            <a:ahLst/>
            <a:cxnLst/>
            <a:rect l="l" t="t" r="r" b="b"/>
            <a:pathLst>
              <a:path h="299085">
                <a:moveTo>
                  <a:pt x="0" y="0"/>
                </a:moveTo>
                <a:lnTo>
                  <a:pt x="0" y="298538"/>
                </a:lnTo>
              </a:path>
            </a:pathLst>
          </a:custGeom>
          <a:ln w="9525">
            <a:solidFill>
              <a:srgbClr val="FFFFFF"/>
            </a:solidFill>
          </a:ln>
        </p:spPr>
        <p:txBody>
          <a:bodyPr wrap="square" lIns="0" tIns="0" rIns="0" bIns="0" rtlCol="0"/>
          <a:lstStyle/>
          <a:p>
            <a:endParaRPr/>
          </a:p>
        </p:txBody>
      </p:sp>
      <p:sp>
        <p:nvSpPr>
          <p:cNvPr id="52" name="object 52"/>
          <p:cNvSpPr/>
          <p:nvPr/>
        </p:nvSpPr>
        <p:spPr>
          <a:xfrm>
            <a:off x="4409294" y="3025244"/>
            <a:ext cx="1125220" cy="0"/>
          </a:xfrm>
          <a:custGeom>
            <a:avLst/>
            <a:gdLst/>
            <a:ahLst/>
            <a:cxnLst/>
            <a:rect l="l" t="t" r="r" b="b"/>
            <a:pathLst>
              <a:path w="1125220">
                <a:moveTo>
                  <a:pt x="0" y="0"/>
                </a:moveTo>
                <a:lnTo>
                  <a:pt x="1125057" y="0"/>
                </a:lnTo>
              </a:path>
            </a:pathLst>
          </a:custGeom>
          <a:ln w="9525">
            <a:solidFill>
              <a:srgbClr val="FFFFFF"/>
            </a:solidFill>
          </a:ln>
        </p:spPr>
        <p:txBody>
          <a:bodyPr wrap="square" lIns="0" tIns="0" rIns="0" bIns="0" rtlCol="0"/>
          <a:lstStyle/>
          <a:p>
            <a:endParaRPr/>
          </a:p>
        </p:txBody>
      </p:sp>
      <p:sp>
        <p:nvSpPr>
          <p:cNvPr id="53" name="object 53"/>
          <p:cNvSpPr/>
          <p:nvPr/>
        </p:nvSpPr>
        <p:spPr>
          <a:xfrm>
            <a:off x="5534351" y="3025244"/>
            <a:ext cx="0" cy="1445260"/>
          </a:xfrm>
          <a:custGeom>
            <a:avLst/>
            <a:gdLst/>
            <a:ahLst/>
            <a:cxnLst/>
            <a:rect l="l" t="t" r="r" b="b"/>
            <a:pathLst>
              <a:path h="1445260">
                <a:moveTo>
                  <a:pt x="0" y="0"/>
                </a:moveTo>
                <a:lnTo>
                  <a:pt x="0" y="1444771"/>
                </a:lnTo>
              </a:path>
            </a:pathLst>
          </a:custGeom>
          <a:ln w="9525">
            <a:solidFill>
              <a:srgbClr val="FFFFFF"/>
            </a:solidFill>
          </a:ln>
        </p:spPr>
        <p:txBody>
          <a:bodyPr wrap="square" lIns="0" tIns="0" rIns="0" bIns="0" rtlCol="0"/>
          <a:lstStyle/>
          <a:p>
            <a:endParaRPr/>
          </a:p>
        </p:txBody>
      </p:sp>
      <p:sp>
        <p:nvSpPr>
          <p:cNvPr id="54" name="object 54"/>
          <p:cNvSpPr/>
          <p:nvPr/>
        </p:nvSpPr>
        <p:spPr>
          <a:xfrm>
            <a:off x="4409294" y="3025244"/>
            <a:ext cx="0" cy="1445260"/>
          </a:xfrm>
          <a:custGeom>
            <a:avLst/>
            <a:gdLst/>
            <a:ahLst/>
            <a:cxnLst/>
            <a:rect l="l" t="t" r="r" b="b"/>
            <a:pathLst>
              <a:path h="1445260">
                <a:moveTo>
                  <a:pt x="0" y="0"/>
                </a:moveTo>
                <a:lnTo>
                  <a:pt x="0" y="1444771"/>
                </a:lnTo>
              </a:path>
            </a:pathLst>
          </a:custGeom>
          <a:ln w="9525">
            <a:solidFill>
              <a:srgbClr val="FFFFFF"/>
            </a:solidFill>
          </a:ln>
        </p:spPr>
        <p:txBody>
          <a:bodyPr wrap="square" lIns="0" tIns="0" rIns="0" bIns="0" rtlCol="0"/>
          <a:lstStyle/>
          <a:p>
            <a:endParaRPr/>
          </a:p>
        </p:txBody>
      </p:sp>
      <p:sp>
        <p:nvSpPr>
          <p:cNvPr id="55" name="object 55"/>
          <p:cNvSpPr/>
          <p:nvPr/>
        </p:nvSpPr>
        <p:spPr>
          <a:xfrm>
            <a:off x="4409294" y="4470015"/>
            <a:ext cx="1125220" cy="0"/>
          </a:xfrm>
          <a:custGeom>
            <a:avLst/>
            <a:gdLst/>
            <a:ahLst/>
            <a:cxnLst/>
            <a:rect l="l" t="t" r="r" b="b"/>
            <a:pathLst>
              <a:path w="1125220">
                <a:moveTo>
                  <a:pt x="0" y="0"/>
                </a:moveTo>
                <a:lnTo>
                  <a:pt x="1125057" y="0"/>
                </a:lnTo>
              </a:path>
            </a:pathLst>
          </a:custGeom>
          <a:ln w="9525">
            <a:solidFill>
              <a:srgbClr val="FFFFFF"/>
            </a:solidFill>
          </a:ln>
        </p:spPr>
        <p:txBody>
          <a:bodyPr wrap="square" lIns="0" tIns="0" rIns="0" bIns="0" rtlCol="0"/>
          <a:lstStyle/>
          <a:p>
            <a:endParaRPr/>
          </a:p>
        </p:txBody>
      </p:sp>
      <p:sp>
        <p:nvSpPr>
          <p:cNvPr id="56" name="object 56"/>
          <p:cNvSpPr/>
          <p:nvPr/>
        </p:nvSpPr>
        <p:spPr>
          <a:xfrm>
            <a:off x="1033902" y="2851505"/>
            <a:ext cx="0" cy="1285875"/>
          </a:xfrm>
          <a:custGeom>
            <a:avLst/>
            <a:gdLst/>
            <a:ahLst/>
            <a:cxnLst/>
            <a:rect l="l" t="t" r="r" b="b"/>
            <a:pathLst>
              <a:path h="1285875">
                <a:moveTo>
                  <a:pt x="0" y="0"/>
                </a:moveTo>
                <a:lnTo>
                  <a:pt x="0" y="1285765"/>
                </a:lnTo>
              </a:path>
            </a:pathLst>
          </a:custGeom>
          <a:ln w="9525">
            <a:solidFill>
              <a:srgbClr val="FFFFFF"/>
            </a:solidFill>
          </a:ln>
        </p:spPr>
        <p:txBody>
          <a:bodyPr wrap="square" lIns="0" tIns="0" rIns="0" bIns="0" rtlCol="0"/>
          <a:lstStyle/>
          <a:p>
            <a:endParaRPr/>
          </a:p>
        </p:txBody>
      </p:sp>
      <p:sp>
        <p:nvSpPr>
          <p:cNvPr id="57" name="object 57"/>
          <p:cNvSpPr/>
          <p:nvPr/>
        </p:nvSpPr>
        <p:spPr>
          <a:xfrm>
            <a:off x="1033902" y="4137271"/>
            <a:ext cx="1125220" cy="0"/>
          </a:xfrm>
          <a:custGeom>
            <a:avLst/>
            <a:gdLst/>
            <a:ahLst/>
            <a:cxnLst/>
            <a:rect l="l" t="t" r="r" b="b"/>
            <a:pathLst>
              <a:path w="1125220">
                <a:moveTo>
                  <a:pt x="0" y="0"/>
                </a:moveTo>
                <a:lnTo>
                  <a:pt x="1125108" y="0"/>
                </a:lnTo>
              </a:path>
            </a:pathLst>
          </a:custGeom>
          <a:ln w="9525">
            <a:solidFill>
              <a:srgbClr val="FFFFFF"/>
            </a:solidFill>
          </a:ln>
        </p:spPr>
        <p:txBody>
          <a:bodyPr wrap="square" lIns="0" tIns="0" rIns="0" bIns="0" rtlCol="0"/>
          <a:lstStyle/>
          <a:p>
            <a:endParaRPr/>
          </a:p>
        </p:txBody>
      </p:sp>
      <p:sp>
        <p:nvSpPr>
          <p:cNvPr id="58" name="object 58"/>
          <p:cNvSpPr/>
          <p:nvPr/>
        </p:nvSpPr>
        <p:spPr>
          <a:xfrm>
            <a:off x="1033902" y="2851505"/>
            <a:ext cx="1125220" cy="0"/>
          </a:xfrm>
          <a:custGeom>
            <a:avLst/>
            <a:gdLst/>
            <a:ahLst/>
            <a:cxnLst/>
            <a:rect l="l" t="t" r="r" b="b"/>
            <a:pathLst>
              <a:path w="1125220">
                <a:moveTo>
                  <a:pt x="0" y="0"/>
                </a:moveTo>
                <a:lnTo>
                  <a:pt x="1125108" y="0"/>
                </a:lnTo>
              </a:path>
            </a:pathLst>
          </a:custGeom>
          <a:ln w="9525">
            <a:solidFill>
              <a:srgbClr val="FFFFFF"/>
            </a:solidFill>
          </a:ln>
        </p:spPr>
        <p:txBody>
          <a:bodyPr wrap="square" lIns="0" tIns="0" rIns="0" bIns="0" rtlCol="0"/>
          <a:lstStyle/>
          <a:p>
            <a:endParaRPr/>
          </a:p>
        </p:txBody>
      </p:sp>
      <p:sp>
        <p:nvSpPr>
          <p:cNvPr id="59" name="object 59"/>
          <p:cNvSpPr/>
          <p:nvPr/>
        </p:nvSpPr>
        <p:spPr>
          <a:xfrm>
            <a:off x="2159010" y="2851505"/>
            <a:ext cx="0" cy="1285875"/>
          </a:xfrm>
          <a:custGeom>
            <a:avLst/>
            <a:gdLst/>
            <a:ahLst/>
            <a:cxnLst/>
            <a:rect l="l" t="t" r="r" b="b"/>
            <a:pathLst>
              <a:path h="1285875">
                <a:moveTo>
                  <a:pt x="0" y="0"/>
                </a:moveTo>
                <a:lnTo>
                  <a:pt x="0" y="1285765"/>
                </a:lnTo>
              </a:path>
            </a:pathLst>
          </a:custGeom>
          <a:ln w="9525">
            <a:solidFill>
              <a:srgbClr val="FFFFFF"/>
            </a:solidFill>
          </a:ln>
        </p:spPr>
        <p:txBody>
          <a:bodyPr wrap="square" lIns="0" tIns="0" rIns="0" bIns="0" rtlCol="0"/>
          <a:lstStyle/>
          <a:p>
            <a:endParaRPr/>
          </a:p>
        </p:txBody>
      </p:sp>
      <p:sp>
        <p:nvSpPr>
          <p:cNvPr id="60" name="object 60"/>
          <p:cNvSpPr/>
          <p:nvPr/>
        </p:nvSpPr>
        <p:spPr>
          <a:xfrm>
            <a:off x="1033902" y="4137271"/>
            <a:ext cx="0" cy="649605"/>
          </a:xfrm>
          <a:custGeom>
            <a:avLst/>
            <a:gdLst/>
            <a:ahLst/>
            <a:cxnLst/>
            <a:rect l="l" t="t" r="r" b="b"/>
            <a:pathLst>
              <a:path h="649604">
                <a:moveTo>
                  <a:pt x="0" y="0"/>
                </a:moveTo>
                <a:lnTo>
                  <a:pt x="0" y="649436"/>
                </a:lnTo>
              </a:path>
            </a:pathLst>
          </a:custGeom>
          <a:ln w="9525">
            <a:solidFill>
              <a:srgbClr val="FFFFFF"/>
            </a:solidFill>
          </a:ln>
        </p:spPr>
        <p:txBody>
          <a:bodyPr wrap="square" lIns="0" tIns="0" rIns="0" bIns="0" rtlCol="0"/>
          <a:lstStyle/>
          <a:p>
            <a:endParaRPr/>
          </a:p>
        </p:txBody>
      </p:sp>
      <p:sp>
        <p:nvSpPr>
          <p:cNvPr id="61" name="object 61"/>
          <p:cNvSpPr/>
          <p:nvPr/>
        </p:nvSpPr>
        <p:spPr>
          <a:xfrm>
            <a:off x="1033902" y="4786707"/>
            <a:ext cx="1125220" cy="0"/>
          </a:xfrm>
          <a:custGeom>
            <a:avLst/>
            <a:gdLst/>
            <a:ahLst/>
            <a:cxnLst/>
            <a:rect l="l" t="t" r="r" b="b"/>
            <a:pathLst>
              <a:path w="1125220">
                <a:moveTo>
                  <a:pt x="0" y="0"/>
                </a:moveTo>
                <a:lnTo>
                  <a:pt x="1125108" y="0"/>
                </a:lnTo>
              </a:path>
            </a:pathLst>
          </a:custGeom>
          <a:ln w="9525">
            <a:solidFill>
              <a:srgbClr val="FFFFFF"/>
            </a:solidFill>
          </a:ln>
        </p:spPr>
        <p:txBody>
          <a:bodyPr wrap="square" lIns="0" tIns="0" rIns="0" bIns="0" rtlCol="0"/>
          <a:lstStyle/>
          <a:p>
            <a:endParaRPr/>
          </a:p>
        </p:txBody>
      </p:sp>
      <p:sp>
        <p:nvSpPr>
          <p:cNvPr id="62" name="object 62"/>
          <p:cNvSpPr/>
          <p:nvPr/>
        </p:nvSpPr>
        <p:spPr>
          <a:xfrm>
            <a:off x="1033902" y="4137271"/>
            <a:ext cx="1125220" cy="0"/>
          </a:xfrm>
          <a:custGeom>
            <a:avLst/>
            <a:gdLst/>
            <a:ahLst/>
            <a:cxnLst/>
            <a:rect l="l" t="t" r="r" b="b"/>
            <a:pathLst>
              <a:path w="1125220">
                <a:moveTo>
                  <a:pt x="0" y="0"/>
                </a:moveTo>
                <a:lnTo>
                  <a:pt x="1125108" y="0"/>
                </a:lnTo>
              </a:path>
            </a:pathLst>
          </a:custGeom>
          <a:ln w="9525">
            <a:solidFill>
              <a:srgbClr val="FFFFFF"/>
            </a:solidFill>
          </a:ln>
        </p:spPr>
        <p:txBody>
          <a:bodyPr wrap="square" lIns="0" tIns="0" rIns="0" bIns="0" rtlCol="0"/>
          <a:lstStyle/>
          <a:p>
            <a:endParaRPr/>
          </a:p>
        </p:txBody>
      </p:sp>
      <p:sp>
        <p:nvSpPr>
          <p:cNvPr id="63" name="object 63"/>
          <p:cNvSpPr/>
          <p:nvPr/>
        </p:nvSpPr>
        <p:spPr>
          <a:xfrm>
            <a:off x="2159010" y="2636618"/>
            <a:ext cx="0" cy="215265"/>
          </a:xfrm>
          <a:custGeom>
            <a:avLst/>
            <a:gdLst/>
            <a:ahLst/>
            <a:cxnLst/>
            <a:rect l="l" t="t" r="r" b="b"/>
            <a:pathLst>
              <a:path h="215264">
                <a:moveTo>
                  <a:pt x="0" y="0"/>
                </a:moveTo>
                <a:lnTo>
                  <a:pt x="0" y="214886"/>
                </a:lnTo>
              </a:path>
            </a:pathLst>
          </a:custGeom>
          <a:ln w="9525">
            <a:solidFill>
              <a:srgbClr val="FFFFFF"/>
            </a:solidFill>
          </a:ln>
        </p:spPr>
        <p:txBody>
          <a:bodyPr wrap="square" lIns="0" tIns="0" rIns="0" bIns="0" rtlCol="0"/>
          <a:lstStyle/>
          <a:p>
            <a:endParaRPr/>
          </a:p>
        </p:txBody>
      </p:sp>
      <p:sp>
        <p:nvSpPr>
          <p:cNvPr id="64" name="object 64"/>
          <p:cNvSpPr/>
          <p:nvPr/>
        </p:nvSpPr>
        <p:spPr>
          <a:xfrm>
            <a:off x="1033902" y="2451365"/>
            <a:ext cx="0" cy="185420"/>
          </a:xfrm>
          <a:custGeom>
            <a:avLst/>
            <a:gdLst/>
            <a:ahLst/>
            <a:cxnLst/>
            <a:rect l="l" t="t" r="r" b="b"/>
            <a:pathLst>
              <a:path h="185419">
                <a:moveTo>
                  <a:pt x="0" y="0"/>
                </a:moveTo>
                <a:lnTo>
                  <a:pt x="0" y="185253"/>
                </a:lnTo>
              </a:path>
            </a:pathLst>
          </a:custGeom>
          <a:ln w="9525">
            <a:solidFill>
              <a:srgbClr val="FFFFFF"/>
            </a:solidFill>
          </a:ln>
        </p:spPr>
        <p:txBody>
          <a:bodyPr wrap="square" lIns="0" tIns="0" rIns="0" bIns="0" rtlCol="0"/>
          <a:lstStyle/>
          <a:p>
            <a:endParaRPr/>
          </a:p>
        </p:txBody>
      </p:sp>
      <p:sp>
        <p:nvSpPr>
          <p:cNvPr id="65" name="object 65"/>
          <p:cNvSpPr/>
          <p:nvPr/>
        </p:nvSpPr>
        <p:spPr>
          <a:xfrm>
            <a:off x="1033902" y="2636618"/>
            <a:ext cx="1125220" cy="0"/>
          </a:xfrm>
          <a:custGeom>
            <a:avLst/>
            <a:gdLst/>
            <a:ahLst/>
            <a:cxnLst/>
            <a:rect l="l" t="t" r="r" b="b"/>
            <a:pathLst>
              <a:path w="1125220">
                <a:moveTo>
                  <a:pt x="0" y="0"/>
                </a:moveTo>
                <a:lnTo>
                  <a:pt x="1125108" y="0"/>
                </a:lnTo>
              </a:path>
            </a:pathLst>
          </a:custGeom>
          <a:ln w="9525">
            <a:solidFill>
              <a:srgbClr val="FFFFFF"/>
            </a:solidFill>
          </a:ln>
        </p:spPr>
        <p:txBody>
          <a:bodyPr wrap="square" lIns="0" tIns="0" rIns="0" bIns="0" rtlCol="0"/>
          <a:lstStyle/>
          <a:p>
            <a:endParaRPr/>
          </a:p>
        </p:txBody>
      </p:sp>
      <p:sp>
        <p:nvSpPr>
          <p:cNvPr id="66" name="object 66"/>
          <p:cNvSpPr/>
          <p:nvPr/>
        </p:nvSpPr>
        <p:spPr>
          <a:xfrm>
            <a:off x="1033902" y="2451365"/>
            <a:ext cx="1125220" cy="0"/>
          </a:xfrm>
          <a:custGeom>
            <a:avLst/>
            <a:gdLst/>
            <a:ahLst/>
            <a:cxnLst/>
            <a:rect l="l" t="t" r="r" b="b"/>
            <a:pathLst>
              <a:path w="1125220">
                <a:moveTo>
                  <a:pt x="0" y="0"/>
                </a:moveTo>
                <a:lnTo>
                  <a:pt x="1125108" y="0"/>
                </a:lnTo>
              </a:path>
            </a:pathLst>
          </a:custGeom>
          <a:ln w="9525">
            <a:solidFill>
              <a:srgbClr val="FFFFFF"/>
            </a:solidFill>
          </a:ln>
        </p:spPr>
        <p:txBody>
          <a:bodyPr wrap="square" lIns="0" tIns="0" rIns="0" bIns="0" rtlCol="0"/>
          <a:lstStyle/>
          <a:p>
            <a:endParaRPr/>
          </a:p>
        </p:txBody>
      </p:sp>
      <p:sp>
        <p:nvSpPr>
          <p:cNvPr id="67" name="object 67"/>
          <p:cNvSpPr/>
          <p:nvPr/>
        </p:nvSpPr>
        <p:spPr>
          <a:xfrm>
            <a:off x="2159010" y="2451365"/>
            <a:ext cx="0" cy="185420"/>
          </a:xfrm>
          <a:custGeom>
            <a:avLst/>
            <a:gdLst/>
            <a:ahLst/>
            <a:cxnLst/>
            <a:rect l="l" t="t" r="r" b="b"/>
            <a:pathLst>
              <a:path h="185419">
                <a:moveTo>
                  <a:pt x="0" y="0"/>
                </a:moveTo>
                <a:lnTo>
                  <a:pt x="0" y="185253"/>
                </a:lnTo>
              </a:path>
            </a:pathLst>
          </a:custGeom>
          <a:ln w="9525">
            <a:solidFill>
              <a:srgbClr val="FFFFFF"/>
            </a:solidFill>
          </a:ln>
        </p:spPr>
        <p:txBody>
          <a:bodyPr wrap="square" lIns="0" tIns="0" rIns="0" bIns="0" rtlCol="0"/>
          <a:lstStyle/>
          <a:p>
            <a:endParaRPr/>
          </a:p>
        </p:txBody>
      </p:sp>
      <p:sp>
        <p:nvSpPr>
          <p:cNvPr id="68" name="object 68"/>
          <p:cNvSpPr/>
          <p:nvPr/>
        </p:nvSpPr>
        <p:spPr>
          <a:xfrm>
            <a:off x="1033902" y="2636618"/>
            <a:ext cx="0" cy="215265"/>
          </a:xfrm>
          <a:custGeom>
            <a:avLst/>
            <a:gdLst/>
            <a:ahLst/>
            <a:cxnLst/>
            <a:rect l="l" t="t" r="r" b="b"/>
            <a:pathLst>
              <a:path h="215264">
                <a:moveTo>
                  <a:pt x="0" y="0"/>
                </a:moveTo>
                <a:lnTo>
                  <a:pt x="0" y="214886"/>
                </a:lnTo>
              </a:path>
            </a:pathLst>
          </a:custGeom>
          <a:ln w="9525">
            <a:solidFill>
              <a:srgbClr val="FFFFFF"/>
            </a:solidFill>
          </a:ln>
        </p:spPr>
        <p:txBody>
          <a:bodyPr wrap="square" lIns="0" tIns="0" rIns="0" bIns="0" rtlCol="0"/>
          <a:lstStyle/>
          <a:p>
            <a:endParaRPr/>
          </a:p>
        </p:txBody>
      </p:sp>
      <p:sp>
        <p:nvSpPr>
          <p:cNvPr id="69" name="object 69"/>
          <p:cNvSpPr/>
          <p:nvPr/>
        </p:nvSpPr>
        <p:spPr>
          <a:xfrm>
            <a:off x="1033902" y="2851505"/>
            <a:ext cx="1125220" cy="0"/>
          </a:xfrm>
          <a:custGeom>
            <a:avLst/>
            <a:gdLst/>
            <a:ahLst/>
            <a:cxnLst/>
            <a:rect l="l" t="t" r="r" b="b"/>
            <a:pathLst>
              <a:path w="1125220">
                <a:moveTo>
                  <a:pt x="0" y="0"/>
                </a:moveTo>
                <a:lnTo>
                  <a:pt x="1125108" y="0"/>
                </a:lnTo>
              </a:path>
            </a:pathLst>
          </a:custGeom>
          <a:ln w="9525">
            <a:solidFill>
              <a:srgbClr val="FFFFFF"/>
            </a:solidFill>
          </a:ln>
        </p:spPr>
        <p:txBody>
          <a:bodyPr wrap="square" lIns="0" tIns="0" rIns="0" bIns="0" rtlCol="0"/>
          <a:lstStyle/>
          <a:p>
            <a:endParaRPr/>
          </a:p>
        </p:txBody>
      </p:sp>
      <p:sp>
        <p:nvSpPr>
          <p:cNvPr id="70" name="object 70"/>
          <p:cNvSpPr/>
          <p:nvPr/>
        </p:nvSpPr>
        <p:spPr>
          <a:xfrm>
            <a:off x="1033902" y="2636618"/>
            <a:ext cx="1125220" cy="0"/>
          </a:xfrm>
          <a:custGeom>
            <a:avLst/>
            <a:gdLst/>
            <a:ahLst/>
            <a:cxnLst/>
            <a:rect l="l" t="t" r="r" b="b"/>
            <a:pathLst>
              <a:path w="1125220">
                <a:moveTo>
                  <a:pt x="0" y="0"/>
                </a:moveTo>
                <a:lnTo>
                  <a:pt x="1125108" y="0"/>
                </a:lnTo>
              </a:path>
            </a:pathLst>
          </a:custGeom>
          <a:ln w="9525">
            <a:solidFill>
              <a:srgbClr val="FFFFFF"/>
            </a:solidFill>
          </a:ln>
        </p:spPr>
        <p:txBody>
          <a:bodyPr wrap="square" lIns="0" tIns="0" rIns="0" bIns="0" rtlCol="0"/>
          <a:lstStyle/>
          <a:p>
            <a:endParaRPr/>
          </a:p>
        </p:txBody>
      </p:sp>
      <p:sp>
        <p:nvSpPr>
          <p:cNvPr id="71" name="object 71"/>
          <p:cNvSpPr/>
          <p:nvPr/>
        </p:nvSpPr>
        <p:spPr>
          <a:xfrm>
            <a:off x="2721539" y="2925844"/>
            <a:ext cx="1125855" cy="0"/>
          </a:xfrm>
          <a:custGeom>
            <a:avLst/>
            <a:gdLst/>
            <a:ahLst/>
            <a:cxnLst/>
            <a:rect l="l" t="t" r="r" b="b"/>
            <a:pathLst>
              <a:path w="1125854">
                <a:moveTo>
                  <a:pt x="0" y="0"/>
                </a:moveTo>
                <a:lnTo>
                  <a:pt x="1125226" y="0"/>
                </a:lnTo>
              </a:path>
            </a:pathLst>
          </a:custGeom>
          <a:ln w="9525">
            <a:solidFill>
              <a:srgbClr val="FFFFFF"/>
            </a:solidFill>
          </a:ln>
        </p:spPr>
        <p:txBody>
          <a:bodyPr wrap="square" lIns="0" tIns="0" rIns="0" bIns="0" rtlCol="0"/>
          <a:lstStyle/>
          <a:p>
            <a:endParaRPr/>
          </a:p>
        </p:txBody>
      </p:sp>
      <p:sp>
        <p:nvSpPr>
          <p:cNvPr id="72" name="object 72"/>
          <p:cNvSpPr/>
          <p:nvPr/>
        </p:nvSpPr>
        <p:spPr>
          <a:xfrm>
            <a:off x="2721539" y="2660664"/>
            <a:ext cx="1125855" cy="0"/>
          </a:xfrm>
          <a:custGeom>
            <a:avLst/>
            <a:gdLst/>
            <a:ahLst/>
            <a:cxnLst/>
            <a:rect l="l" t="t" r="r" b="b"/>
            <a:pathLst>
              <a:path w="1125854">
                <a:moveTo>
                  <a:pt x="0" y="0"/>
                </a:moveTo>
                <a:lnTo>
                  <a:pt x="1125226" y="0"/>
                </a:lnTo>
              </a:path>
            </a:pathLst>
          </a:custGeom>
          <a:ln w="9525">
            <a:solidFill>
              <a:srgbClr val="FFFFFF"/>
            </a:solidFill>
          </a:ln>
        </p:spPr>
        <p:txBody>
          <a:bodyPr wrap="square" lIns="0" tIns="0" rIns="0" bIns="0" rtlCol="0"/>
          <a:lstStyle/>
          <a:p>
            <a:endParaRPr/>
          </a:p>
        </p:txBody>
      </p:sp>
      <p:sp>
        <p:nvSpPr>
          <p:cNvPr id="73" name="object 73"/>
          <p:cNvSpPr/>
          <p:nvPr/>
        </p:nvSpPr>
        <p:spPr>
          <a:xfrm>
            <a:off x="3846765" y="2438834"/>
            <a:ext cx="0" cy="222250"/>
          </a:xfrm>
          <a:custGeom>
            <a:avLst/>
            <a:gdLst/>
            <a:ahLst/>
            <a:cxnLst/>
            <a:rect l="l" t="t" r="r" b="b"/>
            <a:pathLst>
              <a:path h="222250">
                <a:moveTo>
                  <a:pt x="0" y="0"/>
                </a:moveTo>
                <a:lnTo>
                  <a:pt x="0" y="221829"/>
                </a:lnTo>
              </a:path>
            </a:pathLst>
          </a:custGeom>
          <a:ln w="9525">
            <a:solidFill>
              <a:srgbClr val="FFFFFF"/>
            </a:solidFill>
          </a:ln>
        </p:spPr>
        <p:txBody>
          <a:bodyPr wrap="square" lIns="0" tIns="0" rIns="0" bIns="0" rtlCol="0"/>
          <a:lstStyle/>
          <a:p>
            <a:endParaRPr/>
          </a:p>
        </p:txBody>
      </p:sp>
      <p:sp>
        <p:nvSpPr>
          <p:cNvPr id="74" name="object 74"/>
          <p:cNvSpPr/>
          <p:nvPr/>
        </p:nvSpPr>
        <p:spPr>
          <a:xfrm>
            <a:off x="2721539" y="2660664"/>
            <a:ext cx="0" cy="265430"/>
          </a:xfrm>
          <a:custGeom>
            <a:avLst/>
            <a:gdLst/>
            <a:ahLst/>
            <a:cxnLst/>
            <a:rect l="l" t="t" r="r" b="b"/>
            <a:pathLst>
              <a:path h="265430">
                <a:moveTo>
                  <a:pt x="0" y="0"/>
                </a:moveTo>
                <a:lnTo>
                  <a:pt x="0" y="265179"/>
                </a:lnTo>
              </a:path>
            </a:pathLst>
          </a:custGeom>
          <a:ln w="9525">
            <a:solidFill>
              <a:srgbClr val="FFFFFF"/>
            </a:solidFill>
          </a:ln>
        </p:spPr>
        <p:txBody>
          <a:bodyPr wrap="square" lIns="0" tIns="0" rIns="0" bIns="0" rtlCol="0"/>
          <a:lstStyle/>
          <a:p>
            <a:endParaRPr/>
          </a:p>
        </p:txBody>
      </p:sp>
      <p:sp>
        <p:nvSpPr>
          <p:cNvPr id="75" name="object 75"/>
          <p:cNvSpPr/>
          <p:nvPr/>
        </p:nvSpPr>
        <p:spPr>
          <a:xfrm>
            <a:off x="2721539" y="4319984"/>
            <a:ext cx="1125855" cy="0"/>
          </a:xfrm>
          <a:custGeom>
            <a:avLst/>
            <a:gdLst/>
            <a:ahLst/>
            <a:cxnLst/>
            <a:rect l="l" t="t" r="r" b="b"/>
            <a:pathLst>
              <a:path w="1125854">
                <a:moveTo>
                  <a:pt x="0" y="0"/>
                </a:moveTo>
                <a:lnTo>
                  <a:pt x="1125226" y="0"/>
                </a:lnTo>
              </a:path>
            </a:pathLst>
          </a:custGeom>
          <a:ln w="9525">
            <a:solidFill>
              <a:srgbClr val="FFFFFF"/>
            </a:solidFill>
          </a:ln>
        </p:spPr>
        <p:txBody>
          <a:bodyPr wrap="square" lIns="0" tIns="0" rIns="0" bIns="0" rtlCol="0"/>
          <a:lstStyle/>
          <a:p>
            <a:endParaRPr/>
          </a:p>
        </p:txBody>
      </p:sp>
      <p:sp>
        <p:nvSpPr>
          <p:cNvPr id="76" name="object 76"/>
          <p:cNvSpPr/>
          <p:nvPr/>
        </p:nvSpPr>
        <p:spPr>
          <a:xfrm>
            <a:off x="2721539" y="2925844"/>
            <a:ext cx="1125855" cy="0"/>
          </a:xfrm>
          <a:custGeom>
            <a:avLst/>
            <a:gdLst/>
            <a:ahLst/>
            <a:cxnLst/>
            <a:rect l="l" t="t" r="r" b="b"/>
            <a:pathLst>
              <a:path w="1125854">
                <a:moveTo>
                  <a:pt x="0" y="0"/>
                </a:moveTo>
                <a:lnTo>
                  <a:pt x="1125226" y="0"/>
                </a:lnTo>
              </a:path>
            </a:pathLst>
          </a:custGeom>
          <a:ln w="9525">
            <a:solidFill>
              <a:srgbClr val="FFFFFF"/>
            </a:solidFill>
          </a:ln>
        </p:spPr>
        <p:txBody>
          <a:bodyPr wrap="square" lIns="0" tIns="0" rIns="0" bIns="0" rtlCol="0"/>
          <a:lstStyle/>
          <a:p>
            <a:endParaRPr/>
          </a:p>
        </p:txBody>
      </p:sp>
      <p:sp>
        <p:nvSpPr>
          <p:cNvPr id="77" name="object 77"/>
          <p:cNvSpPr/>
          <p:nvPr/>
        </p:nvSpPr>
        <p:spPr>
          <a:xfrm>
            <a:off x="3846765" y="2660664"/>
            <a:ext cx="0" cy="265430"/>
          </a:xfrm>
          <a:custGeom>
            <a:avLst/>
            <a:gdLst/>
            <a:ahLst/>
            <a:cxnLst/>
            <a:rect l="l" t="t" r="r" b="b"/>
            <a:pathLst>
              <a:path h="265430">
                <a:moveTo>
                  <a:pt x="0" y="0"/>
                </a:moveTo>
                <a:lnTo>
                  <a:pt x="0" y="265179"/>
                </a:lnTo>
              </a:path>
            </a:pathLst>
          </a:custGeom>
          <a:ln w="9525">
            <a:solidFill>
              <a:srgbClr val="FFFFFF"/>
            </a:solidFill>
          </a:ln>
        </p:spPr>
        <p:txBody>
          <a:bodyPr wrap="square" lIns="0" tIns="0" rIns="0" bIns="0" rtlCol="0"/>
          <a:lstStyle/>
          <a:p>
            <a:endParaRPr/>
          </a:p>
        </p:txBody>
      </p:sp>
      <p:sp>
        <p:nvSpPr>
          <p:cNvPr id="78" name="object 78"/>
          <p:cNvSpPr/>
          <p:nvPr/>
        </p:nvSpPr>
        <p:spPr>
          <a:xfrm>
            <a:off x="2721539" y="2438834"/>
            <a:ext cx="0" cy="222250"/>
          </a:xfrm>
          <a:custGeom>
            <a:avLst/>
            <a:gdLst/>
            <a:ahLst/>
            <a:cxnLst/>
            <a:rect l="l" t="t" r="r" b="b"/>
            <a:pathLst>
              <a:path h="222250">
                <a:moveTo>
                  <a:pt x="0" y="0"/>
                </a:moveTo>
                <a:lnTo>
                  <a:pt x="0" y="221829"/>
                </a:lnTo>
              </a:path>
            </a:pathLst>
          </a:custGeom>
          <a:ln w="9525">
            <a:solidFill>
              <a:srgbClr val="FFFFFF"/>
            </a:solidFill>
          </a:ln>
        </p:spPr>
        <p:txBody>
          <a:bodyPr wrap="square" lIns="0" tIns="0" rIns="0" bIns="0" rtlCol="0"/>
          <a:lstStyle/>
          <a:p>
            <a:endParaRPr/>
          </a:p>
        </p:txBody>
      </p:sp>
      <p:sp>
        <p:nvSpPr>
          <p:cNvPr id="79" name="object 79"/>
          <p:cNvSpPr/>
          <p:nvPr/>
        </p:nvSpPr>
        <p:spPr>
          <a:xfrm>
            <a:off x="1033902" y="5829899"/>
            <a:ext cx="1125220" cy="0"/>
          </a:xfrm>
          <a:custGeom>
            <a:avLst/>
            <a:gdLst/>
            <a:ahLst/>
            <a:cxnLst/>
            <a:rect l="l" t="t" r="r" b="b"/>
            <a:pathLst>
              <a:path w="1125220">
                <a:moveTo>
                  <a:pt x="0" y="0"/>
                </a:moveTo>
                <a:lnTo>
                  <a:pt x="1125108" y="0"/>
                </a:lnTo>
              </a:path>
            </a:pathLst>
          </a:custGeom>
          <a:ln w="9525">
            <a:solidFill>
              <a:srgbClr val="FFFFFF"/>
            </a:solidFill>
          </a:ln>
        </p:spPr>
        <p:txBody>
          <a:bodyPr wrap="square" lIns="0" tIns="0" rIns="0" bIns="0" rtlCol="0"/>
          <a:lstStyle/>
          <a:p>
            <a:endParaRPr/>
          </a:p>
        </p:txBody>
      </p:sp>
      <p:sp>
        <p:nvSpPr>
          <p:cNvPr id="80" name="object 80"/>
          <p:cNvSpPr/>
          <p:nvPr/>
        </p:nvSpPr>
        <p:spPr>
          <a:xfrm>
            <a:off x="1033902" y="4786707"/>
            <a:ext cx="1125220" cy="0"/>
          </a:xfrm>
          <a:custGeom>
            <a:avLst/>
            <a:gdLst/>
            <a:ahLst/>
            <a:cxnLst/>
            <a:rect l="l" t="t" r="r" b="b"/>
            <a:pathLst>
              <a:path w="1125220">
                <a:moveTo>
                  <a:pt x="0" y="0"/>
                </a:moveTo>
                <a:lnTo>
                  <a:pt x="1125108" y="0"/>
                </a:lnTo>
              </a:path>
            </a:pathLst>
          </a:custGeom>
          <a:ln w="9525">
            <a:solidFill>
              <a:srgbClr val="FFFFFF"/>
            </a:solidFill>
          </a:ln>
        </p:spPr>
        <p:txBody>
          <a:bodyPr wrap="square" lIns="0" tIns="0" rIns="0" bIns="0" rtlCol="0"/>
          <a:lstStyle/>
          <a:p>
            <a:endParaRPr/>
          </a:p>
        </p:txBody>
      </p:sp>
      <p:sp>
        <p:nvSpPr>
          <p:cNvPr id="81" name="object 81"/>
          <p:cNvSpPr/>
          <p:nvPr/>
        </p:nvSpPr>
        <p:spPr>
          <a:xfrm>
            <a:off x="2159010" y="4137271"/>
            <a:ext cx="0" cy="649605"/>
          </a:xfrm>
          <a:custGeom>
            <a:avLst/>
            <a:gdLst/>
            <a:ahLst/>
            <a:cxnLst/>
            <a:rect l="l" t="t" r="r" b="b"/>
            <a:pathLst>
              <a:path h="649604">
                <a:moveTo>
                  <a:pt x="0" y="0"/>
                </a:moveTo>
                <a:lnTo>
                  <a:pt x="0" y="649436"/>
                </a:lnTo>
              </a:path>
            </a:pathLst>
          </a:custGeom>
          <a:ln w="9525">
            <a:solidFill>
              <a:srgbClr val="FFFFFF"/>
            </a:solidFill>
          </a:ln>
        </p:spPr>
        <p:txBody>
          <a:bodyPr wrap="square" lIns="0" tIns="0" rIns="0" bIns="0" rtlCol="0"/>
          <a:lstStyle/>
          <a:p>
            <a:endParaRPr/>
          </a:p>
        </p:txBody>
      </p:sp>
      <p:sp>
        <p:nvSpPr>
          <p:cNvPr id="82" name="object 82"/>
          <p:cNvSpPr/>
          <p:nvPr/>
        </p:nvSpPr>
        <p:spPr>
          <a:xfrm>
            <a:off x="1033902" y="4786707"/>
            <a:ext cx="0" cy="1043305"/>
          </a:xfrm>
          <a:custGeom>
            <a:avLst/>
            <a:gdLst/>
            <a:ahLst/>
            <a:cxnLst/>
            <a:rect l="l" t="t" r="r" b="b"/>
            <a:pathLst>
              <a:path h="1043304">
                <a:moveTo>
                  <a:pt x="0" y="0"/>
                </a:moveTo>
                <a:lnTo>
                  <a:pt x="0" y="1043192"/>
                </a:lnTo>
              </a:path>
            </a:pathLst>
          </a:custGeom>
          <a:ln w="9525">
            <a:solidFill>
              <a:srgbClr val="FFFFFF"/>
            </a:solidFill>
          </a:ln>
        </p:spPr>
        <p:txBody>
          <a:bodyPr wrap="square" lIns="0" tIns="0" rIns="0" bIns="0" rtlCol="0"/>
          <a:lstStyle/>
          <a:p>
            <a:endParaRPr/>
          </a:p>
        </p:txBody>
      </p:sp>
      <p:sp>
        <p:nvSpPr>
          <p:cNvPr id="83" name="object 83"/>
          <p:cNvSpPr/>
          <p:nvPr/>
        </p:nvSpPr>
        <p:spPr>
          <a:xfrm>
            <a:off x="2721539" y="2660664"/>
            <a:ext cx="1125855" cy="0"/>
          </a:xfrm>
          <a:custGeom>
            <a:avLst/>
            <a:gdLst/>
            <a:ahLst/>
            <a:cxnLst/>
            <a:rect l="l" t="t" r="r" b="b"/>
            <a:pathLst>
              <a:path w="1125854">
                <a:moveTo>
                  <a:pt x="0" y="0"/>
                </a:moveTo>
                <a:lnTo>
                  <a:pt x="1125226" y="0"/>
                </a:lnTo>
              </a:path>
            </a:pathLst>
          </a:custGeom>
          <a:ln w="9525">
            <a:solidFill>
              <a:srgbClr val="FFFFFF"/>
            </a:solidFill>
          </a:ln>
        </p:spPr>
        <p:txBody>
          <a:bodyPr wrap="square" lIns="0" tIns="0" rIns="0" bIns="0" rtlCol="0"/>
          <a:lstStyle/>
          <a:p>
            <a:endParaRPr/>
          </a:p>
        </p:txBody>
      </p:sp>
      <p:sp>
        <p:nvSpPr>
          <p:cNvPr id="84" name="object 84"/>
          <p:cNvSpPr/>
          <p:nvPr/>
        </p:nvSpPr>
        <p:spPr>
          <a:xfrm>
            <a:off x="2721539" y="2438834"/>
            <a:ext cx="1125855" cy="0"/>
          </a:xfrm>
          <a:custGeom>
            <a:avLst/>
            <a:gdLst/>
            <a:ahLst/>
            <a:cxnLst/>
            <a:rect l="l" t="t" r="r" b="b"/>
            <a:pathLst>
              <a:path w="1125854">
                <a:moveTo>
                  <a:pt x="0" y="0"/>
                </a:moveTo>
                <a:lnTo>
                  <a:pt x="1125226" y="0"/>
                </a:lnTo>
              </a:path>
            </a:pathLst>
          </a:custGeom>
          <a:ln w="9525">
            <a:solidFill>
              <a:srgbClr val="FFFFFF"/>
            </a:solidFill>
          </a:ln>
        </p:spPr>
        <p:txBody>
          <a:bodyPr wrap="square" lIns="0" tIns="0" rIns="0" bIns="0" rtlCol="0"/>
          <a:lstStyle/>
          <a:p>
            <a:endParaRPr/>
          </a:p>
        </p:txBody>
      </p:sp>
      <p:sp>
        <p:nvSpPr>
          <p:cNvPr id="85" name="object 85"/>
          <p:cNvSpPr/>
          <p:nvPr/>
        </p:nvSpPr>
        <p:spPr>
          <a:xfrm>
            <a:off x="2159010" y="4786707"/>
            <a:ext cx="0" cy="1043305"/>
          </a:xfrm>
          <a:custGeom>
            <a:avLst/>
            <a:gdLst/>
            <a:ahLst/>
            <a:cxnLst/>
            <a:rect l="l" t="t" r="r" b="b"/>
            <a:pathLst>
              <a:path h="1043304">
                <a:moveTo>
                  <a:pt x="0" y="0"/>
                </a:moveTo>
                <a:lnTo>
                  <a:pt x="0" y="1043192"/>
                </a:lnTo>
              </a:path>
            </a:pathLst>
          </a:custGeom>
          <a:ln w="9525">
            <a:solidFill>
              <a:srgbClr val="FFFFFF"/>
            </a:solidFill>
          </a:ln>
        </p:spPr>
        <p:txBody>
          <a:bodyPr wrap="square" lIns="0" tIns="0" rIns="0" bIns="0" rtlCol="0"/>
          <a:lstStyle/>
          <a:p>
            <a:endParaRPr/>
          </a:p>
        </p:txBody>
      </p:sp>
      <p:sp>
        <p:nvSpPr>
          <p:cNvPr id="86" name="object 86"/>
          <p:cNvSpPr/>
          <p:nvPr/>
        </p:nvSpPr>
        <p:spPr>
          <a:xfrm>
            <a:off x="752621" y="5829899"/>
            <a:ext cx="5063490" cy="0"/>
          </a:xfrm>
          <a:custGeom>
            <a:avLst/>
            <a:gdLst/>
            <a:ahLst/>
            <a:cxnLst/>
            <a:rect l="l" t="t" r="r" b="b"/>
            <a:pathLst>
              <a:path w="5063490">
                <a:moveTo>
                  <a:pt x="0" y="0"/>
                </a:moveTo>
                <a:lnTo>
                  <a:pt x="5062994" y="0"/>
                </a:lnTo>
              </a:path>
            </a:pathLst>
          </a:custGeom>
          <a:ln w="9525">
            <a:solidFill>
              <a:srgbClr val="000000"/>
            </a:solidFill>
          </a:ln>
        </p:spPr>
        <p:txBody>
          <a:bodyPr wrap="square" lIns="0" tIns="0" rIns="0" bIns="0" rtlCol="0"/>
          <a:lstStyle/>
          <a:p>
            <a:endParaRPr/>
          </a:p>
        </p:txBody>
      </p:sp>
      <p:sp>
        <p:nvSpPr>
          <p:cNvPr id="87" name="object 87"/>
          <p:cNvSpPr/>
          <p:nvPr/>
        </p:nvSpPr>
        <p:spPr>
          <a:xfrm>
            <a:off x="752621" y="2438496"/>
            <a:ext cx="0" cy="3391535"/>
          </a:xfrm>
          <a:custGeom>
            <a:avLst/>
            <a:gdLst/>
            <a:ahLst/>
            <a:cxnLst/>
            <a:rect l="l" t="t" r="r" b="b"/>
            <a:pathLst>
              <a:path h="3391535">
                <a:moveTo>
                  <a:pt x="0" y="0"/>
                </a:moveTo>
                <a:lnTo>
                  <a:pt x="0" y="3391403"/>
                </a:lnTo>
              </a:path>
            </a:pathLst>
          </a:custGeom>
          <a:ln w="9525">
            <a:solidFill>
              <a:srgbClr val="000000"/>
            </a:solidFill>
          </a:ln>
        </p:spPr>
        <p:txBody>
          <a:bodyPr wrap="square" lIns="0" tIns="0" rIns="0" bIns="0" rtlCol="0"/>
          <a:lstStyle/>
          <a:p>
            <a:endParaRPr/>
          </a:p>
        </p:txBody>
      </p:sp>
      <p:sp>
        <p:nvSpPr>
          <p:cNvPr id="88" name="object 88"/>
          <p:cNvSpPr/>
          <p:nvPr/>
        </p:nvSpPr>
        <p:spPr>
          <a:xfrm>
            <a:off x="609804" y="5772376"/>
            <a:ext cx="69071" cy="108154"/>
          </a:xfrm>
          <a:prstGeom prst="rect">
            <a:avLst/>
          </a:prstGeom>
          <a:blipFill>
            <a:blip r:embed="rId2" cstate="print"/>
            <a:stretch>
              <a:fillRect/>
            </a:stretch>
          </a:blipFill>
        </p:spPr>
        <p:txBody>
          <a:bodyPr wrap="square" lIns="0" tIns="0" rIns="0" bIns="0" rtlCol="0"/>
          <a:lstStyle/>
          <a:p>
            <a:endParaRPr/>
          </a:p>
        </p:txBody>
      </p:sp>
      <p:sp>
        <p:nvSpPr>
          <p:cNvPr id="89" name="object 89"/>
          <p:cNvSpPr/>
          <p:nvPr/>
        </p:nvSpPr>
        <p:spPr>
          <a:xfrm>
            <a:off x="523291" y="5094085"/>
            <a:ext cx="155567" cy="108154"/>
          </a:xfrm>
          <a:prstGeom prst="rect">
            <a:avLst/>
          </a:prstGeom>
          <a:blipFill>
            <a:blip r:embed="rId3" cstate="print"/>
            <a:stretch>
              <a:fillRect/>
            </a:stretch>
          </a:blipFill>
        </p:spPr>
        <p:txBody>
          <a:bodyPr wrap="square" lIns="0" tIns="0" rIns="0" bIns="0" rtlCol="0"/>
          <a:lstStyle/>
          <a:p>
            <a:endParaRPr/>
          </a:p>
        </p:txBody>
      </p:sp>
      <p:sp>
        <p:nvSpPr>
          <p:cNvPr id="90" name="object 90"/>
          <p:cNvSpPr/>
          <p:nvPr/>
        </p:nvSpPr>
        <p:spPr>
          <a:xfrm>
            <a:off x="520785" y="4415828"/>
            <a:ext cx="158073" cy="108205"/>
          </a:xfrm>
          <a:prstGeom prst="rect">
            <a:avLst/>
          </a:prstGeom>
          <a:blipFill>
            <a:blip r:embed="rId4" cstate="print"/>
            <a:stretch>
              <a:fillRect/>
            </a:stretch>
          </a:blipFill>
        </p:spPr>
        <p:txBody>
          <a:bodyPr wrap="square" lIns="0" tIns="0" rIns="0" bIns="0" rtlCol="0"/>
          <a:lstStyle/>
          <a:p>
            <a:endParaRPr/>
          </a:p>
        </p:txBody>
      </p:sp>
      <p:sp>
        <p:nvSpPr>
          <p:cNvPr id="91" name="object 91"/>
          <p:cNvSpPr/>
          <p:nvPr/>
        </p:nvSpPr>
        <p:spPr>
          <a:xfrm>
            <a:off x="524477" y="3737469"/>
            <a:ext cx="154382" cy="108205"/>
          </a:xfrm>
          <a:prstGeom prst="rect">
            <a:avLst/>
          </a:prstGeom>
          <a:blipFill>
            <a:blip r:embed="rId5" cstate="print"/>
            <a:stretch>
              <a:fillRect/>
            </a:stretch>
          </a:blipFill>
        </p:spPr>
        <p:txBody>
          <a:bodyPr wrap="square" lIns="0" tIns="0" rIns="0" bIns="0" rtlCol="0"/>
          <a:lstStyle/>
          <a:p>
            <a:endParaRPr/>
          </a:p>
        </p:txBody>
      </p:sp>
      <p:sp>
        <p:nvSpPr>
          <p:cNvPr id="92" name="object 92"/>
          <p:cNvSpPr/>
          <p:nvPr/>
        </p:nvSpPr>
        <p:spPr>
          <a:xfrm>
            <a:off x="524900" y="3059280"/>
            <a:ext cx="153958" cy="108205"/>
          </a:xfrm>
          <a:prstGeom prst="rect">
            <a:avLst/>
          </a:prstGeom>
          <a:blipFill>
            <a:blip r:embed="rId6" cstate="print"/>
            <a:stretch>
              <a:fillRect/>
            </a:stretch>
          </a:blipFill>
        </p:spPr>
        <p:txBody>
          <a:bodyPr wrap="square" lIns="0" tIns="0" rIns="0" bIns="0" rtlCol="0"/>
          <a:lstStyle/>
          <a:p>
            <a:endParaRPr/>
          </a:p>
        </p:txBody>
      </p:sp>
      <p:sp>
        <p:nvSpPr>
          <p:cNvPr id="93" name="object 93"/>
          <p:cNvSpPr/>
          <p:nvPr/>
        </p:nvSpPr>
        <p:spPr>
          <a:xfrm>
            <a:off x="450263" y="2380921"/>
            <a:ext cx="228596" cy="108205"/>
          </a:xfrm>
          <a:prstGeom prst="rect">
            <a:avLst/>
          </a:prstGeom>
          <a:blipFill>
            <a:blip r:embed="rId7" cstate="print"/>
            <a:stretch>
              <a:fillRect/>
            </a:stretch>
          </a:blipFill>
        </p:spPr>
        <p:txBody>
          <a:bodyPr wrap="square" lIns="0" tIns="0" rIns="0" bIns="0" rtlCol="0"/>
          <a:lstStyle/>
          <a:p>
            <a:endParaRPr/>
          </a:p>
        </p:txBody>
      </p:sp>
      <p:sp>
        <p:nvSpPr>
          <p:cNvPr id="94" name="object 94"/>
          <p:cNvSpPr/>
          <p:nvPr/>
        </p:nvSpPr>
        <p:spPr>
          <a:xfrm>
            <a:off x="400370" y="2001779"/>
            <a:ext cx="1452890" cy="137161"/>
          </a:xfrm>
          <a:prstGeom prst="rect">
            <a:avLst/>
          </a:prstGeom>
          <a:blipFill>
            <a:blip r:embed="rId8" cstate="print"/>
            <a:stretch>
              <a:fillRect/>
            </a:stretch>
          </a:blipFill>
        </p:spPr>
        <p:txBody>
          <a:bodyPr wrap="square" lIns="0" tIns="0" rIns="0" bIns="0" rtlCol="0"/>
          <a:lstStyle/>
          <a:p>
            <a:endParaRPr/>
          </a:p>
        </p:txBody>
      </p:sp>
      <p:sp>
        <p:nvSpPr>
          <p:cNvPr id="95" name="object 95"/>
          <p:cNvSpPr/>
          <p:nvPr/>
        </p:nvSpPr>
        <p:spPr>
          <a:xfrm>
            <a:off x="1431296" y="5889251"/>
            <a:ext cx="294005" cy="108585"/>
          </a:xfrm>
          <a:custGeom>
            <a:avLst/>
            <a:gdLst/>
            <a:ahLst/>
            <a:cxnLst/>
            <a:rect l="l" t="t" r="r" b="b"/>
            <a:pathLst>
              <a:path w="294005" h="108585">
                <a:moveTo>
                  <a:pt x="63517" y="10769"/>
                </a:moveTo>
                <a:lnTo>
                  <a:pt x="42587" y="10769"/>
                </a:lnTo>
                <a:lnTo>
                  <a:pt x="47379" y="12530"/>
                </a:lnTo>
                <a:lnTo>
                  <a:pt x="54745" y="19609"/>
                </a:lnTo>
                <a:lnTo>
                  <a:pt x="56591" y="23960"/>
                </a:lnTo>
                <a:lnTo>
                  <a:pt x="56591" y="34019"/>
                </a:lnTo>
                <a:lnTo>
                  <a:pt x="54576" y="39235"/>
                </a:lnTo>
                <a:lnTo>
                  <a:pt x="27195" y="67192"/>
                </a:lnTo>
                <a:lnTo>
                  <a:pt x="19778" y="73254"/>
                </a:lnTo>
                <a:lnTo>
                  <a:pt x="14105" y="78605"/>
                </a:lnTo>
                <a:lnTo>
                  <a:pt x="6248" y="87851"/>
                </a:lnTo>
                <a:lnTo>
                  <a:pt x="3403" y="92541"/>
                </a:lnTo>
                <a:lnTo>
                  <a:pt x="508" y="100212"/>
                </a:lnTo>
                <a:lnTo>
                  <a:pt x="0" y="103210"/>
                </a:lnTo>
                <a:lnTo>
                  <a:pt x="101" y="106342"/>
                </a:lnTo>
                <a:lnTo>
                  <a:pt x="70104" y="106342"/>
                </a:lnTo>
                <a:lnTo>
                  <a:pt x="70104" y="93845"/>
                </a:lnTo>
                <a:lnTo>
                  <a:pt x="18152" y="93845"/>
                </a:lnTo>
                <a:lnTo>
                  <a:pt x="19608" y="91492"/>
                </a:lnTo>
                <a:lnTo>
                  <a:pt x="21437" y="89138"/>
                </a:lnTo>
                <a:lnTo>
                  <a:pt x="25874" y="84464"/>
                </a:lnTo>
                <a:lnTo>
                  <a:pt x="30869" y="80028"/>
                </a:lnTo>
                <a:lnTo>
                  <a:pt x="38675" y="73474"/>
                </a:lnTo>
                <a:lnTo>
                  <a:pt x="45187" y="67870"/>
                </a:lnTo>
                <a:lnTo>
                  <a:pt x="69088" y="37812"/>
                </a:lnTo>
                <a:lnTo>
                  <a:pt x="69968" y="21065"/>
                </a:lnTo>
                <a:lnTo>
                  <a:pt x="67005" y="14088"/>
                </a:lnTo>
                <a:lnTo>
                  <a:pt x="63517" y="10769"/>
                </a:lnTo>
                <a:close/>
              </a:path>
              <a:path w="294005" h="108585">
                <a:moveTo>
                  <a:pt x="36948" y="0"/>
                </a:moveTo>
                <a:lnTo>
                  <a:pt x="26873" y="0"/>
                </a:lnTo>
                <a:lnTo>
                  <a:pt x="18863" y="2607"/>
                </a:lnTo>
                <a:lnTo>
                  <a:pt x="6908" y="13072"/>
                </a:lnTo>
                <a:lnTo>
                  <a:pt x="3471" y="20658"/>
                </a:lnTo>
                <a:lnTo>
                  <a:pt x="2556" y="30632"/>
                </a:lnTo>
                <a:lnTo>
                  <a:pt x="15917" y="32004"/>
                </a:lnTo>
                <a:lnTo>
                  <a:pt x="15968" y="25366"/>
                </a:lnTo>
                <a:lnTo>
                  <a:pt x="17864" y="20150"/>
                </a:lnTo>
                <a:lnTo>
                  <a:pt x="25383" y="12649"/>
                </a:lnTo>
                <a:lnTo>
                  <a:pt x="30395" y="10769"/>
                </a:lnTo>
                <a:lnTo>
                  <a:pt x="63517" y="10769"/>
                </a:lnTo>
                <a:lnTo>
                  <a:pt x="61078" y="8449"/>
                </a:lnTo>
                <a:lnTo>
                  <a:pt x="56236" y="4750"/>
                </a:lnTo>
                <a:lnTo>
                  <a:pt x="50601" y="2110"/>
                </a:lnTo>
                <a:lnTo>
                  <a:pt x="44171" y="527"/>
                </a:lnTo>
                <a:lnTo>
                  <a:pt x="36948" y="0"/>
                </a:lnTo>
                <a:close/>
              </a:path>
              <a:path w="294005" h="108585">
                <a:moveTo>
                  <a:pt x="126729" y="0"/>
                </a:moveTo>
                <a:lnTo>
                  <a:pt x="113335" y="0"/>
                </a:lnTo>
                <a:lnTo>
                  <a:pt x="106934" y="2065"/>
                </a:lnTo>
                <a:lnTo>
                  <a:pt x="87478" y="37162"/>
                </a:lnTo>
                <a:lnTo>
                  <a:pt x="86512" y="54119"/>
                </a:lnTo>
                <a:lnTo>
                  <a:pt x="87166" y="67994"/>
                </a:lnTo>
                <a:lnTo>
                  <a:pt x="107364" y="105409"/>
                </a:lnTo>
                <a:lnTo>
                  <a:pt x="121040" y="108154"/>
                </a:lnTo>
                <a:lnTo>
                  <a:pt x="128795" y="108154"/>
                </a:lnTo>
                <a:lnTo>
                  <a:pt x="135213" y="106071"/>
                </a:lnTo>
                <a:lnTo>
                  <a:pt x="145373" y="97740"/>
                </a:lnTo>
                <a:lnTo>
                  <a:pt x="145548" y="97469"/>
                </a:lnTo>
                <a:lnTo>
                  <a:pt x="115062" y="97469"/>
                </a:lnTo>
                <a:lnTo>
                  <a:pt x="110038" y="94573"/>
                </a:lnTo>
                <a:lnTo>
                  <a:pt x="99873" y="54119"/>
                </a:lnTo>
                <a:lnTo>
                  <a:pt x="100292" y="42102"/>
                </a:lnTo>
                <a:lnTo>
                  <a:pt x="114927" y="10769"/>
                </a:lnTo>
                <a:lnTo>
                  <a:pt x="144946" y="10769"/>
                </a:lnTo>
                <a:lnTo>
                  <a:pt x="143815" y="9025"/>
                </a:lnTo>
                <a:lnTo>
                  <a:pt x="140276" y="5723"/>
                </a:lnTo>
                <a:lnTo>
                  <a:pt x="131708" y="1151"/>
                </a:lnTo>
                <a:lnTo>
                  <a:pt x="126729" y="0"/>
                </a:lnTo>
                <a:close/>
              </a:path>
              <a:path w="294005" h="108585">
                <a:moveTo>
                  <a:pt x="144946" y="10769"/>
                </a:moveTo>
                <a:lnTo>
                  <a:pt x="126966" y="10769"/>
                </a:lnTo>
                <a:lnTo>
                  <a:pt x="132029" y="13631"/>
                </a:lnTo>
                <a:lnTo>
                  <a:pt x="136110" y="19355"/>
                </a:lnTo>
                <a:lnTo>
                  <a:pt x="138777" y="24756"/>
                </a:lnTo>
                <a:lnTo>
                  <a:pt x="140682" y="32349"/>
                </a:lnTo>
                <a:lnTo>
                  <a:pt x="141821" y="42102"/>
                </a:lnTo>
                <a:lnTo>
                  <a:pt x="142206" y="54119"/>
                </a:lnTo>
                <a:lnTo>
                  <a:pt x="141823" y="66063"/>
                </a:lnTo>
                <a:lnTo>
                  <a:pt x="127017" y="97469"/>
                </a:lnTo>
                <a:lnTo>
                  <a:pt x="145548" y="97469"/>
                </a:lnTo>
                <a:lnTo>
                  <a:pt x="155567" y="54119"/>
                </a:lnTo>
                <a:lnTo>
                  <a:pt x="155567" y="43620"/>
                </a:lnTo>
                <a:lnTo>
                  <a:pt x="154771" y="35272"/>
                </a:lnTo>
                <a:lnTo>
                  <a:pt x="151605" y="22894"/>
                </a:lnTo>
                <a:lnTo>
                  <a:pt x="149403" y="17644"/>
                </a:lnTo>
                <a:lnTo>
                  <a:pt x="144946" y="10769"/>
                </a:lnTo>
                <a:close/>
              </a:path>
              <a:path w="294005" h="108585">
                <a:moveTo>
                  <a:pt x="220236" y="23486"/>
                </a:moveTo>
                <a:lnTo>
                  <a:pt x="207231" y="23486"/>
                </a:lnTo>
                <a:lnTo>
                  <a:pt x="207231" y="106342"/>
                </a:lnTo>
                <a:lnTo>
                  <a:pt x="220236" y="106342"/>
                </a:lnTo>
                <a:lnTo>
                  <a:pt x="220236" y="23486"/>
                </a:lnTo>
                <a:close/>
              </a:path>
              <a:path w="294005" h="108585">
                <a:moveTo>
                  <a:pt x="220236" y="0"/>
                </a:moveTo>
                <a:lnTo>
                  <a:pt x="211854" y="0"/>
                </a:lnTo>
                <a:lnTo>
                  <a:pt x="209585" y="4572"/>
                </a:lnTo>
                <a:lnTo>
                  <a:pt x="205741" y="9296"/>
                </a:lnTo>
                <a:lnTo>
                  <a:pt x="194853" y="19033"/>
                </a:lnTo>
                <a:lnTo>
                  <a:pt x="188502" y="23165"/>
                </a:lnTo>
                <a:lnTo>
                  <a:pt x="181221" y="26585"/>
                </a:lnTo>
                <a:lnTo>
                  <a:pt x="181221" y="39150"/>
                </a:lnTo>
                <a:lnTo>
                  <a:pt x="207231" y="23486"/>
                </a:lnTo>
                <a:lnTo>
                  <a:pt x="220236" y="23486"/>
                </a:lnTo>
                <a:lnTo>
                  <a:pt x="220236" y="0"/>
                </a:lnTo>
                <a:close/>
              </a:path>
              <a:path w="294005" h="108585">
                <a:moveTo>
                  <a:pt x="293710" y="23486"/>
                </a:moveTo>
                <a:lnTo>
                  <a:pt x="280705" y="23486"/>
                </a:lnTo>
                <a:lnTo>
                  <a:pt x="280705" y="106342"/>
                </a:lnTo>
                <a:lnTo>
                  <a:pt x="293710" y="106342"/>
                </a:lnTo>
                <a:lnTo>
                  <a:pt x="293710" y="23486"/>
                </a:lnTo>
                <a:close/>
              </a:path>
              <a:path w="294005" h="108585">
                <a:moveTo>
                  <a:pt x="293710" y="0"/>
                </a:moveTo>
                <a:lnTo>
                  <a:pt x="285328" y="0"/>
                </a:lnTo>
                <a:lnTo>
                  <a:pt x="283059" y="4572"/>
                </a:lnTo>
                <a:lnTo>
                  <a:pt x="279215" y="9296"/>
                </a:lnTo>
                <a:lnTo>
                  <a:pt x="268327" y="19033"/>
                </a:lnTo>
                <a:lnTo>
                  <a:pt x="261977" y="23165"/>
                </a:lnTo>
                <a:lnTo>
                  <a:pt x="254695" y="26585"/>
                </a:lnTo>
                <a:lnTo>
                  <a:pt x="254695" y="39150"/>
                </a:lnTo>
                <a:lnTo>
                  <a:pt x="280705" y="23486"/>
                </a:lnTo>
                <a:lnTo>
                  <a:pt x="293710" y="23486"/>
                </a:lnTo>
                <a:lnTo>
                  <a:pt x="293710" y="0"/>
                </a:lnTo>
                <a:close/>
              </a:path>
            </a:pathLst>
          </a:custGeom>
          <a:solidFill>
            <a:srgbClr val="000000"/>
          </a:solidFill>
        </p:spPr>
        <p:txBody>
          <a:bodyPr wrap="square" lIns="0" tIns="0" rIns="0" bIns="0" rtlCol="0"/>
          <a:lstStyle/>
          <a:p>
            <a:endParaRPr/>
          </a:p>
        </p:txBody>
      </p:sp>
      <p:sp>
        <p:nvSpPr>
          <p:cNvPr id="96" name="object 96"/>
          <p:cNvSpPr/>
          <p:nvPr/>
        </p:nvSpPr>
        <p:spPr>
          <a:xfrm>
            <a:off x="1450058" y="5250771"/>
            <a:ext cx="289560" cy="108585"/>
          </a:xfrm>
          <a:custGeom>
            <a:avLst/>
            <a:gdLst/>
            <a:ahLst/>
            <a:cxnLst/>
            <a:rect l="l" t="t" r="r" b="b"/>
            <a:pathLst>
              <a:path w="289560" h="108585">
                <a:moveTo>
                  <a:pt x="40216" y="0"/>
                </a:moveTo>
                <a:lnTo>
                  <a:pt x="26822" y="0"/>
                </a:lnTo>
                <a:lnTo>
                  <a:pt x="20438" y="2065"/>
                </a:lnTo>
                <a:lnTo>
                  <a:pt x="965" y="37162"/>
                </a:lnTo>
                <a:lnTo>
                  <a:pt x="0" y="54119"/>
                </a:lnTo>
                <a:lnTo>
                  <a:pt x="654" y="67994"/>
                </a:lnTo>
                <a:lnTo>
                  <a:pt x="20868" y="105411"/>
                </a:lnTo>
                <a:lnTo>
                  <a:pt x="34544" y="108154"/>
                </a:lnTo>
                <a:lnTo>
                  <a:pt x="42282" y="108154"/>
                </a:lnTo>
                <a:lnTo>
                  <a:pt x="48700" y="106071"/>
                </a:lnTo>
                <a:lnTo>
                  <a:pt x="58877" y="97740"/>
                </a:lnTo>
                <a:lnTo>
                  <a:pt x="59052" y="97469"/>
                </a:lnTo>
                <a:lnTo>
                  <a:pt x="28566" y="97469"/>
                </a:lnTo>
                <a:lnTo>
                  <a:pt x="23525" y="94573"/>
                </a:lnTo>
                <a:lnTo>
                  <a:pt x="13360" y="54119"/>
                </a:lnTo>
                <a:lnTo>
                  <a:pt x="13782" y="42102"/>
                </a:lnTo>
                <a:lnTo>
                  <a:pt x="28414" y="10769"/>
                </a:lnTo>
                <a:lnTo>
                  <a:pt x="58450" y="10769"/>
                </a:lnTo>
                <a:lnTo>
                  <a:pt x="57319" y="9025"/>
                </a:lnTo>
                <a:lnTo>
                  <a:pt x="53780" y="5723"/>
                </a:lnTo>
                <a:lnTo>
                  <a:pt x="45212" y="1151"/>
                </a:lnTo>
                <a:lnTo>
                  <a:pt x="40216" y="0"/>
                </a:lnTo>
                <a:close/>
              </a:path>
              <a:path w="289560" h="108585">
                <a:moveTo>
                  <a:pt x="58450" y="10769"/>
                </a:moveTo>
                <a:lnTo>
                  <a:pt x="40453" y="10769"/>
                </a:lnTo>
                <a:lnTo>
                  <a:pt x="45534" y="13631"/>
                </a:lnTo>
                <a:lnTo>
                  <a:pt x="49598" y="19371"/>
                </a:lnTo>
                <a:lnTo>
                  <a:pt x="52267" y="24763"/>
                </a:lnTo>
                <a:lnTo>
                  <a:pt x="54178" y="32351"/>
                </a:lnTo>
                <a:lnTo>
                  <a:pt x="55323" y="42102"/>
                </a:lnTo>
                <a:lnTo>
                  <a:pt x="55710" y="54119"/>
                </a:lnTo>
                <a:lnTo>
                  <a:pt x="55323" y="66070"/>
                </a:lnTo>
                <a:lnTo>
                  <a:pt x="40504" y="97469"/>
                </a:lnTo>
                <a:lnTo>
                  <a:pt x="59052" y="97469"/>
                </a:lnTo>
                <a:lnTo>
                  <a:pt x="69071" y="54119"/>
                </a:lnTo>
                <a:lnTo>
                  <a:pt x="69071" y="43620"/>
                </a:lnTo>
                <a:lnTo>
                  <a:pt x="68275" y="35272"/>
                </a:lnTo>
                <a:lnTo>
                  <a:pt x="65092" y="22894"/>
                </a:lnTo>
                <a:lnTo>
                  <a:pt x="62907" y="17644"/>
                </a:lnTo>
                <a:lnTo>
                  <a:pt x="58450" y="10769"/>
                </a:lnTo>
                <a:close/>
              </a:path>
              <a:path w="289560" h="108585">
                <a:moveTo>
                  <a:pt x="123258" y="61485"/>
                </a:moveTo>
                <a:lnTo>
                  <a:pt x="83295" y="61485"/>
                </a:lnTo>
                <a:lnTo>
                  <a:pt x="83295" y="74558"/>
                </a:lnTo>
                <a:lnTo>
                  <a:pt x="123258" y="74558"/>
                </a:lnTo>
                <a:lnTo>
                  <a:pt x="123258" y="61485"/>
                </a:lnTo>
                <a:close/>
              </a:path>
              <a:path w="289560" h="108585">
                <a:moveTo>
                  <a:pt x="184455" y="23486"/>
                </a:moveTo>
                <a:lnTo>
                  <a:pt x="171451" y="23486"/>
                </a:lnTo>
                <a:lnTo>
                  <a:pt x="171451" y="106342"/>
                </a:lnTo>
                <a:lnTo>
                  <a:pt x="184455" y="106342"/>
                </a:lnTo>
                <a:lnTo>
                  <a:pt x="184455" y="23486"/>
                </a:lnTo>
                <a:close/>
              </a:path>
              <a:path w="289560" h="108585">
                <a:moveTo>
                  <a:pt x="184455" y="0"/>
                </a:moveTo>
                <a:lnTo>
                  <a:pt x="176073" y="0"/>
                </a:lnTo>
                <a:lnTo>
                  <a:pt x="173804" y="4572"/>
                </a:lnTo>
                <a:lnTo>
                  <a:pt x="169943" y="9296"/>
                </a:lnTo>
                <a:lnTo>
                  <a:pt x="159072" y="19033"/>
                </a:lnTo>
                <a:lnTo>
                  <a:pt x="152705" y="23165"/>
                </a:lnTo>
                <a:lnTo>
                  <a:pt x="145441" y="26585"/>
                </a:lnTo>
                <a:lnTo>
                  <a:pt x="145441" y="39167"/>
                </a:lnTo>
                <a:lnTo>
                  <a:pt x="171451" y="23486"/>
                </a:lnTo>
                <a:lnTo>
                  <a:pt x="184455" y="23486"/>
                </a:lnTo>
                <a:lnTo>
                  <a:pt x="184455" y="0"/>
                </a:lnTo>
                <a:close/>
              </a:path>
              <a:path w="289560" h="108585">
                <a:moveTo>
                  <a:pt x="274897" y="80993"/>
                </a:moveTo>
                <a:lnTo>
                  <a:pt x="261892" y="80993"/>
                </a:lnTo>
                <a:lnTo>
                  <a:pt x="261892" y="106342"/>
                </a:lnTo>
                <a:lnTo>
                  <a:pt x="274897" y="106342"/>
                </a:lnTo>
                <a:lnTo>
                  <a:pt x="274897" y="80993"/>
                </a:lnTo>
                <a:close/>
              </a:path>
              <a:path w="289560" h="108585">
                <a:moveTo>
                  <a:pt x="274897" y="440"/>
                </a:moveTo>
                <a:lnTo>
                  <a:pt x="264280" y="440"/>
                </a:lnTo>
                <a:lnTo>
                  <a:pt x="215952" y="69072"/>
                </a:lnTo>
                <a:lnTo>
                  <a:pt x="215952" y="80993"/>
                </a:lnTo>
                <a:lnTo>
                  <a:pt x="289206" y="80993"/>
                </a:lnTo>
                <a:lnTo>
                  <a:pt x="289206" y="69072"/>
                </a:lnTo>
                <a:lnTo>
                  <a:pt x="228736" y="69072"/>
                </a:lnTo>
                <a:lnTo>
                  <a:pt x="261892" y="21319"/>
                </a:lnTo>
                <a:lnTo>
                  <a:pt x="274897" y="21319"/>
                </a:lnTo>
                <a:lnTo>
                  <a:pt x="274897" y="440"/>
                </a:lnTo>
                <a:close/>
              </a:path>
              <a:path w="289560" h="108585">
                <a:moveTo>
                  <a:pt x="274897" y="21319"/>
                </a:moveTo>
                <a:lnTo>
                  <a:pt x="261892" y="21319"/>
                </a:lnTo>
                <a:lnTo>
                  <a:pt x="261892" y="69072"/>
                </a:lnTo>
                <a:lnTo>
                  <a:pt x="274897" y="69072"/>
                </a:lnTo>
                <a:lnTo>
                  <a:pt x="274897" y="21319"/>
                </a:lnTo>
                <a:close/>
              </a:path>
            </a:pathLst>
          </a:custGeom>
          <a:solidFill>
            <a:srgbClr val="FFFFFF"/>
          </a:solidFill>
        </p:spPr>
        <p:txBody>
          <a:bodyPr wrap="square" lIns="0" tIns="0" rIns="0" bIns="0" rtlCol="0"/>
          <a:lstStyle/>
          <a:p>
            <a:endParaRPr/>
          </a:p>
        </p:txBody>
      </p:sp>
      <p:sp>
        <p:nvSpPr>
          <p:cNvPr id="97" name="object 97"/>
          <p:cNvSpPr/>
          <p:nvPr/>
        </p:nvSpPr>
        <p:spPr>
          <a:xfrm>
            <a:off x="1417648" y="4404482"/>
            <a:ext cx="364490" cy="108585"/>
          </a:xfrm>
          <a:custGeom>
            <a:avLst/>
            <a:gdLst/>
            <a:ahLst/>
            <a:cxnLst/>
            <a:rect l="l" t="t" r="r" b="b"/>
            <a:pathLst>
              <a:path w="364489" h="108585">
                <a:moveTo>
                  <a:pt x="39014" y="23368"/>
                </a:moveTo>
                <a:lnTo>
                  <a:pt x="26009" y="23368"/>
                </a:lnTo>
                <a:lnTo>
                  <a:pt x="26009" y="106342"/>
                </a:lnTo>
                <a:lnTo>
                  <a:pt x="39014" y="106342"/>
                </a:lnTo>
                <a:lnTo>
                  <a:pt x="39014" y="23368"/>
                </a:lnTo>
                <a:close/>
              </a:path>
              <a:path w="364489" h="108585">
                <a:moveTo>
                  <a:pt x="39014" y="0"/>
                </a:moveTo>
                <a:lnTo>
                  <a:pt x="30632" y="0"/>
                </a:lnTo>
                <a:lnTo>
                  <a:pt x="28380" y="4572"/>
                </a:lnTo>
                <a:lnTo>
                  <a:pt x="24519" y="9313"/>
                </a:lnTo>
                <a:lnTo>
                  <a:pt x="19083" y="14054"/>
                </a:lnTo>
                <a:lnTo>
                  <a:pt x="13631" y="18965"/>
                </a:lnTo>
                <a:lnTo>
                  <a:pt x="7281" y="23198"/>
                </a:lnTo>
                <a:lnTo>
                  <a:pt x="0" y="26585"/>
                </a:lnTo>
                <a:lnTo>
                  <a:pt x="0" y="39116"/>
                </a:lnTo>
                <a:lnTo>
                  <a:pt x="4047" y="37592"/>
                </a:lnTo>
                <a:lnTo>
                  <a:pt x="8619" y="35391"/>
                </a:lnTo>
                <a:lnTo>
                  <a:pt x="13699" y="32343"/>
                </a:lnTo>
                <a:lnTo>
                  <a:pt x="18779" y="29464"/>
                </a:lnTo>
                <a:lnTo>
                  <a:pt x="22877" y="26416"/>
                </a:lnTo>
                <a:lnTo>
                  <a:pt x="26009" y="23368"/>
                </a:lnTo>
                <a:lnTo>
                  <a:pt x="39014" y="23368"/>
                </a:lnTo>
                <a:lnTo>
                  <a:pt x="39014" y="0"/>
                </a:lnTo>
                <a:close/>
              </a:path>
              <a:path w="364489" h="108585">
                <a:moveTo>
                  <a:pt x="88426" y="77386"/>
                </a:moveTo>
                <a:lnTo>
                  <a:pt x="74778" y="78571"/>
                </a:lnTo>
                <a:lnTo>
                  <a:pt x="75641" y="87546"/>
                </a:lnTo>
                <a:lnTo>
                  <a:pt x="79129" y="94658"/>
                </a:lnTo>
                <a:lnTo>
                  <a:pt x="91305" y="105496"/>
                </a:lnTo>
                <a:lnTo>
                  <a:pt x="99179" y="108205"/>
                </a:lnTo>
                <a:lnTo>
                  <a:pt x="108814" y="108205"/>
                </a:lnTo>
                <a:lnTo>
                  <a:pt x="117161" y="107385"/>
                </a:lnTo>
                <a:lnTo>
                  <a:pt x="124577" y="104945"/>
                </a:lnTo>
                <a:lnTo>
                  <a:pt x="131062" y="100918"/>
                </a:lnTo>
                <a:lnTo>
                  <a:pt x="134596" y="97367"/>
                </a:lnTo>
                <a:lnTo>
                  <a:pt x="103598" y="97367"/>
                </a:lnTo>
                <a:lnTo>
                  <a:pt x="99162" y="95674"/>
                </a:lnTo>
                <a:lnTo>
                  <a:pt x="95470" y="92457"/>
                </a:lnTo>
                <a:lnTo>
                  <a:pt x="91796" y="89070"/>
                </a:lnTo>
                <a:lnTo>
                  <a:pt x="89442" y="83990"/>
                </a:lnTo>
                <a:lnTo>
                  <a:pt x="88426" y="77386"/>
                </a:lnTo>
                <a:close/>
              </a:path>
              <a:path w="364489" h="108585">
                <a:moveTo>
                  <a:pt x="136975" y="47583"/>
                </a:moveTo>
                <a:lnTo>
                  <a:pt x="115333" y="47583"/>
                </a:lnTo>
                <a:lnTo>
                  <a:pt x="120786" y="49784"/>
                </a:lnTo>
                <a:lnTo>
                  <a:pt x="129117" y="58251"/>
                </a:lnTo>
                <a:lnTo>
                  <a:pt x="131200" y="64178"/>
                </a:lnTo>
                <a:lnTo>
                  <a:pt x="131200" y="79418"/>
                </a:lnTo>
                <a:lnTo>
                  <a:pt x="129032" y="85683"/>
                </a:lnTo>
                <a:lnTo>
                  <a:pt x="124697" y="90425"/>
                </a:lnTo>
                <a:lnTo>
                  <a:pt x="120362" y="94997"/>
                </a:lnTo>
                <a:lnTo>
                  <a:pt x="115062" y="97367"/>
                </a:lnTo>
                <a:lnTo>
                  <a:pt x="134596" y="97367"/>
                </a:lnTo>
                <a:lnTo>
                  <a:pt x="145000" y="70443"/>
                </a:lnTo>
                <a:lnTo>
                  <a:pt x="144404" y="63199"/>
                </a:lnTo>
                <a:lnTo>
                  <a:pt x="142615" y="56685"/>
                </a:lnTo>
                <a:lnTo>
                  <a:pt x="139635" y="50869"/>
                </a:lnTo>
                <a:lnTo>
                  <a:pt x="136975" y="47583"/>
                </a:lnTo>
                <a:close/>
              </a:path>
              <a:path w="364489" h="108585">
                <a:moveTo>
                  <a:pt x="140022" y="1862"/>
                </a:moveTo>
                <a:lnTo>
                  <a:pt x="87342" y="1862"/>
                </a:lnTo>
                <a:lnTo>
                  <a:pt x="77097" y="56219"/>
                </a:lnTo>
                <a:lnTo>
                  <a:pt x="89306" y="57912"/>
                </a:lnTo>
                <a:lnTo>
                  <a:pt x="91220" y="54864"/>
                </a:lnTo>
                <a:lnTo>
                  <a:pt x="93878" y="52324"/>
                </a:lnTo>
                <a:lnTo>
                  <a:pt x="100618" y="48599"/>
                </a:lnTo>
                <a:lnTo>
                  <a:pt x="104394" y="47583"/>
                </a:lnTo>
                <a:lnTo>
                  <a:pt x="136975" y="47583"/>
                </a:lnTo>
                <a:lnTo>
                  <a:pt x="135467" y="45720"/>
                </a:lnTo>
                <a:lnTo>
                  <a:pt x="132451" y="42672"/>
                </a:lnTo>
                <a:lnTo>
                  <a:pt x="92050" y="42672"/>
                </a:lnTo>
                <a:lnTo>
                  <a:pt x="97756" y="14224"/>
                </a:lnTo>
                <a:lnTo>
                  <a:pt x="140022" y="14224"/>
                </a:lnTo>
                <a:lnTo>
                  <a:pt x="140022" y="1862"/>
                </a:lnTo>
                <a:close/>
              </a:path>
              <a:path w="364489" h="108585">
                <a:moveTo>
                  <a:pt x="121311" y="36068"/>
                </a:moveTo>
                <a:lnTo>
                  <a:pt x="105071" y="36068"/>
                </a:lnTo>
                <a:lnTo>
                  <a:pt x="98400" y="38269"/>
                </a:lnTo>
                <a:lnTo>
                  <a:pt x="92050" y="42672"/>
                </a:lnTo>
                <a:lnTo>
                  <a:pt x="132451" y="42672"/>
                </a:lnTo>
                <a:lnTo>
                  <a:pt x="129100" y="39285"/>
                </a:lnTo>
                <a:lnTo>
                  <a:pt x="121311" y="36068"/>
                </a:lnTo>
                <a:close/>
              </a:path>
              <a:path w="364489" h="108585">
                <a:moveTo>
                  <a:pt x="198036" y="61468"/>
                </a:moveTo>
                <a:lnTo>
                  <a:pt x="158073" y="61468"/>
                </a:lnTo>
                <a:lnTo>
                  <a:pt x="158073" y="74507"/>
                </a:lnTo>
                <a:lnTo>
                  <a:pt x="198036" y="74507"/>
                </a:lnTo>
                <a:lnTo>
                  <a:pt x="198036" y="61468"/>
                </a:lnTo>
                <a:close/>
              </a:path>
              <a:path w="364489" h="108585">
                <a:moveTo>
                  <a:pt x="271891" y="10668"/>
                </a:moveTo>
                <a:lnTo>
                  <a:pt x="251055" y="10668"/>
                </a:lnTo>
                <a:lnTo>
                  <a:pt x="255864" y="12530"/>
                </a:lnTo>
                <a:lnTo>
                  <a:pt x="263230" y="19642"/>
                </a:lnTo>
                <a:lnTo>
                  <a:pt x="265075" y="23876"/>
                </a:lnTo>
                <a:lnTo>
                  <a:pt x="265075" y="34036"/>
                </a:lnTo>
                <a:lnTo>
                  <a:pt x="263060" y="39285"/>
                </a:lnTo>
                <a:lnTo>
                  <a:pt x="235679" y="67226"/>
                </a:lnTo>
                <a:lnTo>
                  <a:pt x="228262" y="73152"/>
                </a:lnTo>
                <a:lnTo>
                  <a:pt x="222589" y="78571"/>
                </a:lnTo>
                <a:lnTo>
                  <a:pt x="218661" y="83143"/>
                </a:lnTo>
                <a:lnTo>
                  <a:pt x="214732" y="87885"/>
                </a:lnTo>
                <a:lnTo>
                  <a:pt x="211888" y="92457"/>
                </a:lnTo>
                <a:lnTo>
                  <a:pt x="210093" y="97367"/>
                </a:lnTo>
                <a:lnTo>
                  <a:pt x="208992" y="100246"/>
                </a:lnTo>
                <a:lnTo>
                  <a:pt x="208484" y="103125"/>
                </a:lnTo>
                <a:lnTo>
                  <a:pt x="208586" y="106342"/>
                </a:lnTo>
                <a:lnTo>
                  <a:pt x="278588" y="106342"/>
                </a:lnTo>
                <a:lnTo>
                  <a:pt x="278588" y="93811"/>
                </a:lnTo>
                <a:lnTo>
                  <a:pt x="226637" y="93811"/>
                </a:lnTo>
                <a:lnTo>
                  <a:pt x="228093" y="91441"/>
                </a:lnTo>
                <a:lnTo>
                  <a:pt x="247160" y="73491"/>
                </a:lnTo>
                <a:lnTo>
                  <a:pt x="253669" y="67842"/>
                </a:lnTo>
                <a:lnTo>
                  <a:pt x="277572" y="37761"/>
                </a:lnTo>
                <a:lnTo>
                  <a:pt x="278436" y="20997"/>
                </a:lnTo>
                <a:lnTo>
                  <a:pt x="275473" y="14054"/>
                </a:lnTo>
                <a:lnTo>
                  <a:pt x="271891" y="10668"/>
                </a:lnTo>
                <a:close/>
              </a:path>
              <a:path w="364489" h="108585">
                <a:moveTo>
                  <a:pt x="245433" y="0"/>
                </a:moveTo>
                <a:lnTo>
                  <a:pt x="235357" y="0"/>
                </a:lnTo>
                <a:lnTo>
                  <a:pt x="227348" y="2540"/>
                </a:lnTo>
                <a:lnTo>
                  <a:pt x="215393" y="13038"/>
                </a:lnTo>
                <a:lnTo>
                  <a:pt x="211955" y="20658"/>
                </a:lnTo>
                <a:lnTo>
                  <a:pt x="211041" y="30649"/>
                </a:lnTo>
                <a:lnTo>
                  <a:pt x="224401" y="32004"/>
                </a:lnTo>
                <a:lnTo>
                  <a:pt x="224452" y="25400"/>
                </a:lnTo>
                <a:lnTo>
                  <a:pt x="226349" y="20150"/>
                </a:lnTo>
                <a:lnTo>
                  <a:pt x="230108" y="16425"/>
                </a:lnTo>
                <a:lnTo>
                  <a:pt x="233867" y="12530"/>
                </a:lnTo>
                <a:lnTo>
                  <a:pt x="238879" y="10668"/>
                </a:lnTo>
                <a:lnTo>
                  <a:pt x="271891" y="10668"/>
                </a:lnTo>
                <a:lnTo>
                  <a:pt x="269563" y="8466"/>
                </a:lnTo>
                <a:lnTo>
                  <a:pt x="264721" y="4714"/>
                </a:lnTo>
                <a:lnTo>
                  <a:pt x="259085" y="2074"/>
                </a:lnTo>
                <a:lnTo>
                  <a:pt x="252656" y="513"/>
                </a:lnTo>
                <a:lnTo>
                  <a:pt x="245433" y="0"/>
                </a:lnTo>
                <a:close/>
              </a:path>
              <a:path w="364489" h="108585">
                <a:moveTo>
                  <a:pt x="349675" y="80942"/>
                </a:moveTo>
                <a:lnTo>
                  <a:pt x="336670" y="80942"/>
                </a:lnTo>
                <a:lnTo>
                  <a:pt x="336670" y="106342"/>
                </a:lnTo>
                <a:lnTo>
                  <a:pt x="349675" y="106342"/>
                </a:lnTo>
                <a:lnTo>
                  <a:pt x="349675" y="80942"/>
                </a:lnTo>
                <a:close/>
              </a:path>
              <a:path w="364489" h="108585">
                <a:moveTo>
                  <a:pt x="349675" y="338"/>
                </a:moveTo>
                <a:lnTo>
                  <a:pt x="339058" y="338"/>
                </a:lnTo>
                <a:lnTo>
                  <a:pt x="290730" y="69088"/>
                </a:lnTo>
                <a:lnTo>
                  <a:pt x="290730" y="80942"/>
                </a:lnTo>
                <a:lnTo>
                  <a:pt x="363984" y="80942"/>
                </a:lnTo>
                <a:lnTo>
                  <a:pt x="363984" y="69088"/>
                </a:lnTo>
                <a:lnTo>
                  <a:pt x="303514" y="69088"/>
                </a:lnTo>
                <a:lnTo>
                  <a:pt x="336670" y="21336"/>
                </a:lnTo>
                <a:lnTo>
                  <a:pt x="349675" y="21336"/>
                </a:lnTo>
                <a:lnTo>
                  <a:pt x="349675" y="338"/>
                </a:lnTo>
                <a:close/>
              </a:path>
              <a:path w="364489" h="108585">
                <a:moveTo>
                  <a:pt x="349675" y="21336"/>
                </a:moveTo>
                <a:lnTo>
                  <a:pt x="336670" y="21336"/>
                </a:lnTo>
                <a:lnTo>
                  <a:pt x="336670" y="69088"/>
                </a:lnTo>
                <a:lnTo>
                  <a:pt x="349675" y="69088"/>
                </a:lnTo>
                <a:lnTo>
                  <a:pt x="349675" y="21336"/>
                </a:lnTo>
                <a:close/>
              </a:path>
            </a:pathLst>
          </a:custGeom>
          <a:solidFill>
            <a:srgbClr val="FFFFFF"/>
          </a:solidFill>
        </p:spPr>
        <p:txBody>
          <a:bodyPr wrap="square" lIns="0" tIns="0" rIns="0" bIns="0" rtlCol="0"/>
          <a:lstStyle/>
          <a:p>
            <a:endParaRPr/>
          </a:p>
        </p:txBody>
      </p:sp>
      <p:sp>
        <p:nvSpPr>
          <p:cNvPr id="98" name="object 98"/>
          <p:cNvSpPr/>
          <p:nvPr/>
        </p:nvSpPr>
        <p:spPr>
          <a:xfrm>
            <a:off x="1405930" y="3436899"/>
            <a:ext cx="375920" cy="108585"/>
          </a:xfrm>
          <a:custGeom>
            <a:avLst/>
            <a:gdLst/>
            <a:ahLst/>
            <a:cxnLst/>
            <a:rect l="l" t="t" r="r" b="b"/>
            <a:pathLst>
              <a:path w="375919" h="108585">
                <a:moveTo>
                  <a:pt x="63576" y="10837"/>
                </a:moveTo>
                <a:lnTo>
                  <a:pt x="42570" y="10837"/>
                </a:lnTo>
                <a:lnTo>
                  <a:pt x="47379" y="12530"/>
                </a:lnTo>
                <a:lnTo>
                  <a:pt x="54745" y="19642"/>
                </a:lnTo>
                <a:lnTo>
                  <a:pt x="56591" y="23876"/>
                </a:lnTo>
                <a:lnTo>
                  <a:pt x="56591" y="34036"/>
                </a:lnTo>
                <a:lnTo>
                  <a:pt x="54559" y="39285"/>
                </a:lnTo>
                <a:lnTo>
                  <a:pt x="27178" y="67226"/>
                </a:lnTo>
                <a:lnTo>
                  <a:pt x="19761" y="73322"/>
                </a:lnTo>
                <a:lnTo>
                  <a:pt x="14088" y="78571"/>
                </a:lnTo>
                <a:lnTo>
                  <a:pt x="10160" y="83143"/>
                </a:lnTo>
                <a:lnTo>
                  <a:pt x="6248" y="87885"/>
                </a:lnTo>
                <a:lnTo>
                  <a:pt x="3386" y="92457"/>
                </a:lnTo>
                <a:lnTo>
                  <a:pt x="1608" y="97367"/>
                </a:lnTo>
                <a:lnTo>
                  <a:pt x="491" y="100246"/>
                </a:lnTo>
                <a:lnTo>
                  <a:pt x="0" y="103125"/>
                </a:lnTo>
                <a:lnTo>
                  <a:pt x="84" y="106342"/>
                </a:lnTo>
                <a:lnTo>
                  <a:pt x="70104" y="106342"/>
                </a:lnTo>
                <a:lnTo>
                  <a:pt x="70104" y="93811"/>
                </a:lnTo>
                <a:lnTo>
                  <a:pt x="18152" y="93811"/>
                </a:lnTo>
                <a:lnTo>
                  <a:pt x="19591" y="91441"/>
                </a:lnTo>
                <a:lnTo>
                  <a:pt x="21420" y="89070"/>
                </a:lnTo>
                <a:lnTo>
                  <a:pt x="23639" y="86869"/>
                </a:lnTo>
                <a:lnTo>
                  <a:pt x="25857" y="84498"/>
                </a:lnTo>
                <a:lnTo>
                  <a:pt x="30869" y="80095"/>
                </a:lnTo>
                <a:lnTo>
                  <a:pt x="38675" y="73491"/>
                </a:lnTo>
                <a:lnTo>
                  <a:pt x="45178" y="67866"/>
                </a:lnTo>
                <a:lnTo>
                  <a:pt x="67344" y="41825"/>
                </a:lnTo>
                <a:lnTo>
                  <a:pt x="69088" y="37761"/>
                </a:lnTo>
                <a:lnTo>
                  <a:pt x="69880" y="34036"/>
                </a:lnTo>
                <a:lnTo>
                  <a:pt x="69952" y="20997"/>
                </a:lnTo>
                <a:lnTo>
                  <a:pt x="66988" y="14054"/>
                </a:lnTo>
                <a:lnTo>
                  <a:pt x="63576" y="10837"/>
                </a:lnTo>
                <a:close/>
              </a:path>
              <a:path w="375919" h="108585">
                <a:moveTo>
                  <a:pt x="36931" y="0"/>
                </a:moveTo>
                <a:lnTo>
                  <a:pt x="26873" y="0"/>
                </a:lnTo>
                <a:lnTo>
                  <a:pt x="18846" y="2540"/>
                </a:lnTo>
                <a:lnTo>
                  <a:pt x="6908" y="13038"/>
                </a:lnTo>
                <a:lnTo>
                  <a:pt x="3454" y="20658"/>
                </a:lnTo>
                <a:lnTo>
                  <a:pt x="2540" y="30649"/>
                </a:lnTo>
                <a:lnTo>
                  <a:pt x="15917" y="32004"/>
                </a:lnTo>
                <a:lnTo>
                  <a:pt x="15951" y="25400"/>
                </a:lnTo>
                <a:lnTo>
                  <a:pt x="17864" y="20150"/>
                </a:lnTo>
                <a:lnTo>
                  <a:pt x="25383" y="12700"/>
                </a:lnTo>
                <a:lnTo>
                  <a:pt x="30378" y="10837"/>
                </a:lnTo>
                <a:lnTo>
                  <a:pt x="63576" y="10837"/>
                </a:lnTo>
                <a:lnTo>
                  <a:pt x="61061" y="8466"/>
                </a:lnTo>
                <a:lnTo>
                  <a:pt x="56220" y="4786"/>
                </a:lnTo>
                <a:lnTo>
                  <a:pt x="50584" y="2137"/>
                </a:lnTo>
                <a:lnTo>
                  <a:pt x="44154" y="537"/>
                </a:lnTo>
                <a:lnTo>
                  <a:pt x="36931" y="0"/>
                </a:lnTo>
                <a:close/>
              </a:path>
              <a:path w="375919" h="108585">
                <a:moveTo>
                  <a:pt x="100144" y="77386"/>
                </a:moveTo>
                <a:lnTo>
                  <a:pt x="86495" y="78571"/>
                </a:lnTo>
                <a:lnTo>
                  <a:pt x="87359" y="87546"/>
                </a:lnTo>
                <a:lnTo>
                  <a:pt x="90847" y="94658"/>
                </a:lnTo>
                <a:lnTo>
                  <a:pt x="103023" y="105496"/>
                </a:lnTo>
                <a:lnTo>
                  <a:pt x="110897" y="108205"/>
                </a:lnTo>
                <a:lnTo>
                  <a:pt x="120532" y="108205"/>
                </a:lnTo>
                <a:lnTo>
                  <a:pt x="128879" y="107385"/>
                </a:lnTo>
                <a:lnTo>
                  <a:pt x="136295" y="104945"/>
                </a:lnTo>
                <a:lnTo>
                  <a:pt x="142780" y="100918"/>
                </a:lnTo>
                <a:lnTo>
                  <a:pt x="146145" y="97537"/>
                </a:lnTo>
                <a:lnTo>
                  <a:pt x="115316" y="97537"/>
                </a:lnTo>
                <a:lnTo>
                  <a:pt x="110880" y="95843"/>
                </a:lnTo>
                <a:lnTo>
                  <a:pt x="103514" y="89070"/>
                </a:lnTo>
                <a:lnTo>
                  <a:pt x="101160" y="84159"/>
                </a:lnTo>
                <a:lnTo>
                  <a:pt x="100144" y="77386"/>
                </a:lnTo>
                <a:close/>
              </a:path>
              <a:path w="375919" h="108585">
                <a:moveTo>
                  <a:pt x="148693" y="47583"/>
                </a:moveTo>
                <a:lnTo>
                  <a:pt x="127051" y="47583"/>
                </a:lnTo>
                <a:lnTo>
                  <a:pt x="132504" y="49784"/>
                </a:lnTo>
                <a:lnTo>
                  <a:pt x="140835" y="58251"/>
                </a:lnTo>
                <a:lnTo>
                  <a:pt x="142918" y="64178"/>
                </a:lnTo>
                <a:lnTo>
                  <a:pt x="142918" y="79418"/>
                </a:lnTo>
                <a:lnTo>
                  <a:pt x="140750" y="85683"/>
                </a:lnTo>
                <a:lnTo>
                  <a:pt x="132080" y="95166"/>
                </a:lnTo>
                <a:lnTo>
                  <a:pt x="126780" y="97537"/>
                </a:lnTo>
                <a:lnTo>
                  <a:pt x="146145" y="97537"/>
                </a:lnTo>
                <a:lnTo>
                  <a:pt x="156718" y="70443"/>
                </a:lnTo>
                <a:lnTo>
                  <a:pt x="156122" y="63199"/>
                </a:lnTo>
                <a:lnTo>
                  <a:pt x="154333" y="56685"/>
                </a:lnTo>
                <a:lnTo>
                  <a:pt x="151353" y="50869"/>
                </a:lnTo>
                <a:lnTo>
                  <a:pt x="148693" y="47583"/>
                </a:lnTo>
                <a:close/>
              </a:path>
              <a:path w="375919" h="108585">
                <a:moveTo>
                  <a:pt x="151740" y="1862"/>
                </a:moveTo>
                <a:lnTo>
                  <a:pt x="99060" y="1862"/>
                </a:lnTo>
                <a:lnTo>
                  <a:pt x="88815" y="56219"/>
                </a:lnTo>
                <a:lnTo>
                  <a:pt x="101024" y="57912"/>
                </a:lnTo>
                <a:lnTo>
                  <a:pt x="102938" y="54864"/>
                </a:lnTo>
                <a:lnTo>
                  <a:pt x="105596" y="52324"/>
                </a:lnTo>
                <a:lnTo>
                  <a:pt x="112336" y="48599"/>
                </a:lnTo>
                <a:lnTo>
                  <a:pt x="116112" y="47583"/>
                </a:lnTo>
                <a:lnTo>
                  <a:pt x="148693" y="47583"/>
                </a:lnTo>
                <a:lnTo>
                  <a:pt x="147185" y="45720"/>
                </a:lnTo>
                <a:lnTo>
                  <a:pt x="144337" y="42841"/>
                </a:lnTo>
                <a:lnTo>
                  <a:pt x="103768" y="42841"/>
                </a:lnTo>
                <a:lnTo>
                  <a:pt x="109474" y="14224"/>
                </a:lnTo>
                <a:lnTo>
                  <a:pt x="151740" y="14224"/>
                </a:lnTo>
                <a:lnTo>
                  <a:pt x="151740" y="1862"/>
                </a:lnTo>
                <a:close/>
              </a:path>
              <a:path w="375919" h="108585">
                <a:moveTo>
                  <a:pt x="133029" y="36068"/>
                </a:moveTo>
                <a:lnTo>
                  <a:pt x="116789" y="36068"/>
                </a:lnTo>
                <a:lnTo>
                  <a:pt x="110118" y="38269"/>
                </a:lnTo>
                <a:lnTo>
                  <a:pt x="103768" y="42841"/>
                </a:lnTo>
                <a:lnTo>
                  <a:pt x="144337" y="42841"/>
                </a:lnTo>
                <a:lnTo>
                  <a:pt x="140818" y="39285"/>
                </a:lnTo>
                <a:lnTo>
                  <a:pt x="133029" y="36068"/>
                </a:lnTo>
                <a:close/>
              </a:path>
              <a:path w="375919" h="108585">
                <a:moveTo>
                  <a:pt x="209754" y="61468"/>
                </a:moveTo>
                <a:lnTo>
                  <a:pt x="169791" y="61468"/>
                </a:lnTo>
                <a:lnTo>
                  <a:pt x="169791" y="74507"/>
                </a:lnTo>
                <a:lnTo>
                  <a:pt x="209754" y="74507"/>
                </a:lnTo>
                <a:lnTo>
                  <a:pt x="209754" y="61468"/>
                </a:lnTo>
                <a:close/>
              </a:path>
              <a:path w="375919" h="108585">
                <a:moveTo>
                  <a:pt x="235611" y="77386"/>
                </a:moveTo>
                <a:lnTo>
                  <a:pt x="221963" y="78571"/>
                </a:lnTo>
                <a:lnTo>
                  <a:pt x="222827" y="87546"/>
                </a:lnTo>
                <a:lnTo>
                  <a:pt x="226315" y="94658"/>
                </a:lnTo>
                <a:lnTo>
                  <a:pt x="238490" y="105496"/>
                </a:lnTo>
                <a:lnTo>
                  <a:pt x="246347" y="108205"/>
                </a:lnTo>
                <a:lnTo>
                  <a:pt x="255982" y="108205"/>
                </a:lnTo>
                <a:lnTo>
                  <a:pt x="264332" y="107385"/>
                </a:lnTo>
                <a:lnTo>
                  <a:pt x="271754" y="104945"/>
                </a:lnTo>
                <a:lnTo>
                  <a:pt x="278245" y="100918"/>
                </a:lnTo>
                <a:lnTo>
                  <a:pt x="281612" y="97537"/>
                </a:lnTo>
                <a:lnTo>
                  <a:pt x="250784" y="97537"/>
                </a:lnTo>
                <a:lnTo>
                  <a:pt x="246347" y="95843"/>
                </a:lnTo>
                <a:lnTo>
                  <a:pt x="238981" y="89070"/>
                </a:lnTo>
                <a:lnTo>
                  <a:pt x="236627" y="84159"/>
                </a:lnTo>
                <a:lnTo>
                  <a:pt x="235611" y="77386"/>
                </a:lnTo>
                <a:close/>
              </a:path>
              <a:path w="375919" h="108585">
                <a:moveTo>
                  <a:pt x="284160" y="47583"/>
                </a:moveTo>
                <a:lnTo>
                  <a:pt x="262519" y="47583"/>
                </a:lnTo>
                <a:lnTo>
                  <a:pt x="267971" y="49784"/>
                </a:lnTo>
                <a:lnTo>
                  <a:pt x="276302" y="58251"/>
                </a:lnTo>
                <a:lnTo>
                  <a:pt x="278385" y="64178"/>
                </a:lnTo>
                <a:lnTo>
                  <a:pt x="278385" y="79418"/>
                </a:lnTo>
                <a:lnTo>
                  <a:pt x="276218" y="85683"/>
                </a:lnTo>
                <a:lnTo>
                  <a:pt x="267548" y="95166"/>
                </a:lnTo>
                <a:lnTo>
                  <a:pt x="262248" y="97537"/>
                </a:lnTo>
                <a:lnTo>
                  <a:pt x="281612" y="97537"/>
                </a:lnTo>
                <a:lnTo>
                  <a:pt x="292186" y="70443"/>
                </a:lnTo>
                <a:lnTo>
                  <a:pt x="291589" y="63199"/>
                </a:lnTo>
                <a:lnTo>
                  <a:pt x="289800" y="56685"/>
                </a:lnTo>
                <a:lnTo>
                  <a:pt x="286821" y="50869"/>
                </a:lnTo>
                <a:lnTo>
                  <a:pt x="284160" y="47583"/>
                </a:lnTo>
                <a:close/>
              </a:path>
              <a:path w="375919" h="108585">
                <a:moveTo>
                  <a:pt x="287191" y="1862"/>
                </a:moveTo>
                <a:lnTo>
                  <a:pt x="234528" y="1862"/>
                </a:lnTo>
                <a:lnTo>
                  <a:pt x="224266" y="56219"/>
                </a:lnTo>
                <a:lnTo>
                  <a:pt x="236475" y="57912"/>
                </a:lnTo>
                <a:lnTo>
                  <a:pt x="238405" y="54864"/>
                </a:lnTo>
                <a:lnTo>
                  <a:pt x="241064" y="52324"/>
                </a:lnTo>
                <a:lnTo>
                  <a:pt x="247803" y="48599"/>
                </a:lnTo>
                <a:lnTo>
                  <a:pt x="251580" y="47583"/>
                </a:lnTo>
                <a:lnTo>
                  <a:pt x="284160" y="47583"/>
                </a:lnTo>
                <a:lnTo>
                  <a:pt x="282652" y="45720"/>
                </a:lnTo>
                <a:lnTo>
                  <a:pt x="279804" y="42841"/>
                </a:lnTo>
                <a:lnTo>
                  <a:pt x="239235" y="42841"/>
                </a:lnTo>
                <a:lnTo>
                  <a:pt x="244942" y="14224"/>
                </a:lnTo>
                <a:lnTo>
                  <a:pt x="287191" y="14224"/>
                </a:lnTo>
                <a:lnTo>
                  <a:pt x="287191" y="1862"/>
                </a:lnTo>
                <a:close/>
              </a:path>
              <a:path w="375919" h="108585">
                <a:moveTo>
                  <a:pt x="268479" y="36068"/>
                </a:moveTo>
                <a:lnTo>
                  <a:pt x="252257" y="36068"/>
                </a:lnTo>
                <a:lnTo>
                  <a:pt x="245585" y="38269"/>
                </a:lnTo>
                <a:lnTo>
                  <a:pt x="239235" y="42841"/>
                </a:lnTo>
                <a:lnTo>
                  <a:pt x="279804" y="42841"/>
                </a:lnTo>
                <a:lnTo>
                  <a:pt x="276285" y="39285"/>
                </a:lnTo>
                <a:lnTo>
                  <a:pt x="268479" y="36068"/>
                </a:lnTo>
                <a:close/>
              </a:path>
              <a:path w="375919" h="108585">
                <a:moveTo>
                  <a:pt x="361393" y="80942"/>
                </a:moveTo>
                <a:lnTo>
                  <a:pt x="348388" y="80942"/>
                </a:lnTo>
                <a:lnTo>
                  <a:pt x="348388" y="106342"/>
                </a:lnTo>
                <a:lnTo>
                  <a:pt x="361393" y="106342"/>
                </a:lnTo>
                <a:lnTo>
                  <a:pt x="361393" y="80942"/>
                </a:lnTo>
                <a:close/>
              </a:path>
              <a:path w="375919" h="108585">
                <a:moveTo>
                  <a:pt x="361393" y="508"/>
                </a:moveTo>
                <a:lnTo>
                  <a:pt x="350776" y="508"/>
                </a:lnTo>
                <a:lnTo>
                  <a:pt x="302448" y="69088"/>
                </a:lnTo>
                <a:lnTo>
                  <a:pt x="302448" y="80942"/>
                </a:lnTo>
                <a:lnTo>
                  <a:pt x="375702" y="80942"/>
                </a:lnTo>
                <a:lnTo>
                  <a:pt x="375702" y="69088"/>
                </a:lnTo>
                <a:lnTo>
                  <a:pt x="315232" y="69088"/>
                </a:lnTo>
                <a:lnTo>
                  <a:pt x="348388" y="21336"/>
                </a:lnTo>
                <a:lnTo>
                  <a:pt x="361393" y="21336"/>
                </a:lnTo>
                <a:lnTo>
                  <a:pt x="361393" y="508"/>
                </a:lnTo>
                <a:close/>
              </a:path>
              <a:path w="375919" h="108585">
                <a:moveTo>
                  <a:pt x="361393" y="21336"/>
                </a:moveTo>
                <a:lnTo>
                  <a:pt x="348388" y="21336"/>
                </a:lnTo>
                <a:lnTo>
                  <a:pt x="348388" y="69088"/>
                </a:lnTo>
                <a:lnTo>
                  <a:pt x="361393" y="69088"/>
                </a:lnTo>
                <a:lnTo>
                  <a:pt x="361393" y="21336"/>
                </a:lnTo>
                <a:close/>
              </a:path>
            </a:pathLst>
          </a:custGeom>
          <a:solidFill>
            <a:srgbClr val="FFFFFF"/>
          </a:solidFill>
        </p:spPr>
        <p:txBody>
          <a:bodyPr wrap="square" lIns="0" tIns="0" rIns="0" bIns="0" rtlCol="0"/>
          <a:lstStyle/>
          <a:p>
            <a:endParaRPr/>
          </a:p>
        </p:txBody>
      </p:sp>
      <p:sp>
        <p:nvSpPr>
          <p:cNvPr id="99" name="object 99"/>
          <p:cNvSpPr/>
          <p:nvPr/>
        </p:nvSpPr>
        <p:spPr>
          <a:xfrm>
            <a:off x="3068166" y="5889251"/>
            <a:ext cx="427355" cy="108585"/>
          </a:xfrm>
          <a:custGeom>
            <a:avLst/>
            <a:gdLst/>
            <a:ahLst/>
            <a:cxnLst/>
            <a:rect l="l" t="t" r="r" b="b"/>
            <a:pathLst>
              <a:path w="427354" h="108585">
                <a:moveTo>
                  <a:pt x="63568" y="10769"/>
                </a:moveTo>
                <a:lnTo>
                  <a:pt x="42502" y="10769"/>
                </a:lnTo>
                <a:lnTo>
                  <a:pt x="47413" y="12530"/>
                </a:lnTo>
                <a:lnTo>
                  <a:pt x="50969" y="16069"/>
                </a:lnTo>
                <a:lnTo>
                  <a:pt x="54694" y="19609"/>
                </a:lnTo>
                <a:lnTo>
                  <a:pt x="56557" y="23960"/>
                </a:lnTo>
                <a:lnTo>
                  <a:pt x="56557" y="34019"/>
                </a:lnTo>
                <a:lnTo>
                  <a:pt x="54525" y="39235"/>
                </a:lnTo>
                <a:lnTo>
                  <a:pt x="27093" y="67192"/>
                </a:lnTo>
                <a:lnTo>
                  <a:pt x="19812" y="73254"/>
                </a:lnTo>
                <a:lnTo>
                  <a:pt x="14054" y="78605"/>
                </a:lnTo>
                <a:lnTo>
                  <a:pt x="0" y="103210"/>
                </a:lnTo>
                <a:lnTo>
                  <a:pt x="0" y="106342"/>
                </a:lnTo>
                <a:lnTo>
                  <a:pt x="70104" y="106342"/>
                </a:lnTo>
                <a:lnTo>
                  <a:pt x="70104" y="93845"/>
                </a:lnTo>
                <a:lnTo>
                  <a:pt x="18118" y="93845"/>
                </a:lnTo>
                <a:lnTo>
                  <a:pt x="19642" y="91492"/>
                </a:lnTo>
                <a:lnTo>
                  <a:pt x="21336" y="89138"/>
                </a:lnTo>
                <a:lnTo>
                  <a:pt x="23706" y="86801"/>
                </a:lnTo>
                <a:lnTo>
                  <a:pt x="25908" y="84464"/>
                </a:lnTo>
                <a:lnTo>
                  <a:pt x="30818" y="80028"/>
                </a:lnTo>
                <a:lnTo>
                  <a:pt x="38608" y="73474"/>
                </a:lnTo>
                <a:lnTo>
                  <a:pt x="45114" y="67870"/>
                </a:lnTo>
                <a:lnTo>
                  <a:pt x="69088" y="37812"/>
                </a:lnTo>
                <a:lnTo>
                  <a:pt x="69935" y="21065"/>
                </a:lnTo>
                <a:lnTo>
                  <a:pt x="67056" y="14088"/>
                </a:lnTo>
                <a:lnTo>
                  <a:pt x="63568" y="10769"/>
                </a:lnTo>
                <a:close/>
              </a:path>
              <a:path w="427354" h="108585">
                <a:moveTo>
                  <a:pt x="36914" y="0"/>
                </a:moveTo>
                <a:lnTo>
                  <a:pt x="26924" y="0"/>
                </a:lnTo>
                <a:lnTo>
                  <a:pt x="18796" y="2607"/>
                </a:lnTo>
                <a:lnTo>
                  <a:pt x="6942" y="13072"/>
                </a:lnTo>
                <a:lnTo>
                  <a:pt x="3386" y="20658"/>
                </a:lnTo>
                <a:lnTo>
                  <a:pt x="2540" y="30632"/>
                </a:lnTo>
                <a:lnTo>
                  <a:pt x="15917" y="32004"/>
                </a:lnTo>
                <a:lnTo>
                  <a:pt x="15917" y="25366"/>
                </a:lnTo>
                <a:lnTo>
                  <a:pt x="17780" y="20150"/>
                </a:lnTo>
                <a:lnTo>
                  <a:pt x="21674" y="16391"/>
                </a:lnTo>
                <a:lnTo>
                  <a:pt x="25400" y="12649"/>
                </a:lnTo>
                <a:lnTo>
                  <a:pt x="30310" y="10769"/>
                </a:lnTo>
                <a:lnTo>
                  <a:pt x="63568" y="10769"/>
                </a:lnTo>
                <a:lnTo>
                  <a:pt x="61129" y="8449"/>
                </a:lnTo>
                <a:lnTo>
                  <a:pt x="56274" y="4750"/>
                </a:lnTo>
                <a:lnTo>
                  <a:pt x="50609" y="2110"/>
                </a:lnTo>
                <a:lnTo>
                  <a:pt x="44151" y="527"/>
                </a:lnTo>
                <a:lnTo>
                  <a:pt x="36914" y="0"/>
                </a:lnTo>
                <a:close/>
              </a:path>
              <a:path w="427354" h="108585">
                <a:moveTo>
                  <a:pt x="126662" y="0"/>
                </a:moveTo>
                <a:lnTo>
                  <a:pt x="113284" y="0"/>
                </a:lnTo>
                <a:lnTo>
                  <a:pt x="106849" y="2065"/>
                </a:lnTo>
                <a:lnTo>
                  <a:pt x="87461" y="37162"/>
                </a:lnTo>
                <a:lnTo>
                  <a:pt x="86529" y="54119"/>
                </a:lnTo>
                <a:lnTo>
                  <a:pt x="87170" y="67994"/>
                </a:lnTo>
                <a:lnTo>
                  <a:pt x="107336" y="105409"/>
                </a:lnTo>
                <a:lnTo>
                  <a:pt x="121074" y="108154"/>
                </a:lnTo>
                <a:lnTo>
                  <a:pt x="128694" y="108154"/>
                </a:lnTo>
                <a:lnTo>
                  <a:pt x="135128" y="106071"/>
                </a:lnTo>
                <a:lnTo>
                  <a:pt x="145288" y="97740"/>
                </a:lnTo>
                <a:lnTo>
                  <a:pt x="145467" y="97469"/>
                </a:lnTo>
                <a:lnTo>
                  <a:pt x="114978" y="97469"/>
                </a:lnTo>
                <a:lnTo>
                  <a:pt x="110055" y="94573"/>
                </a:lnTo>
                <a:lnTo>
                  <a:pt x="99907" y="54119"/>
                </a:lnTo>
                <a:lnTo>
                  <a:pt x="100320" y="42102"/>
                </a:lnTo>
                <a:lnTo>
                  <a:pt x="114978" y="10769"/>
                </a:lnTo>
                <a:lnTo>
                  <a:pt x="144932" y="10769"/>
                </a:lnTo>
                <a:lnTo>
                  <a:pt x="143764" y="9025"/>
                </a:lnTo>
                <a:lnTo>
                  <a:pt x="140208" y="5723"/>
                </a:lnTo>
                <a:lnTo>
                  <a:pt x="131742" y="1151"/>
                </a:lnTo>
                <a:lnTo>
                  <a:pt x="126662" y="0"/>
                </a:lnTo>
                <a:close/>
              </a:path>
              <a:path w="427354" h="108585">
                <a:moveTo>
                  <a:pt x="144932" y="10769"/>
                </a:moveTo>
                <a:lnTo>
                  <a:pt x="127000" y="10769"/>
                </a:lnTo>
                <a:lnTo>
                  <a:pt x="132080" y="13631"/>
                </a:lnTo>
                <a:lnTo>
                  <a:pt x="136144" y="19355"/>
                </a:lnTo>
                <a:lnTo>
                  <a:pt x="138811" y="24756"/>
                </a:lnTo>
                <a:lnTo>
                  <a:pt x="140716" y="32349"/>
                </a:lnTo>
                <a:lnTo>
                  <a:pt x="141855" y="42102"/>
                </a:lnTo>
                <a:lnTo>
                  <a:pt x="142240" y="54119"/>
                </a:lnTo>
                <a:lnTo>
                  <a:pt x="141856" y="66063"/>
                </a:lnTo>
                <a:lnTo>
                  <a:pt x="127000" y="97469"/>
                </a:lnTo>
                <a:lnTo>
                  <a:pt x="145467" y="97469"/>
                </a:lnTo>
                <a:lnTo>
                  <a:pt x="155618" y="54119"/>
                </a:lnTo>
                <a:lnTo>
                  <a:pt x="155618" y="43620"/>
                </a:lnTo>
                <a:lnTo>
                  <a:pt x="146620" y="13292"/>
                </a:lnTo>
                <a:lnTo>
                  <a:pt x="144932" y="10769"/>
                </a:lnTo>
                <a:close/>
              </a:path>
              <a:path w="427354" h="108585">
                <a:moveTo>
                  <a:pt x="232902" y="10769"/>
                </a:moveTo>
                <a:lnTo>
                  <a:pt x="212006" y="10769"/>
                </a:lnTo>
                <a:lnTo>
                  <a:pt x="216917" y="12530"/>
                </a:lnTo>
                <a:lnTo>
                  <a:pt x="220473" y="16069"/>
                </a:lnTo>
                <a:lnTo>
                  <a:pt x="224198" y="19609"/>
                </a:lnTo>
                <a:lnTo>
                  <a:pt x="226061" y="23960"/>
                </a:lnTo>
                <a:lnTo>
                  <a:pt x="226061" y="34019"/>
                </a:lnTo>
                <a:lnTo>
                  <a:pt x="224029" y="39235"/>
                </a:lnTo>
                <a:lnTo>
                  <a:pt x="196597" y="67192"/>
                </a:lnTo>
                <a:lnTo>
                  <a:pt x="189315" y="73254"/>
                </a:lnTo>
                <a:lnTo>
                  <a:pt x="183558" y="78605"/>
                </a:lnTo>
                <a:lnTo>
                  <a:pt x="169503" y="103210"/>
                </a:lnTo>
                <a:lnTo>
                  <a:pt x="169503" y="106342"/>
                </a:lnTo>
                <a:lnTo>
                  <a:pt x="239608" y="106342"/>
                </a:lnTo>
                <a:lnTo>
                  <a:pt x="239608" y="93845"/>
                </a:lnTo>
                <a:lnTo>
                  <a:pt x="187622" y="93845"/>
                </a:lnTo>
                <a:lnTo>
                  <a:pt x="189146" y="91492"/>
                </a:lnTo>
                <a:lnTo>
                  <a:pt x="208111" y="73474"/>
                </a:lnTo>
                <a:lnTo>
                  <a:pt x="214618" y="67870"/>
                </a:lnTo>
                <a:lnTo>
                  <a:pt x="238592" y="37812"/>
                </a:lnTo>
                <a:lnTo>
                  <a:pt x="239438" y="21065"/>
                </a:lnTo>
                <a:lnTo>
                  <a:pt x="236390" y="14088"/>
                </a:lnTo>
                <a:lnTo>
                  <a:pt x="232902" y="10769"/>
                </a:lnTo>
                <a:close/>
              </a:path>
              <a:path w="427354" h="108585">
                <a:moveTo>
                  <a:pt x="206418" y="0"/>
                </a:moveTo>
                <a:lnTo>
                  <a:pt x="196427" y="0"/>
                </a:lnTo>
                <a:lnTo>
                  <a:pt x="188299" y="2607"/>
                </a:lnTo>
                <a:lnTo>
                  <a:pt x="176446" y="13072"/>
                </a:lnTo>
                <a:lnTo>
                  <a:pt x="172890" y="20658"/>
                </a:lnTo>
                <a:lnTo>
                  <a:pt x="172043" y="30632"/>
                </a:lnTo>
                <a:lnTo>
                  <a:pt x="185421" y="32004"/>
                </a:lnTo>
                <a:lnTo>
                  <a:pt x="185421" y="25366"/>
                </a:lnTo>
                <a:lnTo>
                  <a:pt x="187283" y="20150"/>
                </a:lnTo>
                <a:lnTo>
                  <a:pt x="191009" y="16391"/>
                </a:lnTo>
                <a:lnTo>
                  <a:pt x="194903" y="12649"/>
                </a:lnTo>
                <a:lnTo>
                  <a:pt x="199814" y="10769"/>
                </a:lnTo>
                <a:lnTo>
                  <a:pt x="232902" y="10769"/>
                </a:lnTo>
                <a:lnTo>
                  <a:pt x="230464" y="8449"/>
                </a:lnTo>
                <a:lnTo>
                  <a:pt x="225635" y="4750"/>
                </a:lnTo>
                <a:lnTo>
                  <a:pt x="220028" y="2110"/>
                </a:lnTo>
                <a:lnTo>
                  <a:pt x="213628" y="527"/>
                </a:lnTo>
                <a:lnTo>
                  <a:pt x="206418" y="0"/>
                </a:lnTo>
                <a:close/>
              </a:path>
              <a:path w="427354" h="108585">
                <a:moveTo>
                  <a:pt x="296165" y="0"/>
                </a:moveTo>
                <a:lnTo>
                  <a:pt x="282788" y="0"/>
                </a:lnTo>
                <a:lnTo>
                  <a:pt x="276353" y="2065"/>
                </a:lnTo>
                <a:lnTo>
                  <a:pt x="256943" y="37162"/>
                </a:lnTo>
                <a:lnTo>
                  <a:pt x="256033" y="54119"/>
                </a:lnTo>
                <a:lnTo>
                  <a:pt x="256671" y="67994"/>
                </a:lnTo>
                <a:lnTo>
                  <a:pt x="276819" y="105409"/>
                </a:lnTo>
                <a:lnTo>
                  <a:pt x="290577" y="108154"/>
                </a:lnTo>
                <a:lnTo>
                  <a:pt x="298197" y="108154"/>
                </a:lnTo>
                <a:lnTo>
                  <a:pt x="304632" y="106071"/>
                </a:lnTo>
                <a:lnTo>
                  <a:pt x="314792" y="97740"/>
                </a:lnTo>
                <a:lnTo>
                  <a:pt x="314971" y="97469"/>
                </a:lnTo>
                <a:lnTo>
                  <a:pt x="284481" y="97469"/>
                </a:lnTo>
                <a:lnTo>
                  <a:pt x="279559" y="94573"/>
                </a:lnTo>
                <a:lnTo>
                  <a:pt x="269410" y="54119"/>
                </a:lnTo>
                <a:lnTo>
                  <a:pt x="269823" y="42102"/>
                </a:lnTo>
                <a:lnTo>
                  <a:pt x="284312" y="10769"/>
                </a:lnTo>
                <a:lnTo>
                  <a:pt x="314435" y="10769"/>
                </a:lnTo>
                <a:lnTo>
                  <a:pt x="313268" y="9025"/>
                </a:lnTo>
                <a:lnTo>
                  <a:pt x="309712" y="5723"/>
                </a:lnTo>
                <a:lnTo>
                  <a:pt x="301245" y="1151"/>
                </a:lnTo>
                <a:lnTo>
                  <a:pt x="296165" y="0"/>
                </a:lnTo>
                <a:close/>
              </a:path>
              <a:path w="427354" h="108585">
                <a:moveTo>
                  <a:pt x="314435" y="10769"/>
                </a:moveTo>
                <a:lnTo>
                  <a:pt x="296504" y="10769"/>
                </a:lnTo>
                <a:lnTo>
                  <a:pt x="301415" y="13631"/>
                </a:lnTo>
                <a:lnTo>
                  <a:pt x="305648" y="19355"/>
                </a:lnTo>
                <a:lnTo>
                  <a:pt x="308315" y="24756"/>
                </a:lnTo>
                <a:lnTo>
                  <a:pt x="310220" y="32349"/>
                </a:lnTo>
                <a:lnTo>
                  <a:pt x="311359" y="42102"/>
                </a:lnTo>
                <a:lnTo>
                  <a:pt x="311744" y="54119"/>
                </a:lnTo>
                <a:lnTo>
                  <a:pt x="311360" y="66063"/>
                </a:lnTo>
                <a:lnTo>
                  <a:pt x="296504" y="97469"/>
                </a:lnTo>
                <a:lnTo>
                  <a:pt x="314971" y="97469"/>
                </a:lnTo>
                <a:lnTo>
                  <a:pt x="325121" y="54119"/>
                </a:lnTo>
                <a:lnTo>
                  <a:pt x="325121" y="43620"/>
                </a:lnTo>
                <a:lnTo>
                  <a:pt x="324275" y="35272"/>
                </a:lnTo>
                <a:lnTo>
                  <a:pt x="322581" y="29074"/>
                </a:lnTo>
                <a:lnTo>
                  <a:pt x="321057" y="22894"/>
                </a:lnTo>
                <a:lnTo>
                  <a:pt x="318856" y="17644"/>
                </a:lnTo>
                <a:lnTo>
                  <a:pt x="316124" y="13292"/>
                </a:lnTo>
                <a:lnTo>
                  <a:pt x="314435" y="10769"/>
                </a:lnTo>
                <a:close/>
              </a:path>
              <a:path w="427354" h="108585">
                <a:moveTo>
                  <a:pt x="393024" y="440"/>
                </a:moveTo>
                <a:lnTo>
                  <a:pt x="345950" y="440"/>
                </a:lnTo>
                <a:lnTo>
                  <a:pt x="345950" y="106342"/>
                </a:lnTo>
                <a:lnTo>
                  <a:pt x="360004" y="106342"/>
                </a:lnTo>
                <a:lnTo>
                  <a:pt x="360004" y="63280"/>
                </a:lnTo>
                <a:lnTo>
                  <a:pt x="387098" y="63280"/>
                </a:lnTo>
                <a:lnTo>
                  <a:pt x="421165" y="50783"/>
                </a:lnTo>
                <a:lnTo>
                  <a:pt x="360004" y="50783"/>
                </a:lnTo>
                <a:lnTo>
                  <a:pt x="360004" y="12937"/>
                </a:lnTo>
                <a:lnTo>
                  <a:pt x="421830" y="12937"/>
                </a:lnTo>
                <a:lnTo>
                  <a:pt x="421473" y="12226"/>
                </a:lnTo>
                <a:lnTo>
                  <a:pt x="401999" y="1439"/>
                </a:lnTo>
                <a:lnTo>
                  <a:pt x="398274" y="762"/>
                </a:lnTo>
                <a:lnTo>
                  <a:pt x="393024" y="440"/>
                </a:lnTo>
                <a:close/>
              </a:path>
              <a:path w="427354" h="108585">
                <a:moveTo>
                  <a:pt x="421830" y="12937"/>
                </a:moveTo>
                <a:lnTo>
                  <a:pt x="393532" y="12937"/>
                </a:lnTo>
                <a:lnTo>
                  <a:pt x="397766" y="13242"/>
                </a:lnTo>
                <a:lnTo>
                  <a:pt x="403862" y="14884"/>
                </a:lnTo>
                <a:lnTo>
                  <a:pt x="406741" y="16967"/>
                </a:lnTo>
                <a:lnTo>
                  <a:pt x="408942" y="20117"/>
                </a:lnTo>
                <a:lnTo>
                  <a:pt x="411313" y="23283"/>
                </a:lnTo>
                <a:lnTo>
                  <a:pt x="412329" y="27076"/>
                </a:lnTo>
                <a:lnTo>
                  <a:pt x="412329" y="37609"/>
                </a:lnTo>
                <a:lnTo>
                  <a:pt x="410466" y="42367"/>
                </a:lnTo>
                <a:lnTo>
                  <a:pt x="406741" y="45737"/>
                </a:lnTo>
                <a:lnTo>
                  <a:pt x="402846" y="49107"/>
                </a:lnTo>
                <a:lnTo>
                  <a:pt x="396411" y="50783"/>
                </a:lnTo>
                <a:lnTo>
                  <a:pt x="421165" y="50783"/>
                </a:lnTo>
                <a:lnTo>
                  <a:pt x="424013" y="47701"/>
                </a:lnTo>
                <a:lnTo>
                  <a:pt x="426891" y="40064"/>
                </a:lnTo>
                <a:lnTo>
                  <a:pt x="426891" y="25823"/>
                </a:lnTo>
                <a:lnTo>
                  <a:pt x="425706" y="20997"/>
                </a:lnTo>
                <a:lnTo>
                  <a:pt x="423674" y="16611"/>
                </a:lnTo>
                <a:lnTo>
                  <a:pt x="421830" y="12937"/>
                </a:lnTo>
                <a:close/>
              </a:path>
            </a:pathLst>
          </a:custGeom>
          <a:solidFill>
            <a:srgbClr val="000000"/>
          </a:solidFill>
        </p:spPr>
        <p:txBody>
          <a:bodyPr wrap="square" lIns="0" tIns="0" rIns="0" bIns="0" rtlCol="0"/>
          <a:lstStyle/>
          <a:p>
            <a:endParaRPr/>
          </a:p>
        </p:txBody>
      </p:sp>
      <p:sp>
        <p:nvSpPr>
          <p:cNvPr id="100" name="object 100"/>
          <p:cNvSpPr/>
          <p:nvPr/>
        </p:nvSpPr>
        <p:spPr>
          <a:xfrm>
            <a:off x="4755752" y="5889251"/>
            <a:ext cx="427355" cy="108585"/>
          </a:xfrm>
          <a:custGeom>
            <a:avLst/>
            <a:gdLst/>
            <a:ahLst/>
            <a:cxnLst/>
            <a:rect l="l" t="t" r="r" b="b"/>
            <a:pathLst>
              <a:path w="427354" h="108585">
                <a:moveTo>
                  <a:pt x="63568" y="10769"/>
                </a:moveTo>
                <a:lnTo>
                  <a:pt x="42672" y="10769"/>
                </a:lnTo>
                <a:lnTo>
                  <a:pt x="47413" y="12530"/>
                </a:lnTo>
                <a:lnTo>
                  <a:pt x="54864" y="19609"/>
                </a:lnTo>
                <a:lnTo>
                  <a:pt x="56726" y="23960"/>
                </a:lnTo>
                <a:lnTo>
                  <a:pt x="56726" y="34019"/>
                </a:lnTo>
                <a:lnTo>
                  <a:pt x="54694" y="39235"/>
                </a:lnTo>
                <a:lnTo>
                  <a:pt x="27262" y="67192"/>
                </a:lnTo>
                <a:lnTo>
                  <a:pt x="19812" y="73254"/>
                </a:lnTo>
                <a:lnTo>
                  <a:pt x="14224" y="78605"/>
                </a:lnTo>
                <a:lnTo>
                  <a:pt x="10160" y="83228"/>
                </a:lnTo>
                <a:lnTo>
                  <a:pt x="6265" y="87851"/>
                </a:lnTo>
                <a:lnTo>
                  <a:pt x="3386" y="92541"/>
                </a:lnTo>
                <a:lnTo>
                  <a:pt x="1693" y="97317"/>
                </a:lnTo>
                <a:lnTo>
                  <a:pt x="508" y="100212"/>
                </a:lnTo>
                <a:lnTo>
                  <a:pt x="0" y="103210"/>
                </a:lnTo>
                <a:lnTo>
                  <a:pt x="169" y="106342"/>
                </a:lnTo>
                <a:lnTo>
                  <a:pt x="70104" y="106342"/>
                </a:lnTo>
                <a:lnTo>
                  <a:pt x="70104" y="93845"/>
                </a:lnTo>
                <a:lnTo>
                  <a:pt x="18288" y="93845"/>
                </a:lnTo>
                <a:lnTo>
                  <a:pt x="19642" y="91492"/>
                </a:lnTo>
                <a:lnTo>
                  <a:pt x="21505" y="89138"/>
                </a:lnTo>
                <a:lnTo>
                  <a:pt x="25908" y="84464"/>
                </a:lnTo>
                <a:lnTo>
                  <a:pt x="30988" y="80028"/>
                </a:lnTo>
                <a:lnTo>
                  <a:pt x="38777" y="73474"/>
                </a:lnTo>
                <a:lnTo>
                  <a:pt x="45257" y="67870"/>
                </a:lnTo>
                <a:lnTo>
                  <a:pt x="69088" y="37812"/>
                </a:lnTo>
                <a:lnTo>
                  <a:pt x="69935" y="21065"/>
                </a:lnTo>
                <a:lnTo>
                  <a:pt x="67056" y="14088"/>
                </a:lnTo>
                <a:lnTo>
                  <a:pt x="63568" y="10769"/>
                </a:lnTo>
                <a:close/>
              </a:path>
              <a:path w="427354" h="108585">
                <a:moveTo>
                  <a:pt x="37084" y="0"/>
                </a:moveTo>
                <a:lnTo>
                  <a:pt x="3556" y="20658"/>
                </a:lnTo>
                <a:lnTo>
                  <a:pt x="2540" y="30632"/>
                </a:lnTo>
                <a:lnTo>
                  <a:pt x="15917" y="32004"/>
                </a:lnTo>
                <a:lnTo>
                  <a:pt x="16086" y="25366"/>
                </a:lnTo>
                <a:lnTo>
                  <a:pt x="17949" y="20150"/>
                </a:lnTo>
                <a:lnTo>
                  <a:pt x="25400" y="12649"/>
                </a:lnTo>
                <a:lnTo>
                  <a:pt x="30480" y="10769"/>
                </a:lnTo>
                <a:lnTo>
                  <a:pt x="63568" y="10769"/>
                </a:lnTo>
                <a:lnTo>
                  <a:pt x="61129" y="8449"/>
                </a:lnTo>
                <a:lnTo>
                  <a:pt x="56301" y="4750"/>
                </a:lnTo>
                <a:lnTo>
                  <a:pt x="50694" y="2110"/>
                </a:lnTo>
                <a:lnTo>
                  <a:pt x="44294" y="527"/>
                </a:lnTo>
                <a:lnTo>
                  <a:pt x="37084" y="0"/>
                </a:lnTo>
                <a:close/>
              </a:path>
              <a:path w="427354" h="108585">
                <a:moveTo>
                  <a:pt x="126831" y="0"/>
                </a:moveTo>
                <a:lnTo>
                  <a:pt x="113454" y="0"/>
                </a:lnTo>
                <a:lnTo>
                  <a:pt x="107019" y="2065"/>
                </a:lnTo>
                <a:lnTo>
                  <a:pt x="87524" y="37162"/>
                </a:lnTo>
                <a:lnTo>
                  <a:pt x="86529" y="54119"/>
                </a:lnTo>
                <a:lnTo>
                  <a:pt x="87193" y="67994"/>
                </a:lnTo>
                <a:lnTo>
                  <a:pt x="107400" y="105409"/>
                </a:lnTo>
                <a:lnTo>
                  <a:pt x="121074" y="108154"/>
                </a:lnTo>
                <a:lnTo>
                  <a:pt x="128863" y="108154"/>
                </a:lnTo>
                <a:lnTo>
                  <a:pt x="135298" y="106071"/>
                </a:lnTo>
                <a:lnTo>
                  <a:pt x="145458" y="97740"/>
                </a:lnTo>
                <a:lnTo>
                  <a:pt x="145628" y="97469"/>
                </a:lnTo>
                <a:lnTo>
                  <a:pt x="115147" y="97469"/>
                </a:lnTo>
                <a:lnTo>
                  <a:pt x="110055" y="94573"/>
                </a:lnTo>
                <a:lnTo>
                  <a:pt x="99907" y="54119"/>
                </a:lnTo>
                <a:lnTo>
                  <a:pt x="100322" y="42102"/>
                </a:lnTo>
                <a:lnTo>
                  <a:pt x="114978" y="10769"/>
                </a:lnTo>
                <a:lnTo>
                  <a:pt x="145032" y="10769"/>
                </a:lnTo>
                <a:lnTo>
                  <a:pt x="143934" y="9025"/>
                </a:lnTo>
                <a:lnTo>
                  <a:pt x="140378" y="5723"/>
                </a:lnTo>
                <a:lnTo>
                  <a:pt x="135975" y="3437"/>
                </a:lnTo>
                <a:lnTo>
                  <a:pt x="131742" y="1151"/>
                </a:lnTo>
                <a:lnTo>
                  <a:pt x="126831" y="0"/>
                </a:lnTo>
                <a:close/>
              </a:path>
              <a:path w="427354" h="108585">
                <a:moveTo>
                  <a:pt x="145032" y="10769"/>
                </a:moveTo>
                <a:lnTo>
                  <a:pt x="127000" y="10769"/>
                </a:lnTo>
                <a:lnTo>
                  <a:pt x="132080" y="13631"/>
                </a:lnTo>
                <a:lnTo>
                  <a:pt x="136144" y="19355"/>
                </a:lnTo>
                <a:lnTo>
                  <a:pt x="138811" y="24756"/>
                </a:lnTo>
                <a:lnTo>
                  <a:pt x="140716" y="32349"/>
                </a:lnTo>
                <a:lnTo>
                  <a:pt x="141855" y="42102"/>
                </a:lnTo>
                <a:lnTo>
                  <a:pt x="142240" y="54119"/>
                </a:lnTo>
                <a:lnTo>
                  <a:pt x="141856" y="66063"/>
                </a:lnTo>
                <a:lnTo>
                  <a:pt x="127000" y="97469"/>
                </a:lnTo>
                <a:lnTo>
                  <a:pt x="145628" y="97469"/>
                </a:lnTo>
                <a:lnTo>
                  <a:pt x="155618" y="54119"/>
                </a:lnTo>
                <a:lnTo>
                  <a:pt x="155618" y="43620"/>
                </a:lnTo>
                <a:lnTo>
                  <a:pt x="154771" y="35272"/>
                </a:lnTo>
                <a:lnTo>
                  <a:pt x="151723" y="22894"/>
                </a:lnTo>
                <a:lnTo>
                  <a:pt x="149522" y="17644"/>
                </a:lnTo>
                <a:lnTo>
                  <a:pt x="146622" y="13292"/>
                </a:lnTo>
                <a:lnTo>
                  <a:pt x="145032" y="10769"/>
                </a:lnTo>
                <a:close/>
              </a:path>
              <a:path w="427354" h="108585">
                <a:moveTo>
                  <a:pt x="184405" y="76658"/>
                </a:moveTo>
                <a:lnTo>
                  <a:pt x="171366" y="78385"/>
                </a:lnTo>
                <a:lnTo>
                  <a:pt x="172213" y="87207"/>
                </a:lnTo>
                <a:lnTo>
                  <a:pt x="175769" y="94370"/>
                </a:lnTo>
                <a:lnTo>
                  <a:pt x="187961" y="105462"/>
                </a:lnTo>
                <a:lnTo>
                  <a:pt x="195750" y="108222"/>
                </a:lnTo>
                <a:lnTo>
                  <a:pt x="205063" y="108222"/>
                </a:lnTo>
                <a:lnTo>
                  <a:pt x="231609" y="97469"/>
                </a:lnTo>
                <a:lnTo>
                  <a:pt x="199983" y="97469"/>
                </a:lnTo>
                <a:lnTo>
                  <a:pt x="195581" y="95843"/>
                </a:lnTo>
                <a:lnTo>
                  <a:pt x="188469" y="89341"/>
                </a:lnTo>
                <a:lnTo>
                  <a:pt x="185929" y="84024"/>
                </a:lnTo>
                <a:lnTo>
                  <a:pt x="184405" y="76658"/>
                </a:lnTo>
                <a:close/>
              </a:path>
              <a:path w="427354" h="108585">
                <a:moveTo>
                  <a:pt x="233032" y="54763"/>
                </a:moveTo>
                <a:lnTo>
                  <a:pt x="212175" y="54763"/>
                </a:lnTo>
                <a:lnTo>
                  <a:pt x="217255" y="56693"/>
                </a:lnTo>
                <a:lnTo>
                  <a:pt x="225045" y="64449"/>
                </a:lnTo>
                <a:lnTo>
                  <a:pt x="226908" y="69376"/>
                </a:lnTo>
                <a:lnTo>
                  <a:pt x="226862" y="81737"/>
                </a:lnTo>
                <a:lnTo>
                  <a:pt x="224875" y="86869"/>
                </a:lnTo>
                <a:lnTo>
                  <a:pt x="216409" y="95335"/>
                </a:lnTo>
                <a:lnTo>
                  <a:pt x="211159" y="97469"/>
                </a:lnTo>
                <a:lnTo>
                  <a:pt x="231609" y="97469"/>
                </a:lnTo>
                <a:lnTo>
                  <a:pt x="235078" y="93497"/>
                </a:lnTo>
                <a:lnTo>
                  <a:pt x="238253" y="87880"/>
                </a:lnTo>
                <a:lnTo>
                  <a:pt x="240158" y="81737"/>
                </a:lnTo>
                <a:lnTo>
                  <a:pt x="240793" y="75066"/>
                </a:lnTo>
                <a:lnTo>
                  <a:pt x="240793" y="68225"/>
                </a:lnTo>
                <a:lnTo>
                  <a:pt x="238930" y="62535"/>
                </a:lnTo>
                <a:lnTo>
                  <a:pt x="235544" y="57980"/>
                </a:lnTo>
                <a:lnTo>
                  <a:pt x="233032" y="54763"/>
                </a:lnTo>
                <a:close/>
              </a:path>
              <a:path w="427354" h="108585">
                <a:moveTo>
                  <a:pt x="198459" y="44789"/>
                </a:moveTo>
                <a:lnTo>
                  <a:pt x="197105" y="56202"/>
                </a:lnTo>
                <a:lnTo>
                  <a:pt x="200661" y="55237"/>
                </a:lnTo>
                <a:lnTo>
                  <a:pt x="203709" y="54763"/>
                </a:lnTo>
                <a:lnTo>
                  <a:pt x="233032" y="54763"/>
                </a:lnTo>
                <a:lnTo>
                  <a:pt x="231988" y="53425"/>
                </a:lnTo>
                <a:lnTo>
                  <a:pt x="227246" y="50428"/>
                </a:lnTo>
                <a:lnTo>
                  <a:pt x="220981" y="48988"/>
                </a:lnTo>
                <a:lnTo>
                  <a:pt x="225722" y="46770"/>
                </a:lnTo>
                <a:lnTo>
                  <a:pt x="227995" y="44941"/>
                </a:lnTo>
                <a:lnTo>
                  <a:pt x="199983" y="44941"/>
                </a:lnTo>
                <a:lnTo>
                  <a:pt x="199306" y="44890"/>
                </a:lnTo>
                <a:lnTo>
                  <a:pt x="198459" y="44789"/>
                </a:lnTo>
                <a:close/>
              </a:path>
              <a:path w="427354" h="108585">
                <a:moveTo>
                  <a:pt x="229761" y="10685"/>
                </a:moveTo>
                <a:lnTo>
                  <a:pt x="209974" y="10685"/>
                </a:lnTo>
                <a:lnTo>
                  <a:pt x="214055" y="12276"/>
                </a:lnTo>
                <a:lnTo>
                  <a:pt x="220473" y="18525"/>
                </a:lnTo>
                <a:lnTo>
                  <a:pt x="222166" y="22470"/>
                </a:lnTo>
                <a:lnTo>
                  <a:pt x="222166" y="33257"/>
                </a:lnTo>
                <a:lnTo>
                  <a:pt x="219965" y="37711"/>
                </a:lnTo>
                <a:lnTo>
                  <a:pt x="211159" y="43485"/>
                </a:lnTo>
                <a:lnTo>
                  <a:pt x="206079" y="44941"/>
                </a:lnTo>
                <a:lnTo>
                  <a:pt x="227995" y="44941"/>
                </a:lnTo>
                <a:lnTo>
                  <a:pt x="229448" y="43773"/>
                </a:lnTo>
                <a:lnTo>
                  <a:pt x="231818" y="40030"/>
                </a:lnTo>
                <a:lnTo>
                  <a:pt x="234358" y="36271"/>
                </a:lnTo>
                <a:lnTo>
                  <a:pt x="235544" y="32106"/>
                </a:lnTo>
                <a:lnTo>
                  <a:pt x="235473" y="22470"/>
                </a:lnTo>
                <a:lnTo>
                  <a:pt x="234189" y="18152"/>
                </a:lnTo>
                <a:lnTo>
                  <a:pt x="229761" y="10685"/>
                </a:lnTo>
                <a:close/>
              </a:path>
              <a:path w="427354" h="108585">
                <a:moveTo>
                  <a:pt x="210313" y="0"/>
                </a:moveTo>
                <a:lnTo>
                  <a:pt x="196089" y="0"/>
                </a:lnTo>
                <a:lnTo>
                  <a:pt x="189146" y="2387"/>
                </a:lnTo>
                <a:lnTo>
                  <a:pt x="183558" y="7196"/>
                </a:lnTo>
                <a:lnTo>
                  <a:pt x="177801" y="11988"/>
                </a:lnTo>
                <a:lnTo>
                  <a:pt x="174245" y="18728"/>
                </a:lnTo>
                <a:lnTo>
                  <a:pt x="172721" y="27449"/>
                </a:lnTo>
                <a:lnTo>
                  <a:pt x="185759" y="29769"/>
                </a:lnTo>
                <a:lnTo>
                  <a:pt x="186606" y="23402"/>
                </a:lnTo>
                <a:lnTo>
                  <a:pt x="188807" y="18643"/>
                </a:lnTo>
                <a:lnTo>
                  <a:pt x="195581" y="12276"/>
                </a:lnTo>
                <a:lnTo>
                  <a:pt x="199814" y="10685"/>
                </a:lnTo>
                <a:lnTo>
                  <a:pt x="229761" y="10685"/>
                </a:lnTo>
                <a:lnTo>
                  <a:pt x="229109" y="9584"/>
                </a:lnTo>
                <a:lnTo>
                  <a:pt x="225383" y="6197"/>
                </a:lnTo>
                <a:lnTo>
                  <a:pt x="215562" y="1236"/>
                </a:lnTo>
                <a:lnTo>
                  <a:pt x="210313" y="0"/>
                </a:lnTo>
                <a:close/>
              </a:path>
              <a:path w="427354" h="108585">
                <a:moveTo>
                  <a:pt x="296335" y="0"/>
                </a:moveTo>
                <a:lnTo>
                  <a:pt x="282957" y="0"/>
                </a:lnTo>
                <a:lnTo>
                  <a:pt x="276522" y="2065"/>
                </a:lnTo>
                <a:lnTo>
                  <a:pt x="257028" y="37162"/>
                </a:lnTo>
                <a:lnTo>
                  <a:pt x="256033" y="54119"/>
                </a:lnTo>
                <a:lnTo>
                  <a:pt x="256697" y="67994"/>
                </a:lnTo>
                <a:lnTo>
                  <a:pt x="276903" y="105409"/>
                </a:lnTo>
                <a:lnTo>
                  <a:pt x="290577" y="108154"/>
                </a:lnTo>
                <a:lnTo>
                  <a:pt x="298367" y="108154"/>
                </a:lnTo>
                <a:lnTo>
                  <a:pt x="304801" y="106071"/>
                </a:lnTo>
                <a:lnTo>
                  <a:pt x="314961" y="97740"/>
                </a:lnTo>
                <a:lnTo>
                  <a:pt x="315132" y="97469"/>
                </a:lnTo>
                <a:lnTo>
                  <a:pt x="284651" y="97469"/>
                </a:lnTo>
                <a:lnTo>
                  <a:pt x="279559" y="94573"/>
                </a:lnTo>
                <a:lnTo>
                  <a:pt x="269410" y="54119"/>
                </a:lnTo>
                <a:lnTo>
                  <a:pt x="269826" y="42102"/>
                </a:lnTo>
                <a:lnTo>
                  <a:pt x="284481" y="10769"/>
                </a:lnTo>
                <a:lnTo>
                  <a:pt x="314536" y="10769"/>
                </a:lnTo>
                <a:lnTo>
                  <a:pt x="313437" y="9025"/>
                </a:lnTo>
                <a:lnTo>
                  <a:pt x="309881" y="5723"/>
                </a:lnTo>
                <a:lnTo>
                  <a:pt x="305479" y="3437"/>
                </a:lnTo>
                <a:lnTo>
                  <a:pt x="301245" y="1151"/>
                </a:lnTo>
                <a:lnTo>
                  <a:pt x="296335" y="0"/>
                </a:lnTo>
                <a:close/>
              </a:path>
              <a:path w="427354" h="108585">
                <a:moveTo>
                  <a:pt x="314536" y="10769"/>
                </a:moveTo>
                <a:lnTo>
                  <a:pt x="296504" y="10769"/>
                </a:lnTo>
                <a:lnTo>
                  <a:pt x="301584" y="13631"/>
                </a:lnTo>
                <a:lnTo>
                  <a:pt x="305648" y="19355"/>
                </a:lnTo>
                <a:lnTo>
                  <a:pt x="308315" y="24756"/>
                </a:lnTo>
                <a:lnTo>
                  <a:pt x="310220" y="32349"/>
                </a:lnTo>
                <a:lnTo>
                  <a:pt x="311359" y="42102"/>
                </a:lnTo>
                <a:lnTo>
                  <a:pt x="311744" y="54119"/>
                </a:lnTo>
                <a:lnTo>
                  <a:pt x="311360" y="66063"/>
                </a:lnTo>
                <a:lnTo>
                  <a:pt x="296504" y="97469"/>
                </a:lnTo>
                <a:lnTo>
                  <a:pt x="315132" y="97469"/>
                </a:lnTo>
                <a:lnTo>
                  <a:pt x="325121" y="54119"/>
                </a:lnTo>
                <a:lnTo>
                  <a:pt x="325121" y="43620"/>
                </a:lnTo>
                <a:lnTo>
                  <a:pt x="324275" y="35272"/>
                </a:lnTo>
                <a:lnTo>
                  <a:pt x="321227" y="22894"/>
                </a:lnTo>
                <a:lnTo>
                  <a:pt x="319025" y="17644"/>
                </a:lnTo>
                <a:lnTo>
                  <a:pt x="316125" y="13292"/>
                </a:lnTo>
                <a:lnTo>
                  <a:pt x="314536" y="10769"/>
                </a:lnTo>
                <a:close/>
              </a:path>
              <a:path w="427354" h="108585">
                <a:moveTo>
                  <a:pt x="393024" y="440"/>
                </a:moveTo>
                <a:lnTo>
                  <a:pt x="346119" y="440"/>
                </a:lnTo>
                <a:lnTo>
                  <a:pt x="346119" y="106342"/>
                </a:lnTo>
                <a:lnTo>
                  <a:pt x="360174" y="106342"/>
                </a:lnTo>
                <a:lnTo>
                  <a:pt x="360174" y="63280"/>
                </a:lnTo>
                <a:lnTo>
                  <a:pt x="387267" y="63280"/>
                </a:lnTo>
                <a:lnTo>
                  <a:pt x="421165" y="50783"/>
                </a:lnTo>
                <a:lnTo>
                  <a:pt x="360174" y="50783"/>
                </a:lnTo>
                <a:lnTo>
                  <a:pt x="360174" y="12937"/>
                </a:lnTo>
                <a:lnTo>
                  <a:pt x="421971" y="12937"/>
                </a:lnTo>
                <a:lnTo>
                  <a:pt x="421642" y="12226"/>
                </a:lnTo>
                <a:lnTo>
                  <a:pt x="418763" y="8822"/>
                </a:lnTo>
                <a:lnTo>
                  <a:pt x="411651" y="3962"/>
                </a:lnTo>
                <a:lnTo>
                  <a:pt x="407418" y="2302"/>
                </a:lnTo>
                <a:lnTo>
                  <a:pt x="402169" y="1439"/>
                </a:lnTo>
                <a:lnTo>
                  <a:pt x="398443" y="762"/>
                </a:lnTo>
                <a:lnTo>
                  <a:pt x="393024" y="440"/>
                </a:lnTo>
                <a:close/>
              </a:path>
              <a:path w="427354" h="108585">
                <a:moveTo>
                  <a:pt x="421971" y="12937"/>
                </a:moveTo>
                <a:lnTo>
                  <a:pt x="393532" y="12937"/>
                </a:lnTo>
                <a:lnTo>
                  <a:pt x="397935" y="13242"/>
                </a:lnTo>
                <a:lnTo>
                  <a:pt x="400306" y="13868"/>
                </a:lnTo>
                <a:lnTo>
                  <a:pt x="412498" y="37609"/>
                </a:lnTo>
                <a:lnTo>
                  <a:pt x="410635" y="42367"/>
                </a:lnTo>
                <a:lnTo>
                  <a:pt x="406741" y="45737"/>
                </a:lnTo>
                <a:lnTo>
                  <a:pt x="403015" y="49107"/>
                </a:lnTo>
                <a:lnTo>
                  <a:pt x="396580" y="50783"/>
                </a:lnTo>
                <a:lnTo>
                  <a:pt x="421165" y="50783"/>
                </a:lnTo>
                <a:lnTo>
                  <a:pt x="424013" y="47701"/>
                </a:lnTo>
                <a:lnTo>
                  <a:pt x="426891" y="40064"/>
                </a:lnTo>
                <a:lnTo>
                  <a:pt x="426891" y="25823"/>
                </a:lnTo>
                <a:lnTo>
                  <a:pt x="425875" y="20997"/>
                </a:lnTo>
                <a:lnTo>
                  <a:pt x="423674" y="16611"/>
                </a:lnTo>
                <a:lnTo>
                  <a:pt x="421971" y="12937"/>
                </a:lnTo>
                <a:close/>
              </a:path>
            </a:pathLst>
          </a:custGeom>
          <a:solidFill>
            <a:srgbClr val="000000"/>
          </a:solidFill>
        </p:spPr>
        <p:txBody>
          <a:bodyPr wrap="square" lIns="0" tIns="0" rIns="0" bIns="0" rtlCol="0"/>
          <a:lstStyle/>
          <a:p>
            <a:endParaRPr/>
          </a:p>
        </p:txBody>
      </p:sp>
      <p:sp>
        <p:nvSpPr>
          <p:cNvPr id="101" name="object 101"/>
          <p:cNvSpPr/>
          <p:nvPr/>
        </p:nvSpPr>
        <p:spPr>
          <a:xfrm>
            <a:off x="1375196" y="2672348"/>
            <a:ext cx="374015" cy="108585"/>
          </a:xfrm>
          <a:custGeom>
            <a:avLst/>
            <a:gdLst/>
            <a:ahLst/>
            <a:cxnLst/>
            <a:rect l="l" t="t" r="r" b="b"/>
            <a:pathLst>
              <a:path w="374014" h="108585">
                <a:moveTo>
                  <a:pt x="13665" y="77386"/>
                </a:moveTo>
                <a:lnTo>
                  <a:pt x="0" y="78571"/>
                </a:lnTo>
                <a:lnTo>
                  <a:pt x="863" y="87546"/>
                </a:lnTo>
                <a:lnTo>
                  <a:pt x="4351" y="94658"/>
                </a:lnTo>
                <a:lnTo>
                  <a:pt x="16543" y="105496"/>
                </a:lnTo>
                <a:lnTo>
                  <a:pt x="24401" y="108205"/>
                </a:lnTo>
                <a:lnTo>
                  <a:pt x="34036" y="108205"/>
                </a:lnTo>
                <a:lnTo>
                  <a:pt x="42383" y="107385"/>
                </a:lnTo>
                <a:lnTo>
                  <a:pt x="49799" y="104945"/>
                </a:lnTo>
                <a:lnTo>
                  <a:pt x="56284" y="100918"/>
                </a:lnTo>
                <a:lnTo>
                  <a:pt x="59649" y="97537"/>
                </a:lnTo>
                <a:lnTo>
                  <a:pt x="28837" y="97537"/>
                </a:lnTo>
                <a:lnTo>
                  <a:pt x="24384" y="95843"/>
                </a:lnTo>
                <a:lnTo>
                  <a:pt x="17018" y="89070"/>
                </a:lnTo>
                <a:lnTo>
                  <a:pt x="14664" y="84159"/>
                </a:lnTo>
                <a:lnTo>
                  <a:pt x="13665" y="77386"/>
                </a:lnTo>
                <a:close/>
              </a:path>
              <a:path w="374014" h="108585">
                <a:moveTo>
                  <a:pt x="62193" y="47583"/>
                </a:moveTo>
                <a:lnTo>
                  <a:pt x="40555" y="47583"/>
                </a:lnTo>
                <a:lnTo>
                  <a:pt x="46008" y="49784"/>
                </a:lnTo>
                <a:lnTo>
                  <a:pt x="50173" y="54018"/>
                </a:lnTo>
                <a:lnTo>
                  <a:pt x="54339" y="58420"/>
                </a:lnTo>
                <a:lnTo>
                  <a:pt x="56422" y="64178"/>
                </a:lnTo>
                <a:lnTo>
                  <a:pt x="56422" y="79418"/>
                </a:lnTo>
                <a:lnTo>
                  <a:pt x="54254" y="85683"/>
                </a:lnTo>
                <a:lnTo>
                  <a:pt x="45584" y="95166"/>
                </a:lnTo>
                <a:lnTo>
                  <a:pt x="40301" y="97537"/>
                </a:lnTo>
                <a:lnTo>
                  <a:pt x="59649" y="97537"/>
                </a:lnTo>
                <a:lnTo>
                  <a:pt x="70222" y="70443"/>
                </a:lnTo>
                <a:lnTo>
                  <a:pt x="69628" y="63270"/>
                </a:lnTo>
                <a:lnTo>
                  <a:pt x="67843" y="56748"/>
                </a:lnTo>
                <a:lnTo>
                  <a:pt x="64865" y="50893"/>
                </a:lnTo>
                <a:lnTo>
                  <a:pt x="62193" y="47583"/>
                </a:lnTo>
                <a:close/>
              </a:path>
              <a:path w="374014" h="108585">
                <a:moveTo>
                  <a:pt x="65244" y="1862"/>
                </a:moveTo>
                <a:lnTo>
                  <a:pt x="12581" y="1862"/>
                </a:lnTo>
                <a:lnTo>
                  <a:pt x="2319" y="56219"/>
                </a:lnTo>
                <a:lnTo>
                  <a:pt x="14528" y="57912"/>
                </a:lnTo>
                <a:lnTo>
                  <a:pt x="16459" y="54864"/>
                </a:lnTo>
                <a:lnTo>
                  <a:pt x="19100" y="52324"/>
                </a:lnTo>
                <a:lnTo>
                  <a:pt x="25840" y="48599"/>
                </a:lnTo>
                <a:lnTo>
                  <a:pt x="29616" y="47583"/>
                </a:lnTo>
                <a:lnTo>
                  <a:pt x="62193" y="47583"/>
                </a:lnTo>
                <a:lnTo>
                  <a:pt x="60689" y="45720"/>
                </a:lnTo>
                <a:lnTo>
                  <a:pt x="57848" y="42841"/>
                </a:lnTo>
                <a:lnTo>
                  <a:pt x="17272" y="42841"/>
                </a:lnTo>
                <a:lnTo>
                  <a:pt x="22978" y="14393"/>
                </a:lnTo>
                <a:lnTo>
                  <a:pt x="65244" y="14393"/>
                </a:lnTo>
                <a:lnTo>
                  <a:pt x="65244" y="1862"/>
                </a:lnTo>
                <a:close/>
              </a:path>
              <a:path w="374014" h="108585">
                <a:moveTo>
                  <a:pt x="46533" y="36068"/>
                </a:moveTo>
                <a:lnTo>
                  <a:pt x="30293" y="36068"/>
                </a:lnTo>
                <a:lnTo>
                  <a:pt x="23622" y="38269"/>
                </a:lnTo>
                <a:lnTo>
                  <a:pt x="17272" y="42841"/>
                </a:lnTo>
                <a:lnTo>
                  <a:pt x="57848" y="42841"/>
                </a:lnTo>
                <a:lnTo>
                  <a:pt x="54339" y="39285"/>
                </a:lnTo>
                <a:lnTo>
                  <a:pt x="46533" y="36068"/>
                </a:lnTo>
                <a:close/>
              </a:path>
              <a:path w="374014" h="108585">
                <a:moveTo>
                  <a:pt x="98400" y="77386"/>
                </a:moveTo>
                <a:lnTo>
                  <a:pt x="84751" y="78571"/>
                </a:lnTo>
                <a:lnTo>
                  <a:pt x="85615" y="87546"/>
                </a:lnTo>
                <a:lnTo>
                  <a:pt x="89103" y="94658"/>
                </a:lnTo>
                <a:lnTo>
                  <a:pt x="101278" y="105496"/>
                </a:lnTo>
                <a:lnTo>
                  <a:pt x="109152" y="108205"/>
                </a:lnTo>
                <a:lnTo>
                  <a:pt x="118771" y="108205"/>
                </a:lnTo>
                <a:lnTo>
                  <a:pt x="127121" y="107385"/>
                </a:lnTo>
                <a:lnTo>
                  <a:pt x="134542" y="104945"/>
                </a:lnTo>
                <a:lnTo>
                  <a:pt x="141033" y="100918"/>
                </a:lnTo>
                <a:lnTo>
                  <a:pt x="144400" y="97537"/>
                </a:lnTo>
                <a:lnTo>
                  <a:pt x="113572" y="97537"/>
                </a:lnTo>
                <a:lnTo>
                  <a:pt x="109135" y="95843"/>
                </a:lnTo>
                <a:lnTo>
                  <a:pt x="101769" y="89070"/>
                </a:lnTo>
                <a:lnTo>
                  <a:pt x="99416" y="84159"/>
                </a:lnTo>
                <a:lnTo>
                  <a:pt x="98400" y="77386"/>
                </a:lnTo>
                <a:close/>
              </a:path>
              <a:path w="374014" h="108585">
                <a:moveTo>
                  <a:pt x="146942" y="47583"/>
                </a:moveTo>
                <a:lnTo>
                  <a:pt x="125307" y="47583"/>
                </a:lnTo>
                <a:lnTo>
                  <a:pt x="130759" y="49784"/>
                </a:lnTo>
                <a:lnTo>
                  <a:pt x="134925" y="54018"/>
                </a:lnTo>
                <a:lnTo>
                  <a:pt x="139091" y="58420"/>
                </a:lnTo>
                <a:lnTo>
                  <a:pt x="141174" y="64178"/>
                </a:lnTo>
                <a:lnTo>
                  <a:pt x="141174" y="79418"/>
                </a:lnTo>
                <a:lnTo>
                  <a:pt x="139006" y="85683"/>
                </a:lnTo>
                <a:lnTo>
                  <a:pt x="130336" y="95166"/>
                </a:lnTo>
                <a:lnTo>
                  <a:pt x="125036" y="97537"/>
                </a:lnTo>
                <a:lnTo>
                  <a:pt x="144400" y="97537"/>
                </a:lnTo>
                <a:lnTo>
                  <a:pt x="154974" y="70443"/>
                </a:lnTo>
                <a:lnTo>
                  <a:pt x="154378" y="63270"/>
                </a:lnTo>
                <a:lnTo>
                  <a:pt x="152589" y="56748"/>
                </a:lnTo>
                <a:lnTo>
                  <a:pt x="149609" y="50893"/>
                </a:lnTo>
                <a:lnTo>
                  <a:pt x="146942" y="47583"/>
                </a:lnTo>
                <a:close/>
              </a:path>
              <a:path w="374014" h="108585">
                <a:moveTo>
                  <a:pt x="149996" y="1862"/>
                </a:moveTo>
                <a:lnTo>
                  <a:pt x="97316" y="1862"/>
                </a:lnTo>
                <a:lnTo>
                  <a:pt x="87054" y="56219"/>
                </a:lnTo>
                <a:lnTo>
                  <a:pt x="99263" y="57912"/>
                </a:lnTo>
                <a:lnTo>
                  <a:pt x="101194" y="54864"/>
                </a:lnTo>
                <a:lnTo>
                  <a:pt x="103852" y="52324"/>
                </a:lnTo>
                <a:lnTo>
                  <a:pt x="110592" y="48599"/>
                </a:lnTo>
                <a:lnTo>
                  <a:pt x="114368" y="47583"/>
                </a:lnTo>
                <a:lnTo>
                  <a:pt x="146942" y="47583"/>
                </a:lnTo>
                <a:lnTo>
                  <a:pt x="145441" y="45720"/>
                </a:lnTo>
                <a:lnTo>
                  <a:pt x="142592" y="42841"/>
                </a:lnTo>
                <a:lnTo>
                  <a:pt x="102023" y="42841"/>
                </a:lnTo>
                <a:lnTo>
                  <a:pt x="107730" y="14393"/>
                </a:lnTo>
                <a:lnTo>
                  <a:pt x="149996" y="14393"/>
                </a:lnTo>
                <a:lnTo>
                  <a:pt x="149996" y="1862"/>
                </a:lnTo>
                <a:close/>
              </a:path>
              <a:path w="374014" h="108585">
                <a:moveTo>
                  <a:pt x="131267" y="36068"/>
                </a:moveTo>
                <a:lnTo>
                  <a:pt x="115045" y="36068"/>
                </a:lnTo>
                <a:lnTo>
                  <a:pt x="108373" y="38269"/>
                </a:lnTo>
                <a:lnTo>
                  <a:pt x="102023" y="42841"/>
                </a:lnTo>
                <a:lnTo>
                  <a:pt x="142592" y="42841"/>
                </a:lnTo>
                <a:lnTo>
                  <a:pt x="139074" y="39285"/>
                </a:lnTo>
                <a:lnTo>
                  <a:pt x="131267" y="36068"/>
                </a:lnTo>
                <a:close/>
              </a:path>
              <a:path w="374014" h="108585">
                <a:moveTo>
                  <a:pt x="208010" y="61468"/>
                </a:moveTo>
                <a:lnTo>
                  <a:pt x="168047" y="61468"/>
                </a:lnTo>
                <a:lnTo>
                  <a:pt x="168047" y="74507"/>
                </a:lnTo>
                <a:lnTo>
                  <a:pt x="208010" y="74507"/>
                </a:lnTo>
                <a:lnTo>
                  <a:pt x="208010" y="61468"/>
                </a:lnTo>
                <a:close/>
              </a:path>
              <a:path w="374014" h="108585">
                <a:moveTo>
                  <a:pt x="265973" y="0"/>
                </a:moveTo>
                <a:lnTo>
                  <a:pt x="257642" y="0"/>
                </a:lnTo>
                <a:lnTo>
                  <a:pt x="249688" y="762"/>
                </a:lnTo>
                <a:lnTo>
                  <a:pt x="222467" y="30332"/>
                </a:lnTo>
                <a:lnTo>
                  <a:pt x="219685" y="55542"/>
                </a:lnTo>
                <a:lnTo>
                  <a:pt x="219701" y="58209"/>
                </a:lnTo>
                <a:lnTo>
                  <a:pt x="229888" y="96182"/>
                </a:lnTo>
                <a:lnTo>
                  <a:pt x="256406" y="108205"/>
                </a:lnTo>
                <a:lnTo>
                  <a:pt x="262773" y="108205"/>
                </a:lnTo>
                <a:lnTo>
                  <a:pt x="268445" y="106681"/>
                </a:lnTo>
                <a:lnTo>
                  <a:pt x="278470" y="100585"/>
                </a:lnTo>
                <a:lnTo>
                  <a:pt x="281190" y="97537"/>
                </a:lnTo>
                <a:lnTo>
                  <a:pt x="252426" y="97537"/>
                </a:lnTo>
                <a:lnTo>
                  <a:pt x="248853" y="96351"/>
                </a:lnTo>
                <a:lnTo>
                  <a:pt x="245433" y="94319"/>
                </a:lnTo>
                <a:lnTo>
                  <a:pt x="242012" y="92118"/>
                </a:lnTo>
                <a:lnTo>
                  <a:pt x="239354" y="89070"/>
                </a:lnTo>
                <a:lnTo>
                  <a:pt x="237440" y="84837"/>
                </a:lnTo>
                <a:lnTo>
                  <a:pt x="235544" y="80773"/>
                </a:lnTo>
                <a:lnTo>
                  <a:pt x="234595" y="76539"/>
                </a:lnTo>
                <a:lnTo>
                  <a:pt x="234595" y="65194"/>
                </a:lnTo>
                <a:lnTo>
                  <a:pt x="236644" y="59606"/>
                </a:lnTo>
                <a:lnTo>
                  <a:pt x="240725" y="55542"/>
                </a:lnTo>
                <a:lnTo>
                  <a:pt x="244331" y="51816"/>
                </a:lnTo>
                <a:lnTo>
                  <a:pt x="232563" y="51816"/>
                </a:lnTo>
                <a:lnTo>
                  <a:pt x="232665" y="41148"/>
                </a:lnTo>
                <a:lnTo>
                  <a:pt x="233884" y="33020"/>
                </a:lnTo>
                <a:lnTo>
                  <a:pt x="238609" y="21505"/>
                </a:lnTo>
                <a:lnTo>
                  <a:pt x="241843" y="17102"/>
                </a:lnTo>
                <a:lnTo>
                  <a:pt x="245924" y="14224"/>
                </a:lnTo>
                <a:lnTo>
                  <a:pt x="249056" y="11853"/>
                </a:lnTo>
                <a:lnTo>
                  <a:pt x="252697" y="10668"/>
                </a:lnTo>
                <a:lnTo>
                  <a:pt x="282305" y="10668"/>
                </a:lnTo>
                <a:lnTo>
                  <a:pt x="278016" y="6858"/>
                </a:lnTo>
                <a:lnTo>
                  <a:pt x="272797" y="2370"/>
                </a:lnTo>
                <a:lnTo>
                  <a:pt x="265973" y="0"/>
                </a:lnTo>
                <a:close/>
              </a:path>
              <a:path w="374014" h="108585">
                <a:moveTo>
                  <a:pt x="281880" y="49107"/>
                </a:moveTo>
                <a:lnTo>
                  <a:pt x="261604" y="49107"/>
                </a:lnTo>
                <a:lnTo>
                  <a:pt x="266515" y="51308"/>
                </a:lnTo>
                <a:lnTo>
                  <a:pt x="270426" y="55542"/>
                </a:lnTo>
                <a:lnTo>
                  <a:pt x="274321" y="59606"/>
                </a:lnTo>
                <a:lnTo>
                  <a:pt x="276052" y="64723"/>
                </a:lnTo>
                <a:lnTo>
                  <a:pt x="276156" y="80773"/>
                </a:lnTo>
                <a:lnTo>
                  <a:pt x="274304" y="86361"/>
                </a:lnTo>
                <a:lnTo>
                  <a:pt x="270359" y="90763"/>
                </a:lnTo>
                <a:lnTo>
                  <a:pt x="266396" y="95335"/>
                </a:lnTo>
                <a:lnTo>
                  <a:pt x="261689" y="97537"/>
                </a:lnTo>
                <a:lnTo>
                  <a:pt x="281190" y="97537"/>
                </a:lnTo>
                <a:lnTo>
                  <a:pt x="282398" y="96182"/>
                </a:lnTo>
                <a:lnTo>
                  <a:pt x="285971" y="89070"/>
                </a:lnTo>
                <a:lnTo>
                  <a:pt x="288139" y="84837"/>
                </a:lnTo>
                <a:lnTo>
                  <a:pt x="289561" y="78571"/>
                </a:lnTo>
                <a:lnTo>
                  <a:pt x="289561" y="71967"/>
                </a:lnTo>
                <a:lnTo>
                  <a:pt x="288992" y="64723"/>
                </a:lnTo>
                <a:lnTo>
                  <a:pt x="287284" y="58209"/>
                </a:lnTo>
                <a:lnTo>
                  <a:pt x="284432" y="52393"/>
                </a:lnTo>
                <a:lnTo>
                  <a:pt x="281880" y="49107"/>
                </a:lnTo>
                <a:close/>
              </a:path>
              <a:path w="374014" h="108585">
                <a:moveTo>
                  <a:pt x="266955" y="37592"/>
                </a:moveTo>
                <a:lnTo>
                  <a:pt x="253324" y="37592"/>
                </a:lnTo>
                <a:lnTo>
                  <a:pt x="248582" y="38777"/>
                </a:lnTo>
                <a:lnTo>
                  <a:pt x="244061" y="41148"/>
                </a:lnTo>
                <a:lnTo>
                  <a:pt x="239523" y="43349"/>
                </a:lnTo>
                <a:lnTo>
                  <a:pt x="235696" y="46905"/>
                </a:lnTo>
                <a:lnTo>
                  <a:pt x="232563" y="51816"/>
                </a:lnTo>
                <a:lnTo>
                  <a:pt x="244331" y="51816"/>
                </a:lnTo>
                <a:lnTo>
                  <a:pt x="244823" y="51308"/>
                </a:lnTo>
                <a:lnTo>
                  <a:pt x="249802" y="49107"/>
                </a:lnTo>
                <a:lnTo>
                  <a:pt x="281880" y="49107"/>
                </a:lnTo>
                <a:lnTo>
                  <a:pt x="280434" y="47244"/>
                </a:lnTo>
                <a:lnTo>
                  <a:pt x="274338" y="40809"/>
                </a:lnTo>
                <a:lnTo>
                  <a:pt x="266955" y="37592"/>
                </a:lnTo>
                <a:close/>
              </a:path>
              <a:path w="374014" h="108585">
                <a:moveTo>
                  <a:pt x="282305" y="10668"/>
                </a:moveTo>
                <a:lnTo>
                  <a:pt x="261994" y="10668"/>
                </a:lnTo>
                <a:lnTo>
                  <a:pt x="266329" y="12530"/>
                </a:lnTo>
                <a:lnTo>
                  <a:pt x="269851" y="16256"/>
                </a:lnTo>
                <a:lnTo>
                  <a:pt x="271967" y="18626"/>
                </a:lnTo>
                <a:lnTo>
                  <a:pt x="273610" y="22352"/>
                </a:lnTo>
                <a:lnTo>
                  <a:pt x="274761" y="27432"/>
                </a:lnTo>
                <a:lnTo>
                  <a:pt x="287699" y="26416"/>
                </a:lnTo>
                <a:lnTo>
                  <a:pt x="286632" y="18118"/>
                </a:lnTo>
                <a:lnTo>
                  <a:pt x="283448" y="11684"/>
                </a:lnTo>
                <a:lnTo>
                  <a:pt x="282305" y="10668"/>
                </a:lnTo>
                <a:close/>
              </a:path>
              <a:path w="374014" h="108585">
                <a:moveTo>
                  <a:pt x="359649" y="80942"/>
                </a:moveTo>
                <a:lnTo>
                  <a:pt x="346644" y="80942"/>
                </a:lnTo>
                <a:lnTo>
                  <a:pt x="346644" y="106342"/>
                </a:lnTo>
                <a:lnTo>
                  <a:pt x="359649" y="106342"/>
                </a:lnTo>
                <a:lnTo>
                  <a:pt x="359649" y="80942"/>
                </a:lnTo>
                <a:close/>
              </a:path>
              <a:path w="374014" h="108585">
                <a:moveTo>
                  <a:pt x="359649" y="508"/>
                </a:moveTo>
                <a:lnTo>
                  <a:pt x="349031" y="508"/>
                </a:lnTo>
                <a:lnTo>
                  <a:pt x="300703" y="69088"/>
                </a:lnTo>
                <a:lnTo>
                  <a:pt x="300703" y="80942"/>
                </a:lnTo>
                <a:lnTo>
                  <a:pt x="373957" y="80942"/>
                </a:lnTo>
                <a:lnTo>
                  <a:pt x="373957" y="69088"/>
                </a:lnTo>
                <a:lnTo>
                  <a:pt x="313488" y="69088"/>
                </a:lnTo>
                <a:lnTo>
                  <a:pt x="346644" y="21336"/>
                </a:lnTo>
                <a:lnTo>
                  <a:pt x="359649" y="21336"/>
                </a:lnTo>
                <a:lnTo>
                  <a:pt x="359649" y="508"/>
                </a:lnTo>
                <a:close/>
              </a:path>
              <a:path w="374014" h="108585">
                <a:moveTo>
                  <a:pt x="359649" y="21336"/>
                </a:moveTo>
                <a:lnTo>
                  <a:pt x="346644" y="21336"/>
                </a:lnTo>
                <a:lnTo>
                  <a:pt x="346644" y="69088"/>
                </a:lnTo>
                <a:lnTo>
                  <a:pt x="359649" y="69088"/>
                </a:lnTo>
                <a:lnTo>
                  <a:pt x="359649" y="21336"/>
                </a:lnTo>
                <a:close/>
              </a:path>
            </a:pathLst>
          </a:custGeom>
          <a:solidFill>
            <a:srgbClr val="000000"/>
          </a:solidFill>
        </p:spPr>
        <p:txBody>
          <a:bodyPr wrap="square" lIns="0" tIns="0" rIns="0" bIns="0" rtlCol="0"/>
          <a:lstStyle/>
          <a:p>
            <a:endParaRPr/>
          </a:p>
        </p:txBody>
      </p:sp>
      <p:sp>
        <p:nvSpPr>
          <p:cNvPr id="102" name="object 102"/>
          <p:cNvSpPr/>
          <p:nvPr/>
        </p:nvSpPr>
        <p:spPr>
          <a:xfrm>
            <a:off x="1451193" y="2472193"/>
            <a:ext cx="242097" cy="108205"/>
          </a:xfrm>
          <a:prstGeom prst="rect">
            <a:avLst/>
          </a:prstGeom>
          <a:blipFill>
            <a:blip r:embed="rId9" cstate="print"/>
            <a:stretch>
              <a:fillRect/>
            </a:stretch>
          </a:blipFill>
        </p:spPr>
        <p:txBody>
          <a:bodyPr wrap="square" lIns="0" tIns="0" rIns="0" bIns="0" rtlCol="0"/>
          <a:lstStyle/>
          <a:p>
            <a:endParaRPr/>
          </a:p>
        </p:txBody>
      </p:sp>
      <p:sp>
        <p:nvSpPr>
          <p:cNvPr id="103" name="object 103"/>
          <p:cNvSpPr txBox="1"/>
          <p:nvPr/>
        </p:nvSpPr>
        <p:spPr>
          <a:xfrm>
            <a:off x="353669" y="1287017"/>
            <a:ext cx="4882515" cy="513080"/>
          </a:xfrm>
          <a:prstGeom prst="rect">
            <a:avLst/>
          </a:prstGeom>
        </p:spPr>
        <p:txBody>
          <a:bodyPr vert="horz" wrap="square" lIns="0" tIns="12065" rIns="0" bIns="0" rtlCol="0">
            <a:spAutoFit/>
          </a:bodyPr>
          <a:lstStyle/>
          <a:p>
            <a:pPr marL="12700">
              <a:lnSpc>
                <a:spcPct val="100000"/>
              </a:lnSpc>
              <a:spcBef>
                <a:spcPts val="95"/>
              </a:spcBef>
            </a:pPr>
            <a:r>
              <a:rPr sz="1600" b="1" spc="-15" dirty="0">
                <a:latin typeface="Arial"/>
                <a:cs typeface="Arial"/>
              </a:rPr>
              <a:t>India’s </a:t>
            </a:r>
            <a:r>
              <a:rPr sz="1600" b="1" spc="-5" dirty="0">
                <a:latin typeface="Arial"/>
                <a:cs typeface="Arial"/>
              </a:rPr>
              <a:t>population </a:t>
            </a:r>
            <a:r>
              <a:rPr sz="1600" b="1" spc="-10" dirty="0">
                <a:latin typeface="Arial"/>
                <a:cs typeface="Arial"/>
              </a:rPr>
              <a:t>cohort shifting </a:t>
            </a:r>
            <a:r>
              <a:rPr sz="1600" b="1" dirty="0">
                <a:latin typeface="Arial"/>
                <a:cs typeface="Arial"/>
              </a:rPr>
              <a:t>towards </a:t>
            </a:r>
            <a:r>
              <a:rPr sz="1600" b="1" spc="-10" dirty="0">
                <a:latin typeface="Arial"/>
                <a:cs typeface="Arial"/>
              </a:rPr>
              <a:t>15+</a:t>
            </a:r>
            <a:r>
              <a:rPr sz="1600" b="1" spc="155" dirty="0">
                <a:latin typeface="Arial"/>
                <a:cs typeface="Arial"/>
              </a:rPr>
              <a:t> </a:t>
            </a:r>
            <a:r>
              <a:rPr sz="1600" b="1" spc="-10" dirty="0">
                <a:latin typeface="Arial"/>
                <a:cs typeface="Arial"/>
              </a:rPr>
              <a:t>age</a:t>
            </a:r>
            <a:endParaRPr sz="1600">
              <a:latin typeface="Arial"/>
              <a:cs typeface="Arial"/>
            </a:endParaRPr>
          </a:p>
          <a:p>
            <a:pPr marL="12700">
              <a:lnSpc>
                <a:spcPct val="100000"/>
              </a:lnSpc>
            </a:pPr>
            <a:r>
              <a:rPr sz="1600" b="1" spc="-5" dirty="0">
                <a:latin typeface="Arial"/>
                <a:cs typeface="Arial"/>
              </a:rPr>
              <a:t>group (expected to be ~75% by</a:t>
            </a:r>
            <a:r>
              <a:rPr sz="1600" b="1" spc="55" dirty="0">
                <a:latin typeface="Arial"/>
                <a:cs typeface="Arial"/>
              </a:rPr>
              <a:t> </a:t>
            </a:r>
            <a:r>
              <a:rPr sz="1600" b="1" spc="-5" dirty="0">
                <a:latin typeface="Arial"/>
                <a:cs typeface="Arial"/>
              </a:rPr>
              <a:t>2025)</a:t>
            </a:r>
            <a:endParaRPr sz="1600">
              <a:latin typeface="Arial"/>
              <a:cs typeface="Arial"/>
            </a:endParaRPr>
          </a:p>
        </p:txBody>
      </p:sp>
      <p:sp>
        <p:nvSpPr>
          <p:cNvPr id="104" name="object 104"/>
          <p:cNvSpPr/>
          <p:nvPr/>
        </p:nvSpPr>
        <p:spPr>
          <a:xfrm>
            <a:off x="330708" y="1833372"/>
            <a:ext cx="5495925" cy="0"/>
          </a:xfrm>
          <a:custGeom>
            <a:avLst/>
            <a:gdLst/>
            <a:ahLst/>
            <a:cxnLst/>
            <a:rect l="l" t="t" r="r" b="b"/>
            <a:pathLst>
              <a:path w="5495925">
                <a:moveTo>
                  <a:pt x="0" y="0"/>
                </a:moveTo>
                <a:lnTo>
                  <a:pt x="5495544" y="0"/>
                </a:lnTo>
              </a:path>
            </a:pathLst>
          </a:custGeom>
          <a:ln w="9144">
            <a:solidFill>
              <a:srgbClr val="000000"/>
            </a:solidFill>
          </a:ln>
        </p:spPr>
        <p:txBody>
          <a:bodyPr wrap="square" lIns="0" tIns="0" rIns="0" bIns="0" rtlCol="0"/>
          <a:lstStyle/>
          <a:p>
            <a:endParaRPr/>
          </a:p>
        </p:txBody>
      </p:sp>
      <p:sp>
        <p:nvSpPr>
          <p:cNvPr id="105" name="object 105"/>
          <p:cNvSpPr/>
          <p:nvPr/>
        </p:nvSpPr>
        <p:spPr>
          <a:xfrm>
            <a:off x="7697736" y="4408690"/>
            <a:ext cx="440055" cy="224154"/>
          </a:xfrm>
          <a:custGeom>
            <a:avLst/>
            <a:gdLst/>
            <a:ahLst/>
            <a:cxnLst/>
            <a:rect l="l" t="t" r="r" b="b"/>
            <a:pathLst>
              <a:path w="440054" h="224154">
                <a:moveTo>
                  <a:pt x="0" y="224064"/>
                </a:moveTo>
                <a:lnTo>
                  <a:pt x="440028" y="224064"/>
                </a:lnTo>
                <a:lnTo>
                  <a:pt x="440028" y="0"/>
                </a:lnTo>
                <a:lnTo>
                  <a:pt x="0" y="0"/>
                </a:lnTo>
                <a:lnTo>
                  <a:pt x="0" y="224064"/>
                </a:lnTo>
                <a:close/>
              </a:path>
            </a:pathLst>
          </a:custGeom>
          <a:solidFill>
            <a:srgbClr val="333333"/>
          </a:solidFill>
        </p:spPr>
        <p:txBody>
          <a:bodyPr wrap="square" lIns="0" tIns="0" rIns="0" bIns="0" rtlCol="0"/>
          <a:lstStyle/>
          <a:p>
            <a:endParaRPr/>
          </a:p>
        </p:txBody>
      </p:sp>
      <p:sp>
        <p:nvSpPr>
          <p:cNvPr id="106" name="object 106"/>
          <p:cNvSpPr/>
          <p:nvPr/>
        </p:nvSpPr>
        <p:spPr>
          <a:xfrm>
            <a:off x="7697736" y="4277103"/>
            <a:ext cx="440055" cy="132080"/>
          </a:xfrm>
          <a:custGeom>
            <a:avLst/>
            <a:gdLst/>
            <a:ahLst/>
            <a:cxnLst/>
            <a:rect l="l" t="t" r="r" b="b"/>
            <a:pathLst>
              <a:path w="440054" h="132079">
                <a:moveTo>
                  <a:pt x="0" y="131587"/>
                </a:moveTo>
                <a:lnTo>
                  <a:pt x="440028" y="131587"/>
                </a:lnTo>
                <a:lnTo>
                  <a:pt x="440028" y="0"/>
                </a:lnTo>
                <a:lnTo>
                  <a:pt x="0" y="0"/>
                </a:lnTo>
                <a:lnTo>
                  <a:pt x="0" y="131587"/>
                </a:lnTo>
                <a:close/>
              </a:path>
            </a:pathLst>
          </a:custGeom>
          <a:solidFill>
            <a:srgbClr val="5C5C5C"/>
          </a:solidFill>
        </p:spPr>
        <p:txBody>
          <a:bodyPr wrap="square" lIns="0" tIns="0" rIns="0" bIns="0" rtlCol="0"/>
          <a:lstStyle/>
          <a:p>
            <a:endParaRPr/>
          </a:p>
        </p:txBody>
      </p:sp>
      <p:sp>
        <p:nvSpPr>
          <p:cNvPr id="107" name="object 107"/>
          <p:cNvSpPr/>
          <p:nvPr/>
        </p:nvSpPr>
        <p:spPr>
          <a:xfrm>
            <a:off x="7697736" y="4127574"/>
            <a:ext cx="440055" cy="149860"/>
          </a:xfrm>
          <a:custGeom>
            <a:avLst/>
            <a:gdLst/>
            <a:ahLst/>
            <a:cxnLst/>
            <a:rect l="l" t="t" r="r" b="b"/>
            <a:pathLst>
              <a:path w="440054" h="149860">
                <a:moveTo>
                  <a:pt x="0" y="149542"/>
                </a:moveTo>
                <a:lnTo>
                  <a:pt x="440028" y="149542"/>
                </a:lnTo>
                <a:lnTo>
                  <a:pt x="440028" y="0"/>
                </a:lnTo>
                <a:lnTo>
                  <a:pt x="0" y="0"/>
                </a:lnTo>
                <a:lnTo>
                  <a:pt x="0" y="149542"/>
                </a:lnTo>
                <a:close/>
              </a:path>
            </a:pathLst>
          </a:custGeom>
          <a:solidFill>
            <a:srgbClr val="858585"/>
          </a:solidFill>
        </p:spPr>
        <p:txBody>
          <a:bodyPr wrap="square" lIns="0" tIns="0" rIns="0" bIns="0" rtlCol="0"/>
          <a:lstStyle/>
          <a:p>
            <a:endParaRPr/>
          </a:p>
        </p:txBody>
      </p:sp>
      <p:sp>
        <p:nvSpPr>
          <p:cNvPr id="108" name="object 108"/>
          <p:cNvSpPr/>
          <p:nvPr/>
        </p:nvSpPr>
        <p:spPr>
          <a:xfrm>
            <a:off x="7697736" y="4025119"/>
            <a:ext cx="440055" cy="102870"/>
          </a:xfrm>
          <a:custGeom>
            <a:avLst/>
            <a:gdLst/>
            <a:ahLst/>
            <a:cxnLst/>
            <a:rect l="l" t="t" r="r" b="b"/>
            <a:pathLst>
              <a:path w="440054" h="102870">
                <a:moveTo>
                  <a:pt x="0" y="102473"/>
                </a:moveTo>
                <a:lnTo>
                  <a:pt x="440028" y="102473"/>
                </a:lnTo>
                <a:lnTo>
                  <a:pt x="440028" y="0"/>
                </a:lnTo>
                <a:lnTo>
                  <a:pt x="0" y="0"/>
                </a:lnTo>
                <a:lnTo>
                  <a:pt x="0" y="102473"/>
                </a:lnTo>
                <a:close/>
              </a:path>
            </a:pathLst>
          </a:custGeom>
          <a:solidFill>
            <a:srgbClr val="B4B4B4"/>
          </a:solidFill>
        </p:spPr>
        <p:txBody>
          <a:bodyPr wrap="square" lIns="0" tIns="0" rIns="0" bIns="0" rtlCol="0"/>
          <a:lstStyle/>
          <a:p>
            <a:endParaRPr/>
          </a:p>
        </p:txBody>
      </p:sp>
      <p:sp>
        <p:nvSpPr>
          <p:cNvPr id="109" name="object 109"/>
          <p:cNvSpPr/>
          <p:nvPr/>
        </p:nvSpPr>
        <p:spPr>
          <a:xfrm>
            <a:off x="7697736" y="4632755"/>
            <a:ext cx="440055" cy="353695"/>
          </a:xfrm>
          <a:custGeom>
            <a:avLst/>
            <a:gdLst/>
            <a:ahLst/>
            <a:cxnLst/>
            <a:rect l="l" t="t" r="r" b="b"/>
            <a:pathLst>
              <a:path w="440054" h="353695">
                <a:moveTo>
                  <a:pt x="0" y="353589"/>
                </a:moveTo>
                <a:lnTo>
                  <a:pt x="440028" y="353589"/>
                </a:lnTo>
                <a:lnTo>
                  <a:pt x="440028" y="0"/>
                </a:lnTo>
                <a:lnTo>
                  <a:pt x="0" y="0"/>
                </a:lnTo>
                <a:lnTo>
                  <a:pt x="0" y="353589"/>
                </a:lnTo>
                <a:close/>
              </a:path>
            </a:pathLst>
          </a:custGeom>
          <a:solidFill>
            <a:srgbClr val="2C465A"/>
          </a:solidFill>
        </p:spPr>
        <p:txBody>
          <a:bodyPr wrap="square" lIns="0" tIns="0" rIns="0" bIns="0" rtlCol="0"/>
          <a:lstStyle/>
          <a:p>
            <a:endParaRPr/>
          </a:p>
        </p:txBody>
      </p:sp>
      <p:sp>
        <p:nvSpPr>
          <p:cNvPr id="110" name="object 110"/>
          <p:cNvSpPr/>
          <p:nvPr/>
        </p:nvSpPr>
        <p:spPr>
          <a:xfrm>
            <a:off x="7697736" y="3918311"/>
            <a:ext cx="440055" cy="107314"/>
          </a:xfrm>
          <a:custGeom>
            <a:avLst/>
            <a:gdLst/>
            <a:ahLst/>
            <a:cxnLst/>
            <a:rect l="l" t="t" r="r" b="b"/>
            <a:pathLst>
              <a:path w="440054" h="107314">
                <a:moveTo>
                  <a:pt x="0" y="106833"/>
                </a:moveTo>
                <a:lnTo>
                  <a:pt x="440028" y="106833"/>
                </a:lnTo>
                <a:lnTo>
                  <a:pt x="440028" y="0"/>
                </a:lnTo>
                <a:lnTo>
                  <a:pt x="0" y="0"/>
                </a:lnTo>
                <a:lnTo>
                  <a:pt x="0" y="106833"/>
                </a:lnTo>
                <a:close/>
              </a:path>
            </a:pathLst>
          </a:custGeom>
          <a:solidFill>
            <a:srgbClr val="46637A"/>
          </a:solidFill>
        </p:spPr>
        <p:txBody>
          <a:bodyPr wrap="square" lIns="0" tIns="0" rIns="0" bIns="0" rtlCol="0"/>
          <a:lstStyle/>
          <a:p>
            <a:endParaRPr/>
          </a:p>
        </p:txBody>
      </p:sp>
      <p:sp>
        <p:nvSpPr>
          <p:cNvPr id="111" name="object 111"/>
          <p:cNvSpPr/>
          <p:nvPr/>
        </p:nvSpPr>
        <p:spPr>
          <a:xfrm>
            <a:off x="7697736" y="3189642"/>
            <a:ext cx="440055" cy="728980"/>
          </a:xfrm>
          <a:custGeom>
            <a:avLst/>
            <a:gdLst/>
            <a:ahLst/>
            <a:cxnLst/>
            <a:rect l="l" t="t" r="r" b="b"/>
            <a:pathLst>
              <a:path w="440054" h="728979">
                <a:moveTo>
                  <a:pt x="0" y="728651"/>
                </a:moveTo>
                <a:lnTo>
                  <a:pt x="440028" y="728651"/>
                </a:lnTo>
                <a:lnTo>
                  <a:pt x="440028" y="0"/>
                </a:lnTo>
                <a:lnTo>
                  <a:pt x="0" y="0"/>
                </a:lnTo>
                <a:lnTo>
                  <a:pt x="0" y="728651"/>
                </a:lnTo>
                <a:close/>
              </a:path>
            </a:pathLst>
          </a:custGeom>
          <a:solidFill>
            <a:srgbClr val="7891AA"/>
          </a:solidFill>
        </p:spPr>
        <p:txBody>
          <a:bodyPr wrap="square" lIns="0" tIns="0" rIns="0" bIns="0" rtlCol="0"/>
          <a:lstStyle/>
          <a:p>
            <a:endParaRPr/>
          </a:p>
        </p:txBody>
      </p:sp>
      <p:sp>
        <p:nvSpPr>
          <p:cNvPr id="112" name="object 112"/>
          <p:cNvSpPr/>
          <p:nvPr/>
        </p:nvSpPr>
        <p:spPr>
          <a:xfrm>
            <a:off x="7697736" y="2632308"/>
            <a:ext cx="440028" cy="557334"/>
          </a:xfrm>
          <a:prstGeom prst="rect">
            <a:avLst/>
          </a:prstGeom>
          <a:blipFill>
            <a:blip r:embed="rId10" cstate="print"/>
            <a:stretch>
              <a:fillRect/>
            </a:stretch>
          </a:blipFill>
        </p:spPr>
        <p:txBody>
          <a:bodyPr wrap="square" lIns="0" tIns="0" rIns="0" bIns="0" rtlCol="0"/>
          <a:lstStyle/>
          <a:p>
            <a:endParaRPr/>
          </a:p>
        </p:txBody>
      </p:sp>
      <p:sp>
        <p:nvSpPr>
          <p:cNvPr id="113" name="object 113"/>
          <p:cNvSpPr/>
          <p:nvPr/>
        </p:nvSpPr>
        <p:spPr>
          <a:xfrm>
            <a:off x="8357778" y="4442693"/>
            <a:ext cx="440055" cy="212725"/>
          </a:xfrm>
          <a:custGeom>
            <a:avLst/>
            <a:gdLst/>
            <a:ahLst/>
            <a:cxnLst/>
            <a:rect l="l" t="t" r="r" b="b"/>
            <a:pathLst>
              <a:path w="440054" h="212725">
                <a:moveTo>
                  <a:pt x="0" y="212194"/>
                </a:moveTo>
                <a:lnTo>
                  <a:pt x="440028" y="212194"/>
                </a:lnTo>
                <a:lnTo>
                  <a:pt x="440028" y="0"/>
                </a:lnTo>
                <a:lnTo>
                  <a:pt x="0" y="0"/>
                </a:lnTo>
                <a:lnTo>
                  <a:pt x="0" y="212194"/>
                </a:lnTo>
                <a:close/>
              </a:path>
            </a:pathLst>
          </a:custGeom>
          <a:solidFill>
            <a:srgbClr val="333333"/>
          </a:solidFill>
        </p:spPr>
        <p:txBody>
          <a:bodyPr wrap="square" lIns="0" tIns="0" rIns="0" bIns="0" rtlCol="0"/>
          <a:lstStyle/>
          <a:p>
            <a:endParaRPr/>
          </a:p>
        </p:txBody>
      </p:sp>
      <p:sp>
        <p:nvSpPr>
          <p:cNvPr id="114" name="object 114"/>
          <p:cNvSpPr/>
          <p:nvPr/>
        </p:nvSpPr>
        <p:spPr>
          <a:xfrm>
            <a:off x="8357778" y="4322888"/>
            <a:ext cx="440055" cy="120014"/>
          </a:xfrm>
          <a:custGeom>
            <a:avLst/>
            <a:gdLst/>
            <a:ahLst/>
            <a:cxnLst/>
            <a:rect l="l" t="t" r="r" b="b"/>
            <a:pathLst>
              <a:path w="440054" h="120014">
                <a:moveTo>
                  <a:pt x="0" y="119838"/>
                </a:moveTo>
                <a:lnTo>
                  <a:pt x="440028" y="119838"/>
                </a:lnTo>
                <a:lnTo>
                  <a:pt x="440028" y="0"/>
                </a:lnTo>
                <a:lnTo>
                  <a:pt x="0" y="0"/>
                </a:lnTo>
                <a:lnTo>
                  <a:pt x="0" y="119838"/>
                </a:lnTo>
                <a:close/>
              </a:path>
            </a:pathLst>
          </a:custGeom>
          <a:solidFill>
            <a:srgbClr val="5C5C5C"/>
          </a:solidFill>
        </p:spPr>
        <p:txBody>
          <a:bodyPr wrap="square" lIns="0" tIns="0" rIns="0" bIns="0" rtlCol="0"/>
          <a:lstStyle/>
          <a:p>
            <a:endParaRPr/>
          </a:p>
        </p:txBody>
      </p:sp>
      <p:sp>
        <p:nvSpPr>
          <p:cNvPr id="115" name="object 115"/>
          <p:cNvSpPr/>
          <p:nvPr/>
        </p:nvSpPr>
        <p:spPr>
          <a:xfrm>
            <a:off x="8357778" y="4197354"/>
            <a:ext cx="440055" cy="125730"/>
          </a:xfrm>
          <a:custGeom>
            <a:avLst/>
            <a:gdLst/>
            <a:ahLst/>
            <a:cxnLst/>
            <a:rect l="l" t="t" r="r" b="b"/>
            <a:pathLst>
              <a:path w="440054" h="125729">
                <a:moveTo>
                  <a:pt x="0" y="125482"/>
                </a:moveTo>
                <a:lnTo>
                  <a:pt x="440028" y="125482"/>
                </a:lnTo>
                <a:lnTo>
                  <a:pt x="440028" y="0"/>
                </a:lnTo>
                <a:lnTo>
                  <a:pt x="0" y="0"/>
                </a:lnTo>
                <a:lnTo>
                  <a:pt x="0" y="125482"/>
                </a:lnTo>
                <a:close/>
              </a:path>
            </a:pathLst>
          </a:custGeom>
          <a:solidFill>
            <a:srgbClr val="858585"/>
          </a:solidFill>
        </p:spPr>
        <p:txBody>
          <a:bodyPr wrap="square" lIns="0" tIns="0" rIns="0" bIns="0" rtlCol="0"/>
          <a:lstStyle/>
          <a:p>
            <a:endParaRPr/>
          </a:p>
        </p:txBody>
      </p:sp>
      <p:sp>
        <p:nvSpPr>
          <p:cNvPr id="116" name="object 116"/>
          <p:cNvSpPr/>
          <p:nvPr/>
        </p:nvSpPr>
        <p:spPr>
          <a:xfrm>
            <a:off x="8357778" y="4099874"/>
            <a:ext cx="440055" cy="97790"/>
          </a:xfrm>
          <a:custGeom>
            <a:avLst/>
            <a:gdLst/>
            <a:ahLst/>
            <a:cxnLst/>
            <a:rect l="l" t="t" r="r" b="b"/>
            <a:pathLst>
              <a:path w="440054" h="97789">
                <a:moveTo>
                  <a:pt x="0" y="97484"/>
                </a:moveTo>
                <a:lnTo>
                  <a:pt x="440028" y="97484"/>
                </a:lnTo>
                <a:lnTo>
                  <a:pt x="440028" y="0"/>
                </a:lnTo>
                <a:lnTo>
                  <a:pt x="0" y="0"/>
                </a:lnTo>
                <a:lnTo>
                  <a:pt x="0" y="97484"/>
                </a:lnTo>
                <a:close/>
              </a:path>
            </a:pathLst>
          </a:custGeom>
          <a:solidFill>
            <a:srgbClr val="B4B4B4"/>
          </a:solidFill>
        </p:spPr>
        <p:txBody>
          <a:bodyPr wrap="square" lIns="0" tIns="0" rIns="0" bIns="0" rtlCol="0"/>
          <a:lstStyle/>
          <a:p>
            <a:endParaRPr/>
          </a:p>
        </p:txBody>
      </p:sp>
      <p:sp>
        <p:nvSpPr>
          <p:cNvPr id="117" name="object 117"/>
          <p:cNvSpPr/>
          <p:nvPr/>
        </p:nvSpPr>
        <p:spPr>
          <a:xfrm>
            <a:off x="8357778" y="4654870"/>
            <a:ext cx="440055" cy="331470"/>
          </a:xfrm>
          <a:custGeom>
            <a:avLst/>
            <a:gdLst/>
            <a:ahLst/>
            <a:cxnLst/>
            <a:rect l="l" t="t" r="r" b="b"/>
            <a:pathLst>
              <a:path w="440054" h="331470">
                <a:moveTo>
                  <a:pt x="0" y="331474"/>
                </a:moveTo>
                <a:lnTo>
                  <a:pt x="440028" y="331474"/>
                </a:lnTo>
                <a:lnTo>
                  <a:pt x="440028" y="0"/>
                </a:lnTo>
                <a:lnTo>
                  <a:pt x="0" y="0"/>
                </a:lnTo>
                <a:lnTo>
                  <a:pt x="0" y="331474"/>
                </a:lnTo>
                <a:close/>
              </a:path>
            </a:pathLst>
          </a:custGeom>
          <a:solidFill>
            <a:srgbClr val="2C465A"/>
          </a:solidFill>
        </p:spPr>
        <p:txBody>
          <a:bodyPr wrap="square" lIns="0" tIns="0" rIns="0" bIns="0" rtlCol="0"/>
          <a:lstStyle/>
          <a:p>
            <a:endParaRPr/>
          </a:p>
        </p:txBody>
      </p:sp>
      <p:sp>
        <p:nvSpPr>
          <p:cNvPr id="118" name="object 118"/>
          <p:cNvSpPr/>
          <p:nvPr/>
        </p:nvSpPr>
        <p:spPr>
          <a:xfrm>
            <a:off x="8357778" y="4000330"/>
            <a:ext cx="440055" cy="99695"/>
          </a:xfrm>
          <a:custGeom>
            <a:avLst/>
            <a:gdLst/>
            <a:ahLst/>
            <a:cxnLst/>
            <a:rect l="l" t="t" r="r" b="b"/>
            <a:pathLst>
              <a:path w="440054" h="99695">
                <a:moveTo>
                  <a:pt x="0" y="99491"/>
                </a:moveTo>
                <a:lnTo>
                  <a:pt x="440028" y="99491"/>
                </a:lnTo>
                <a:lnTo>
                  <a:pt x="440028" y="0"/>
                </a:lnTo>
                <a:lnTo>
                  <a:pt x="0" y="0"/>
                </a:lnTo>
                <a:lnTo>
                  <a:pt x="0" y="99491"/>
                </a:lnTo>
                <a:close/>
              </a:path>
            </a:pathLst>
          </a:custGeom>
          <a:solidFill>
            <a:srgbClr val="46637A"/>
          </a:solidFill>
        </p:spPr>
        <p:txBody>
          <a:bodyPr wrap="square" lIns="0" tIns="0" rIns="0" bIns="0" rtlCol="0"/>
          <a:lstStyle/>
          <a:p>
            <a:endParaRPr/>
          </a:p>
        </p:txBody>
      </p:sp>
      <p:sp>
        <p:nvSpPr>
          <p:cNvPr id="119" name="object 119"/>
          <p:cNvSpPr/>
          <p:nvPr/>
        </p:nvSpPr>
        <p:spPr>
          <a:xfrm>
            <a:off x="8357778" y="3290820"/>
            <a:ext cx="440055" cy="709930"/>
          </a:xfrm>
          <a:custGeom>
            <a:avLst/>
            <a:gdLst/>
            <a:ahLst/>
            <a:cxnLst/>
            <a:rect l="l" t="t" r="r" b="b"/>
            <a:pathLst>
              <a:path w="440054" h="709929">
                <a:moveTo>
                  <a:pt x="0" y="709601"/>
                </a:moveTo>
                <a:lnTo>
                  <a:pt x="440028" y="709601"/>
                </a:lnTo>
                <a:lnTo>
                  <a:pt x="440028" y="0"/>
                </a:lnTo>
                <a:lnTo>
                  <a:pt x="0" y="0"/>
                </a:lnTo>
                <a:lnTo>
                  <a:pt x="0" y="709601"/>
                </a:lnTo>
                <a:close/>
              </a:path>
            </a:pathLst>
          </a:custGeom>
          <a:solidFill>
            <a:srgbClr val="7891AA"/>
          </a:solidFill>
        </p:spPr>
        <p:txBody>
          <a:bodyPr wrap="square" lIns="0" tIns="0" rIns="0" bIns="0" rtlCol="0"/>
          <a:lstStyle/>
          <a:p>
            <a:endParaRPr/>
          </a:p>
        </p:txBody>
      </p:sp>
      <p:sp>
        <p:nvSpPr>
          <p:cNvPr id="120" name="object 120"/>
          <p:cNvSpPr/>
          <p:nvPr/>
        </p:nvSpPr>
        <p:spPr>
          <a:xfrm>
            <a:off x="8357778" y="2716772"/>
            <a:ext cx="440028" cy="573963"/>
          </a:xfrm>
          <a:prstGeom prst="rect">
            <a:avLst/>
          </a:prstGeom>
          <a:blipFill>
            <a:blip r:embed="rId11" cstate="print"/>
            <a:stretch>
              <a:fillRect/>
            </a:stretch>
          </a:blipFill>
        </p:spPr>
        <p:txBody>
          <a:bodyPr wrap="square" lIns="0" tIns="0" rIns="0" bIns="0" rtlCol="0"/>
          <a:lstStyle/>
          <a:p>
            <a:endParaRPr/>
          </a:p>
        </p:txBody>
      </p:sp>
      <p:sp>
        <p:nvSpPr>
          <p:cNvPr id="121" name="object 121"/>
          <p:cNvSpPr/>
          <p:nvPr/>
        </p:nvSpPr>
        <p:spPr>
          <a:xfrm>
            <a:off x="9017837" y="4449381"/>
            <a:ext cx="440055" cy="210820"/>
          </a:xfrm>
          <a:custGeom>
            <a:avLst/>
            <a:gdLst/>
            <a:ahLst/>
            <a:cxnLst/>
            <a:rect l="l" t="t" r="r" b="b"/>
            <a:pathLst>
              <a:path w="440054" h="210820">
                <a:moveTo>
                  <a:pt x="0" y="210551"/>
                </a:moveTo>
                <a:lnTo>
                  <a:pt x="440028" y="210551"/>
                </a:lnTo>
                <a:lnTo>
                  <a:pt x="440028" y="0"/>
                </a:lnTo>
                <a:lnTo>
                  <a:pt x="0" y="0"/>
                </a:lnTo>
                <a:lnTo>
                  <a:pt x="0" y="210551"/>
                </a:lnTo>
                <a:close/>
              </a:path>
            </a:pathLst>
          </a:custGeom>
          <a:solidFill>
            <a:srgbClr val="333333"/>
          </a:solidFill>
        </p:spPr>
        <p:txBody>
          <a:bodyPr wrap="square" lIns="0" tIns="0" rIns="0" bIns="0" rtlCol="0"/>
          <a:lstStyle/>
          <a:p>
            <a:endParaRPr/>
          </a:p>
        </p:txBody>
      </p:sp>
      <p:sp>
        <p:nvSpPr>
          <p:cNvPr id="122" name="object 122"/>
          <p:cNvSpPr/>
          <p:nvPr/>
        </p:nvSpPr>
        <p:spPr>
          <a:xfrm>
            <a:off x="9017837" y="4331903"/>
            <a:ext cx="440055" cy="117475"/>
          </a:xfrm>
          <a:custGeom>
            <a:avLst/>
            <a:gdLst/>
            <a:ahLst/>
            <a:cxnLst/>
            <a:rect l="l" t="t" r="r" b="b"/>
            <a:pathLst>
              <a:path w="440054" h="117475">
                <a:moveTo>
                  <a:pt x="0" y="117427"/>
                </a:moveTo>
                <a:lnTo>
                  <a:pt x="440028" y="117427"/>
                </a:lnTo>
                <a:lnTo>
                  <a:pt x="440028" y="0"/>
                </a:lnTo>
                <a:lnTo>
                  <a:pt x="0" y="0"/>
                </a:lnTo>
                <a:lnTo>
                  <a:pt x="0" y="117427"/>
                </a:lnTo>
                <a:close/>
              </a:path>
            </a:pathLst>
          </a:custGeom>
          <a:solidFill>
            <a:srgbClr val="5C5C5C"/>
          </a:solidFill>
        </p:spPr>
        <p:txBody>
          <a:bodyPr wrap="square" lIns="0" tIns="0" rIns="0" bIns="0" rtlCol="0"/>
          <a:lstStyle/>
          <a:p>
            <a:endParaRPr/>
          </a:p>
        </p:txBody>
      </p:sp>
      <p:sp>
        <p:nvSpPr>
          <p:cNvPr id="123" name="object 123"/>
          <p:cNvSpPr/>
          <p:nvPr/>
        </p:nvSpPr>
        <p:spPr>
          <a:xfrm>
            <a:off x="9017837" y="4212877"/>
            <a:ext cx="440055" cy="119380"/>
          </a:xfrm>
          <a:custGeom>
            <a:avLst/>
            <a:gdLst/>
            <a:ahLst/>
            <a:cxnLst/>
            <a:rect l="l" t="t" r="r" b="b"/>
            <a:pathLst>
              <a:path w="440054" h="119379">
                <a:moveTo>
                  <a:pt x="0" y="119103"/>
                </a:moveTo>
                <a:lnTo>
                  <a:pt x="440028" y="119103"/>
                </a:lnTo>
                <a:lnTo>
                  <a:pt x="440028" y="0"/>
                </a:lnTo>
                <a:lnTo>
                  <a:pt x="0" y="0"/>
                </a:lnTo>
                <a:lnTo>
                  <a:pt x="0" y="119103"/>
                </a:lnTo>
                <a:close/>
              </a:path>
            </a:pathLst>
          </a:custGeom>
          <a:solidFill>
            <a:srgbClr val="858585"/>
          </a:solidFill>
        </p:spPr>
        <p:txBody>
          <a:bodyPr wrap="square" lIns="0" tIns="0" rIns="0" bIns="0" rtlCol="0"/>
          <a:lstStyle/>
          <a:p>
            <a:endParaRPr/>
          </a:p>
        </p:txBody>
      </p:sp>
      <p:sp>
        <p:nvSpPr>
          <p:cNvPr id="124" name="object 124"/>
          <p:cNvSpPr/>
          <p:nvPr/>
        </p:nvSpPr>
        <p:spPr>
          <a:xfrm>
            <a:off x="9017837" y="4116201"/>
            <a:ext cx="440055" cy="97155"/>
          </a:xfrm>
          <a:custGeom>
            <a:avLst/>
            <a:gdLst/>
            <a:ahLst/>
            <a:cxnLst/>
            <a:rect l="l" t="t" r="r" b="b"/>
            <a:pathLst>
              <a:path w="440054" h="97154">
                <a:moveTo>
                  <a:pt x="0" y="96567"/>
                </a:moveTo>
                <a:lnTo>
                  <a:pt x="440028" y="96567"/>
                </a:lnTo>
                <a:lnTo>
                  <a:pt x="440028" y="0"/>
                </a:lnTo>
                <a:lnTo>
                  <a:pt x="0" y="0"/>
                </a:lnTo>
                <a:lnTo>
                  <a:pt x="0" y="96567"/>
                </a:lnTo>
                <a:close/>
              </a:path>
            </a:pathLst>
          </a:custGeom>
          <a:solidFill>
            <a:srgbClr val="B4B4B4"/>
          </a:solidFill>
        </p:spPr>
        <p:txBody>
          <a:bodyPr wrap="square" lIns="0" tIns="0" rIns="0" bIns="0" rtlCol="0"/>
          <a:lstStyle/>
          <a:p>
            <a:endParaRPr/>
          </a:p>
        </p:txBody>
      </p:sp>
      <p:sp>
        <p:nvSpPr>
          <p:cNvPr id="125" name="object 125"/>
          <p:cNvSpPr/>
          <p:nvPr/>
        </p:nvSpPr>
        <p:spPr>
          <a:xfrm>
            <a:off x="9017837" y="4659933"/>
            <a:ext cx="440055" cy="327025"/>
          </a:xfrm>
          <a:custGeom>
            <a:avLst/>
            <a:gdLst/>
            <a:ahLst/>
            <a:cxnLst/>
            <a:rect l="l" t="t" r="r" b="b"/>
            <a:pathLst>
              <a:path w="440054" h="327025">
                <a:moveTo>
                  <a:pt x="0" y="326411"/>
                </a:moveTo>
                <a:lnTo>
                  <a:pt x="440028" y="326411"/>
                </a:lnTo>
                <a:lnTo>
                  <a:pt x="440028" y="0"/>
                </a:lnTo>
                <a:lnTo>
                  <a:pt x="0" y="0"/>
                </a:lnTo>
                <a:lnTo>
                  <a:pt x="0" y="326411"/>
                </a:lnTo>
                <a:close/>
              </a:path>
            </a:pathLst>
          </a:custGeom>
          <a:solidFill>
            <a:srgbClr val="2C465A"/>
          </a:solidFill>
        </p:spPr>
        <p:txBody>
          <a:bodyPr wrap="square" lIns="0" tIns="0" rIns="0" bIns="0" rtlCol="0"/>
          <a:lstStyle/>
          <a:p>
            <a:endParaRPr/>
          </a:p>
        </p:txBody>
      </p:sp>
      <p:sp>
        <p:nvSpPr>
          <p:cNvPr id="126" name="object 126"/>
          <p:cNvSpPr/>
          <p:nvPr/>
        </p:nvSpPr>
        <p:spPr>
          <a:xfrm>
            <a:off x="9017837" y="4018793"/>
            <a:ext cx="440055" cy="97790"/>
          </a:xfrm>
          <a:custGeom>
            <a:avLst/>
            <a:gdLst/>
            <a:ahLst/>
            <a:cxnLst/>
            <a:rect l="l" t="t" r="r" b="b"/>
            <a:pathLst>
              <a:path w="440054" h="97789">
                <a:moveTo>
                  <a:pt x="0" y="97454"/>
                </a:moveTo>
                <a:lnTo>
                  <a:pt x="440028" y="97454"/>
                </a:lnTo>
                <a:lnTo>
                  <a:pt x="440028" y="0"/>
                </a:lnTo>
                <a:lnTo>
                  <a:pt x="0" y="0"/>
                </a:lnTo>
                <a:lnTo>
                  <a:pt x="0" y="97454"/>
                </a:lnTo>
                <a:close/>
              </a:path>
            </a:pathLst>
          </a:custGeom>
          <a:solidFill>
            <a:srgbClr val="46637A"/>
          </a:solidFill>
        </p:spPr>
        <p:txBody>
          <a:bodyPr wrap="square" lIns="0" tIns="0" rIns="0" bIns="0" rtlCol="0"/>
          <a:lstStyle/>
          <a:p>
            <a:endParaRPr/>
          </a:p>
        </p:txBody>
      </p:sp>
      <p:sp>
        <p:nvSpPr>
          <p:cNvPr id="127" name="object 127"/>
          <p:cNvSpPr/>
          <p:nvPr/>
        </p:nvSpPr>
        <p:spPr>
          <a:xfrm>
            <a:off x="9017837" y="3325703"/>
            <a:ext cx="440055" cy="693420"/>
          </a:xfrm>
          <a:custGeom>
            <a:avLst/>
            <a:gdLst/>
            <a:ahLst/>
            <a:cxnLst/>
            <a:rect l="l" t="t" r="r" b="b"/>
            <a:pathLst>
              <a:path w="440054" h="693420">
                <a:moveTo>
                  <a:pt x="0" y="693175"/>
                </a:moveTo>
                <a:lnTo>
                  <a:pt x="440028" y="693175"/>
                </a:lnTo>
                <a:lnTo>
                  <a:pt x="440028" y="0"/>
                </a:lnTo>
                <a:lnTo>
                  <a:pt x="0" y="0"/>
                </a:lnTo>
                <a:lnTo>
                  <a:pt x="0" y="693175"/>
                </a:lnTo>
                <a:close/>
              </a:path>
            </a:pathLst>
          </a:custGeom>
          <a:solidFill>
            <a:srgbClr val="7891AA"/>
          </a:solidFill>
        </p:spPr>
        <p:txBody>
          <a:bodyPr wrap="square" lIns="0" tIns="0" rIns="0" bIns="0" rtlCol="0"/>
          <a:lstStyle/>
          <a:p>
            <a:endParaRPr/>
          </a:p>
        </p:txBody>
      </p:sp>
      <p:sp>
        <p:nvSpPr>
          <p:cNvPr id="128" name="object 128"/>
          <p:cNvSpPr/>
          <p:nvPr/>
        </p:nvSpPr>
        <p:spPr>
          <a:xfrm>
            <a:off x="9017837" y="2745543"/>
            <a:ext cx="440028" cy="580076"/>
          </a:xfrm>
          <a:prstGeom prst="rect">
            <a:avLst/>
          </a:prstGeom>
          <a:blipFill>
            <a:blip r:embed="rId12" cstate="print"/>
            <a:stretch>
              <a:fillRect/>
            </a:stretch>
          </a:blipFill>
        </p:spPr>
        <p:txBody>
          <a:bodyPr wrap="square" lIns="0" tIns="0" rIns="0" bIns="0" rtlCol="0"/>
          <a:lstStyle/>
          <a:p>
            <a:endParaRPr/>
          </a:p>
        </p:txBody>
      </p:sp>
      <p:sp>
        <p:nvSpPr>
          <p:cNvPr id="129" name="object 129"/>
          <p:cNvSpPr/>
          <p:nvPr/>
        </p:nvSpPr>
        <p:spPr>
          <a:xfrm>
            <a:off x="9677897" y="4477406"/>
            <a:ext cx="440055" cy="200660"/>
          </a:xfrm>
          <a:custGeom>
            <a:avLst/>
            <a:gdLst/>
            <a:ahLst/>
            <a:cxnLst/>
            <a:rect l="l" t="t" r="r" b="b"/>
            <a:pathLst>
              <a:path w="440054" h="200660">
                <a:moveTo>
                  <a:pt x="0" y="200408"/>
                </a:moveTo>
                <a:lnTo>
                  <a:pt x="440028" y="200408"/>
                </a:lnTo>
                <a:lnTo>
                  <a:pt x="440028" y="0"/>
                </a:lnTo>
                <a:lnTo>
                  <a:pt x="0" y="0"/>
                </a:lnTo>
                <a:lnTo>
                  <a:pt x="0" y="200408"/>
                </a:lnTo>
                <a:close/>
              </a:path>
            </a:pathLst>
          </a:custGeom>
          <a:solidFill>
            <a:srgbClr val="333333"/>
          </a:solidFill>
        </p:spPr>
        <p:txBody>
          <a:bodyPr wrap="square" lIns="0" tIns="0" rIns="0" bIns="0" rtlCol="0"/>
          <a:lstStyle/>
          <a:p>
            <a:endParaRPr/>
          </a:p>
        </p:txBody>
      </p:sp>
      <p:sp>
        <p:nvSpPr>
          <p:cNvPr id="130" name="object 130"/>
          <p:cNvSpPr/>
          <p:nvPr/>
        </p:nvSpPr>
        <p:spPr>
          <a:xfrm>
            <a:off x="9677897" y="4367326"/>
            <a:ext cx="440055" cy="110489"/>
          </a:xfrm>
          <a:custGeom>
            <a:avLst/>
            <a:gdLst/>
            <a:ahLst/>
            <a:cxnLst/>
            <a:rect l="l" t="t" r="r" b="b"/>
            <a:pathLst>
              <a:path w="440054" h="110489">
                <a:moveTo>
                  <a:pt x="0" y="110113"/>
                </a:moveTo>
                <a:lnTo>
                  <a:pt x="440028" y="110113"/>
                </a:lnTo>
                <a:lnTo>
                  <a:pt x="440028" y="0"/>
                </a:lnTo>
                <a:lnTo>
                  <a:pt x="0" y="0"/>
                </a:lnTo>
                <a:lnTo>
                  <a:pt x="0" y="110113"/>
                </a:lnTo>
                <a:close/>
              </a:path>
            </a:pathLst>
          </a:custGeom>
          <a:solidFill>
            <a:srgbClr val="5C5C5C"/>
          </a:solidFill>
        </p:spPr>
        <p:txBody>
          <a:bodyPr wrap="square" lIns="0" tIns="0" rIns="0" bIns="0" rtlCol="0"/>
          <a:lstStyle/>
          <a:p>
            <a:endParaRPr/>
          </a:p>
        </p:txBody>
      </p:sp>
      <p:sp>
        <p:nvSpPr>
          <p:cNvPr id="131" name="object 131"/>
          <p:cNvSpPr/>
          <p:nvPr/>
        </p:nvSpPr>
        <p:spPr>
          <a:xfrm>
            <a:off x="9677897" y="4260394"/>
            <a:ext cx="440055" cy="107314"/>
          </a:xfrm>
          <a:custGeom>
            <a:avLst/>
            <a:gdLst/>
            <a:ahLst/>
            <a:cxnLst/>
            <a:rect l="l" t="t" r="r" b="b"/>
            <a:pathLst>
              <a:path w="440054" h="107314">
                <a:moveTo>
                  <a:pt x="0" y="106808"/>
                </a:moveTo>
                <a:lnTo>
                  <a:pt x="440028" y="106808"/>
                </a:lnTo>
                <a:lnTo>
                  <a:pt x="440028" y="0"/>
                </a:lnTo>
                <a:lnTo>
                  <a:pt x="0" y="0"/>
                </a:lnTo>
                <a:lnTo>
                  <a:pt x="0" y="106808"/>
                </a:lnTo>
                <a:close/>
              </a:path>
            </a:pathLst>
          </a:custGeom>
          <a:solidFill>
            <a:srgbClr val="858585"/>
          </a:solidFill>
        </p:spPr>
        <p:txBody>
          <a:bodyPr wrap="square" lIns="0" tIns="0" rIns="0" bIns="0" rtlCol="0"/>
          <a:lstStyle/>
          <a:p>
            <a:endParaRPr/>
          </a:p>
        </p:txBody>
      </p:sp>
      <p:sp>
        <p:nvSpPr>
          <p:cNvPr id="132" name="object 132"/>
          <p:cNvSpPr/>
          <p:nvPr/>
        </p:nvSpPr>
        <p:spPr>
          <a:xfrm>
            <a:off x="9677897" y="4168454"/>
            <a:ext cx="440055" cy="92075"/>
          </a:xfrm>
          <a:custGeom>
            <a:avLst/>
            <a:gdLst/>
            <a:ahLst/>
            <a:cxnLst/>
            <a:rect l="l" t="t" r="r" b="b"/>
            <a:pathLst>
              <a:path w="440054" h="92075">
                <a:moveTo>
                  <a:pt x="0" y="92067"/>
                </a:moveTo>
                <a:lnTo>
                  <a:pt x="440028" y="92067"/>
                </a:lnTo>
                <a:lnTo>
                  <a:pt x="440028" y="0"/>
                </a:lnTo>
                <a:lnTo>
                  <a:pt x="0" y="0"/>
                </a:lnTo>
                <a:lnTo>
                  <a:pt x="0" y="92067"/>
                </a:lnTo>
                <a:close/>
              </a:path>
            </a:pathLst>
          </a:custGeom>
          <a:solidFill>
            <a:srgbClr val="B4B4B4"/>
          </a:solidFill>
        </p:spPr>
        <p:txBody>
          <a:bodyPr wrap="square" lIns="0" tIns="0" rIns="0" bIns="0" rtlCol="0"/>
          <a:lstStyle/>
          <a:p>
            <a:endParaRPr/>
          </a:p>
        </p:txBody>
      </p:sp>
      <p:sp>
        <p:nvSpPr>
          <p:cNvPr id="133" name="object 133"/>
          <p:cNvSpPr/>
          <p:nvPr/>
        </p:nvSpPr>
        <p:spPr>
          <a:xfrm>
            <a:off x="9677897" y="4677798"/>
            <a:ext cx="440055" cy="308610"/>
          </a:xfrm>
          <a:custGeom>
            <a:avLst/>
            <a:gdLst/>
            <a:ahLst/>
            <a:cxnLst/>
            <a:rect l="l" t="t" r="r" b="b"/>
            <a:pathLst>
              <a:path w="440054" h="308610">
                <a:moveTo>
                  <a:pt x="0" y="308546"/>
                </a:moveTo>
                <a:lnTo>
                  <a:pt x="440028" y="308546"/>
                </a:lnTo>
                <a:lnTo>
                  <a:pt x="440028" y="0"/>
                </a:lnTo>
                <a:lnTo>
                  <a:pt x="0" y="0"/>
                </a:lnTo>
                <a:lnTo>
                  <a:pt x="0" y="308546"/>
                </a:lnTo>
                <a:close/>
              </a:path>
            </a:pathLst>
          </a:custGeom>
          <a:solidFill>
            <a:srgbClr val="2C465A"/>
          </a:solidFill>
        </p:spPr>
        <p:txBody>
          <a:bodyPr wrap="square" lIns="0" tIns="0" rIns="0" bIns="0" rtlCol="0"/>
          <a:lstStyle/>
          <a:p>
            <a:endParaRPr/>
          </a:p>
        </p:txBody>
      </p:sp>
      <p:sp>
        <p:nvSpPr>
          <p:cNvPr id="134" name="object 134"/>
          <p:cNvSpPr/>
          <p:nvPr/>
        </p:nvSpPr>
        <p:spPr>
          <a:xfrm>
            <a:off x="9677897" y="4076746"/>
            <a:ext cx="440055" cy="92075"/>
          </a:xfrm>
          <a:custGeom>
            <a:avLst/>
            <a:gdLst/>
            <a:ahLst/>
            <a:cxnLst/>
            <a:rect l="l" t="t" r="r" b="b"/>
            <a:pathLst>
              <a:path w="440054" h="92075">
                <a:moveTo>
                  <a:pt x="0" y="91656"/>
                </a:moveTo>
                <a:lnTo>
                  <a:pt x="440028" y="91656"/>
                </a:lnTo>
                <a:lnTo>
                  <a:pt x="440028" y="0"/>
                </a:lnTo>
                <a:lnTo>
                  <a:pt x="0" y="0"/>
                </a:lnTo>
                <a:lnTo>
                  <a:pt x="0" y="91656"/>
                </a:lnTo>
                <a:close/>
              </a:path>
            </a:pathLst>
          </a:custGeom>
          <a:solidFill>
            <a:srgbClr val="46637A"/>
          </a:solidFill>
        </p:spPr>
        <p:txBody>
          <a:bodyPr wrap="square" lIns="0" tIns="0" rIns="0" bIns="0" rtlCol="0"/>
          <a:lstStyle/>
          <a:p>
            <a:endParaRPr/>
          </a:p>
        </p:txBody>
      </p:sp>
      <p:sp>
        <p:nvSpPr>
          <p:cNvPr id="135" name="object 135"/>
          <p:cNvSpPr/>
          <p:nvPr/>
        </p:nvSpPr>
        <p:spPr>
          <a:xfrm>
            <a:off x="9677897" y="3422563"/>
            <a:ext cx="440055" cy="654685"/>
          </a:xfrm>
          <a:custGeom>
            <a:avLst/>
            <a:gdLst/>
            <a:ahLst/>
            <a:cxnLst/>
            <a:rect l="l" t="t" r="r" b="b"/>
            <a:pathLst>
              <a:path w="440054" h="654685">
                <a:moveTo>
                  <a:pt x="0" y="654228"/>
                </a:moveTo>
                <a:lnTo>
                  <a:pt x="440028" y="654228"/>
                </a:lnTo>
                <a:lnTo>
                  <a:pt x="440028" y="0"/>
                </a:lnTo>
                <a:lnTo>
                  <a:pt x="0" y="0"/>
                </a:lnTo>
                <a:lnTo>
                  <a:pt x="0" y="654228"/>
                </a:lnTo>
                <a:close/>
              </a:path>
            </a:pathLst>
          </a:custGeom>
          <a:solidFill>
            <a:srgbClr val="7891AA"/>
          </a:solidFill>
        </p:spPr>
        <p:txBody>
          <a:bodyPr wrap="square" lIns="0" tIns="0" rIns="0" bIns="0" rtlCol="0"/>
          <a:lstStyle/>
          <a:p>
            <a:endParaRPr/>
          </a:p>
        </p:txBody>
      </p:sp>
      <p:sp>
        <p:nvSpPr>
          <p:cNvPr id="136" name="object 136"/>
          <p:cNvSpPr/>
          <p:nvPr/>
        </p:nvSpPr>
        <p:spPr>
          <a:xfrm>
            <a:off x="9677896" y="2855882"/>
            <a:ext cx="440028" cy="566597"/>
          </a:xfrm>
          <a:prstGeom prst="rect">
            <a:avLst/>
          </a:prstGeom>
          <a:blipFill>
            <a:blip r:embed="rId13" cstate="print"/>
            <a:stretch>
              <a:fillRect/>
            </a:stretch>
          </a:blipFill>
        </p:spPr>
        <p:txBody>
          <a:bodyPr wrap="square" lIns="0" tIns="0" rIns="0" bIns="0" rtlCol="0"/>
          <a:lstStyle/>
          <a:p>
            <a:endParaRPr/>
          </a:p>
        </p:txBody>
      </p:sp>
      <p:sp>
        <p:nvSpPr>
          <p:cNvPr id="137" name="object 137"/>
          <p:cNvSpPr/>
          <p:nvPr/>
        </p:nvSpPr>
        <p:spPr>
          <a:xfrm>
            <a:off x="10337956" y="4490547"/>
            <a:ext cx="440055" cy="197485"/>
          </a:xfrm>
          <a:custGeom>
            <a:avLst/>
            <a:gdLst/>
            <a:ahLst/>
            <a:cxnLst/>
            <a:rect l="l" t="t" r="r" b="b"/>
            <a:pathLst>
              <a:path w="440054" h="197485">
                <a:moveTo>
                  <a:pt x="0" y="196920"/>
                </a:moveTo>
                <a:lnTo>
                  <a:pt x="440028" y="196920"/>
                </a:lnTo>
                <a:lnTo>
                  <a:pt x="440028" y="0"/>
                </a:lnTo>
                <a:lnTo>
                  <a:pt x="0" y="0"/>
                </a:lnTo>
                <a:lnTo>
                  <a:pt x="0" y="196920"/>
                </a:lnTo>
                <a:close/>
              </a:path>
            </a:pathLst>
          </a:custGeom>
          <a:solidFill>
            <a:srgbClr val="333333"/>
          </a:solidFill>
        </p:spPr>
        <p:txBody>
          <a:bodyPr wrap="square" lIns="0" tIns="0" rIns="0" bIns="0" rtlCol="0"/>
          <a:lstStyle/>
          <a:p>
            <a:endParaRPr/>
          </a:p>
        </p:txBody>
      </p:sp>
      <p:sp>
        <p:nvSpPr>
          <p:cNvPr id="138" name="object 138"/>
          <p:cNvSpPr/>
          <p:nvPr/>
        </p:nvSpPr>
        <p:spPr>
          <a:xfrm>
            <a:off x="10337956" y="4385120"/>
            <a:ext cx="440055" cy="105410"/>
          </a:xfrm>
          <a:custGeom>
            <a:avLst/>
            <a:gdLst/>
            <a:ahLst/>
            <a:cxnLst/>
            <a:rect l="l" t="t" r="r" b="b"/>
            <a:pathLst>
              <a:path w="440054" h="105410">
                <a:moveTo>
                  <a:pt x="0" y="105358"/>
                </a:moveTo>
                <a:lnTo>
                  <a:pt x="440028" y="105358"/>
                </a:lnTo>
                <a:lnTo>
                  <a:pt x="440028" y="0"/>
                </a:lnTo>
                <a:lnTo>
                  <a:pt x="0" y="0"/>
                </a:lnTo>
                <a:lnTo>
                  <a:pt x="0" y="105358"/>
                </a:lnTo>
                <a:close/>
              </a:path>
            </a:pathLst>
          </a:custGeom>
          <a:solidFill>
            <a:srgbClr val="5C5C5C"/>
          </a:solidFill>
        </p:spPr>
        <p:txBody>
          <a:bodyPr wrap="square" lIns="0" tIns="0" rIns="0" bIns="0" rtlCol="0"/>
          <a:lstStyle/>
          <a:p>
            <a:endParaRPr/>
          </a:p>
        </p:txBody>
      </p:sp>
      <p:sp>
        <p:nvSpPr>
          <p:cNvPr id="139" name="object 139"/>
          <p:cNvSpPr/>
          <p:nvPr/>
        </p:nvSpPr>
        <p:spPr>
          <a:xfrm>
            <a:off x="10337956" y="4290475"/>
            <a:ext cx="440055" cy="95250"/>
          </a:xfrm>
          <a:custGeom>
            <a:avLst/>
            <a:gdLst/>
            <a:ahLst/>
            <a:cxnLst/>
            <a:rect l="l" t="t" r="r" b="b"/>
            <a:pathLst>
              <a:path w="440054" h="95250">
                <a:moveTo>
                  <a:pt x="0" y="94677"/>
                </a:moveTo>
                <a:lnTo>
                  <a:pt x="440028" y="94677"/>
                </a:lnTo>
                <a:lnTo>
                  <a:pt x="440028" y="0"/>
                </a:lnTo>
                <a:lnTo>
                  <a:pt x="0" y="0"/>
                </a:lnTo>
                <a:lnTo>
                  <a:pt x="0" y="94677"/>
                </a:lnTo>
                <a:close/>
              </a:path>
            </a:pathLst>
          </a:custGeom>
          <a:solidFill>
            <a:srgbClr val="858585"/>
          </a:solidFill>
        </p:spPr>
        <p:txBody>
          <a:bodyPr wrap="square" lIns="0" tIns="0" rIns="0" bIns="0" rtlCol="0"/>
          <a:lstStyle/>
          <a:p>
            <a:endParaRPr/>
          </a:p>
        </p:txBody>
      </p:sp>
      <p:sp>
        <p:nvSpPr>
          <p:cNvPr id="140" name="object 140"/>
          <p:cNvSpPr/>
          <p:nvPr/>
        </p:nvSpPr>
        <p:spPr>
          <a:xfrm>
            <a:off x="10337956" y="4200361"/>
            <a:ext cx="440055" cy="90170"/>
          </a:xfrm>
          <a:custGeom>
            <a:avLst/>
            <a:gdLst/>
            <a:ahLst/>
            <a:cxnLst/>
            <a:rect l="l" t="t" r="r" b="b"/>
            <a:pathLst>
              <a:path w="440054" h="90170">
                <a:moveTo>
                  <a:pt x="0" y="90132"/>
                </a:moveTo>
                <a:lnTo>
                  <a:pt x="440028" y="90132"/>
                </a:lnTo>
                <a:lnTo>
                  <a:pt x="440028" y="0"/>
                </a:lnTo>
                <a:lnTo>
                  <a:pt x="0" y="0"/>
                </a:lnTo>
                <a:lnTo>
                  <a:pt x="0" y="90132"/>
                </a:lnTo>
                <a:close/>
              </a:path>
            </a:pathLst>
          </a:custGeom>
          <a:solidFill>
            <a:srgbClr val="B4B4B4"/>
          </a:solidFill>
        </p:spPr>
        <p:txBody>
          <a:bodyPr wrap="square" lIns="0" tIns="0" rIns="0" bIns="0" rtlCol="0"/>
          <a:lstStyle/>
          <a:p>
            <a:endParaRPr/>
          </a:p>
        </p:txBody>
      </p:sp>
      <p:sp>
        <p:nvSpPr>
          <p:cNvPr id="141" name="object 141"/>
          <p:cNvSpPr/>
          <p:nvPr/>
        </p:nvSpPr>
        <p:spPr>
          <a:xfrm>
            <a:off x="10337956" y="4687467"/>
            <a:ext cx="440055" cy="299085"/>
          </a:xfrm>
          <a:custGeom>
            <a:avLst/>
            <a:gdLst/>
            <a:ahLst/>
            <a:cxnLst/>
            <a:rect l="l" t="t" r="r" b="b"/>
            <a:pathLst>
              <a:path w="440054" h="299085">
                <a:moveTo>
                  <a:pt x="0" y="298877"/>
                </a:moveTo>
                <a:lnTo>
                  <a:pt x="440028" y="298877"/>
                </a:lnTo>
                <a:lnTo>
                  <a:pt x="440028" y="0"/>
                </a:lnTo>
                <a:lnTo>
                  <a:pt x="0" y="0"/>
                </a:lnTo>
                <a:lnTo>
                  <a:pt x="0" y="298877"/>
                </a:lnTo>
                <a:close/>
              </a:path>
            </a:pathLst>
          </a:custGeom>
          <a:solidFill>
            <a:srgbClr val="2C465A"/>
          </a:solidFill>
        </p:spPr>
        <p:txBody>
          <a:bodyPr wrap="square" lIns="0" tIns="0" rIns="0" bIns="0" rtlCol="0"/>
          <a:lstStyle/>
          <a:p>
            <a:endParaRPr/>
          </a:p>
        </p:txBody>
      </p:sp>
      <p:sp>
        <p:nvSpPr>
          <p:cNvPr id="142" name="object 142"/>
          <p:cNvSpPr/>
          <p:nvPr/>
        </p:nvSpPr>
        <p:spPr>
          <a:xfrm>
            <a:off x="10337956" y="4112274"/>
            <a:ext cx="440055" cy="88265"/>
          </a:xfrm>
          <a:custGeom>
            <a:avLst/>
            <a:gdLst/>
            <a:ahLst/>
            <a:cxnLst/>
            <a:rect l="l" t="t" r="r" b="b"/>
            <a:pathLst>
              <a:path w="440054" h="88264">
                <a:moveTo>
                  <a:pt x="0" y="88132"/>
                </a:moveTo>
                <a:lnTo>
                  <a:pt x="440028" y="88132"/>
                </a:lnTo>
                <a:lnTo>
                  <a:pt x="440028" y="0"/>
                </a:lnTo>
                <a:lnTo>
                  <a:pt x="0" y="0"/>
                </a:lnTo>
                <a:lnTo>
                  <a:pt x="0" y="88132"/>
                </a:lnTo>
                <a:close/>
              </a:path>
            </a:pathLst>
          </a:custGeom>
          <a:solidFill>
            <a:srgbClr val="46637A"/>
          </a:solidFill>
        </p:spPr>
        <p:txBody>
          <a:bodyPr wrap="square" lIns="0" tIns="0" rIns="0" bIns="0" rtlCol="0"/>
          <a:lstStyle/>
          <a:p>
            <a:endParaRPr/>
          </a:p>
        </p:txBody>
      </p:sp>
      <p:sp>
        <p:nvSpPr>
          <p:cNvPr id="143" name="object 143"/>
          <p:cNvSpPr/>
          <p:nvPr/>
        </p:nvSpPr>
        <p:spPr>
          <a:xfrm>
            <a:off x="10337956" y="3479325"/>
            <a:ext cx="440055" cy="633095"/>
          </a:xfrm>
          <a:custGeom>
            <a:avLst/>
            <a:gdLst/>
            <a:ahLst/>
            <a:cxnLst/>
            <a:rect l="l" t="t" r="r" b="b"/>
            <a:pathLst>
              <a:path w="440054" h="633095">
                <a:moveTo>
                  <a:pt x="0" y="632858"/>
                </a:moveTo>
                <a:lnTo>
                  <a:pt x="440028" y="632858"/>
                </a:lnTo>
                <a:lnTo>
                  <a:pt x="440028" y="0"/>
                </a:lnTo>
                <a:lnTo>
                  <a:pt x="0" y="0"/>
                </a:lnTo>
                <a:lnTo>
                  <a:pt x="0" y="632858"/>
                </a:lnTo>
                <a:close/>
              </a:path>
            </a:pathLst>
          </a:custGeom>
          <a:solidFill>
            <a:srgbClr val="7891AA"/>
          </a:solidFill>
        </p:spPr>
        <p:txBody>
          <a:bodyPr wrap="square" lIns="0" tIns="0" rIns="0" bIns="0" rtlCol="0"/>
          <a:lstStyle/>
          <a:p>
            <a:endParaRPr/>
          </a:p>
        </p:txBody>
      </p:sp>
      <p:sp>
        <p:nvSpPr>
          <p:cNvPr id="144" name="object 144"/>
          <p:cNvSpPr/>
          <p:nvPr/>
        </p:nvSpPr>
        <p:spPr>
          <a:xfrm>
            <a:off x="10337956" y="2901552"/>
            <a:ext cx="440028" cy="577824"/>
          </a:xfrm>
          <a:prstGeom prst="rect">
            <a:avLst/>
          </a:prstGeom>
          <a:blipFill>
            <a:blip r:embed="rId14" cstate="print"/>
            <a:stretch>
              <a:fillRect/>
            </a:stretch>
          </a:blipFill>
        </p:spPr>
        <p:txBody>
          <a:bodyPr wrap="square" lIns="0" tIns="0" rIns="0" bIns="0" rtlCol="0"/>
          <a:lstStyle/>
          <a:p>
            <a:endParaRPr/>
          </a:p>
        </p:txBody>
      </p:sp>
      <p:sp>
        <p:nvSpPr>
          <p:cNvPr id="145" name="object 145"/>
          <p:cNvSpPr/>
          <p:nvPr/>
        </p:nvSpPr>
        <p:spPr>
          <a:xfrm>
            <a:off x="9677897" y="4168402"/>
            <a:ext cx="440055" cy="0"/>
          </a:xfrm>
          <a:custGeom>
            <a:avLst/>
            <a:gdLst/>
            <a:ahLst/>
            <a:cxnLst/>
            <a:rect l="l" t="t" r="r" b="b"/>
            <a:pathLst>
              <a:path w="440054">
                <a:moveTo>
                  <a:pt x="0" y="0"/>
                </a:moveTo>
                <a:lnTo>
                  <a:pt x="439926" y="0"/>
                </a:lnTo>
              </a:path>
            </a:pathLst>
          </a:custGeom>
          <a:ln w="9525">
            <a:solidFill>
              <a:srgbClr val="FFFFFF"/>
            </a:solidFill>
          </a:ln>
        </p:spPr>
        <p:txBody>
          <a:bodyPr wrap="square" lIns="0" tIns="0" rIns="0" bIns="0" rtlCol="0"/>
          <a:lstStyle/>
          <a:p>
            <a:endParaRPr/>
          </a:p>
        </p:txBody>
      </p:sp>
      <p:sp>
        <p:nvSpPr>
          <p:cNvPr id="146" name="object 146"/>
          <p:cNvSpPr/>
          <p:nvPr/>
        </p:nvSpPr>
        <p:spPr>
          <a:xfrm>
            <a:off x="9677897" y="4076792"/>
            <a:ext cx="0" cy="92075"/>
          </a:xfrm>
          <a:custGeom>
            <a:avLst/>
            <a:gdLst/>
            <a:ahLst/>
            <a:cxnLst/>
            <a:rect l="l" t="t" r="r" b="b"/>
            <a:pathLst>
              <a:path h="92075">
                <a:moveTo>
                  <a:pt x="0" y="0"/>
                </a:moveTo>
                <a:lnTo>
                  <a:pt x="0" y="91610"/>
                </a:lnTo>
              </a:path>
            </a:pathLst>
          </a:custGeom>
          <a:ln w="9524">
            <a:solidFill>
              <a:srgbClr val="FFFFFF"/>
            </a:solidFill>
          </a:ln>
        </p:spPr>
        <p:txBody>
          <a:bodyPr wrap="square" lIns="0" tIns="0" rIns="0" bIns="0" rtlCol="0"/>
          <a:lstStyle/>
          <a:p>
            <a:endParaRPr/>
          </a:p>
        </p:txBody>
      </p:sp>
      <p:sp>
        <p:nvSpPr>
          <p:cNvPr id="147" name="object 147"/>
          <p:cNvSpPr/>
          <p:nvPr/>
        </p:nvSpPr>
        <p:spPr>
          <a:xfrm>
            <a:off x="10117824" y="3422479"/>
            <a:ext cx="0" cy="654685"/>
          </a:xfrm>
          <a:custGeom>
            <a:avLst/>
            <a:gdLst/>
            <a:ahLst/>
            <a:cxnLst/>
            <a:rect l="l" t="t" r="r" b="b"/>
            <a:pathLst>
              <a:path h="654685">
                <a:moveTo>
                  <a:pt x="0" y="0"/>
                </a:moveTo>
                <a:lnTo>
                  <a:pt x="0" y="654313"/>
                </a:lnTo>
              </a:path>
            </a:pathLst>
          </a:custGeom>
          <a:ln w="9524">
            <a:solidFill>
              <a:srgbClr val="FFFFFF"/>
            </a:solidFill>
          </a:ln>
        </p:spPr>
        <p:txBody>
          <a:bodyPr wrap="square" lIns="0" tIns="0" rIns="0" bIns="0" rtlCol="0"/>
          <a:lstStyle/>
          <a:p>
            <a:endParaRPr/>
          </a:p>
        </p:txBody>
      </p:sp>
      <p:sp>
        <p:nvSpPr>
          <p:cNvPr id="148" name="object 148"/>
          <p:cNvSpPr/>
          <p:nvPr/>
        </p:nvSpPr>
        <p:spPr>
          <a:xfrm>
            <a:off x="9677897" y="4367203"/>
            <a:ext cx="440055" cy="0"/>
          </a:xfrm>
          <a:custGeom>
            <a:avLst/>
            <a:gdLst/>
            <a:ahLst/>
            <a:cxnLst/>
            <a:rect l="l" t="t" r="r" b="b"/>
            <a:pathLst>
              <a:path w="440054">
                <a:moveTo>
                  <a:pt x="0" y="0"/>
                </a:moveTo>
                <a:lnTo>
                  <a:pt x="439926" y="0"/>
                </a:lnTo>
              </a:path>
            </a:pathLst>
          </a:custGeom>
          <a:ln w="9525">
            <a:solidFill>
              <a:srgbClr val="FFFFFF"/>
            </a:solidFill>
          </a:ln>
        </p:spPr>
        <p:txBody>
          <a:bodyPr wrap="square" lIns="0" tIns="0" rIns="0" bIns="0" rtlCol="0"/>
          <a:lstStyle/>
          <a:p>
            <a:endParaRPr/>
          </a:p>
        </p:txBody>
      </p:sp>
      <p:sp>
        <p:nvSpPr>
          <p:cNvPr id="149" name="object 149"/>
          <p:cNvSpPr/>
          <p:nvPr/>
        </p:nvSpPr>
        <p:spPr>
          <a:xfrm>
            <a:off x="9677897" y="3422479"/>
            <a:ext cx="0" cy="654685"/>
          </a:xfrm>
          <a:custGeom>
            <a:avLst/>
            <a:gdLst/>
            <a:ahLst/>
            <a:cxnLst/>
            <a:rect l="l" t="t" r="r" b="b"/>
            <a:pathLst>
              <a:path h="654685">
                <a:moveTo>
                  <a:pt x="0" y="0"/>
                </a:moveTo>
                <a:lnTo>
                  <a:pt x="0" y="654313"/>
                </a:lnTo>
              </a:path>
            </a:pathLst>
          </a:custGeom>
          <a:ln w="9524">
            <a:solidFill>
              <a:srgbClr val="FFFFFF"/>
            </a:solidFill>
          </a:ln>
        </p:spPr>
        <p:txBody>
          <a:bodyPr wrap="square" lIns="0" tIns="0" rIns="0" bIns="0" rtlCol="0"/>
          <a:lstStyle/>
          <a:p>
            <a:endParaRPr/>
          </a:p>
        </p:txBody>
      </p:sp>
      <p:sp>
        <p:nvSpPr>
          <p:cNvPr id="150" name="object 150"/>
          <p:cNvSpPr/>
          <p:nvPr/>
        </p:nvSpPr>
        <p:spPr>
          <a:xfrm>
            <a:off x="9677897" y="4076792"/>
            <a:ext cx="440055" cy="0"/>
          </a:xfrm>
          <a:custGeom>
            <a:avLst/>
            <a:gdLst/>
            <a:ahLst/>
            <a:cxnLst/>
            <a:rect l="l" t="t" r="r" b="b"/>
            <a:pathLst>
              <a:path w="440054">
                <a:moveTo>
                  <a:pt x="0" y="0"/>
                </a:moveTo>
                <a:lnTo>
                  <a:pt x="439926" y="0"/>
                </a:lnTo>
              </a:path>
            </a:pathLst>
          </a:custGeom>
          <a:ln w="9525">
            <a:solidFill>
              <a:srgbClr val="FFFFFF"/>
            </a:solidFill>
          </a:ln>
        </p:spPr>
        <p:txBody>
          <a:bodyPr wrap="square" lIns="0" tIns="0" rIns="0" bIns="0" rtlCol="0"/>
          <a:lstStyle/>
          <a:p>
            <a:endParaRPr/>
          </a:p>
        </p:txBody>
      </p:sp>
      <p:sp>
        <p:nvSpPr>
          <p:cNvPr id="151" name="object 151"/>
          <p:cNvSpPr/>
          <p:nvPr/>
        </p:nvSpPr>
        <p:spPr>
          <a:xfrm>
            <a:off x="9677897" y="4367203"/>
            <a:ext cx="440055" cy="0"/>
          </a:xfrm>
          <a:custGeom>
            <a:avLst/>
            <a:gdLst/>
            <a:ahLst/>
            <a:cxnLst/>
            <a:rect l="l" t="t" r="r" b="b"/>
            <a:pathLst>
              <a:path w="440054">
                <a:moveTo>
                  <a:pt x="0" y="0"/>
                </a:moveTo>
                <a:lnTo>
                  <a:pt x="439926" y="0"/>
                </a:lnTo>
              </a:path>
            </a:pathLst>
          </a:custGeom>
          <a:ln w="9525">
            <a:solidFill>
              <a:srgbClr val="FFFFFF"/>
            </a:solidFill>
          </a:ln>
        </p:spPr>
        <p:txBody>
          <a:bodyPr wrap="square" lIns="0" tIns="0" rIns="0" bIns="0" rtlCol="0"/>
          <a:lstStyle/>
          <a:p>
            <a:endParaRPr/>
          </a:p>
        </p:txBody>
      </p:sp>
      <p:sp>
        <p:nvSpPr>
          <p:cNvPr id="152" name="object 152"/>
          <p:cNvSpPr/>
          <p:nvPr/>
        </p:nvSpPr>
        <p:spPr>
          <a:xfrm>
            <a:off x="9677897" y="4260521"/>
            <a:ext cx="440055" cy="0"/>
          </a:xfrm>
          <a:custGeom>
            <a:avLst/>
            <a:gdLst/>
            <a:ahLst/>
            <a:cxnLst/>
            <a:rect l="l" t="t" r="r" b="b"/>
            <a:pathLst>
              <a:path w="440054">
                <a:moveTo>
                  <a:pt x="0" y="0"/>
                </a:moveTo>
                <a:lnTo>
                  <a:pt x="439926" y="0"/>
                </a:lnTo>
              </a:path>
            </a:pathLst>
          </a:custGeom>
          <a:ln w="9525">
            <a:solidFill>
              <a:srgbClr val="FFFFFF"/>
            </a:solidFill>
          </a:ln>
        </p:spPr>
        <p:txBody>
          <a:bodyPr wrap="square" lIns="0" tIns="0" rIns="0" bIns="0" rtlCol="0"/>
          <a:lstStyle/>
          <a:p>
            <a:endParaRPr/>
          </a:p>
        </p:txBody>
      </p:sp>
      <p:sp>
        <p:nvSpPr>
          <p:cNvPr id="153" name="object 153"/>
          <p:cNvSpPr/>
          <p:nvPr/>
        </p:nvSpPr>
        <p:spPr>
          <a:xfrm>
            <a:off x="10117824" y="4260521"/>
            <a:ext cx="0" cy="106680"/>
          </a:xfrm>
          <a:custGeom>
            <a:avLst/>
            <a:gdLst/>
            <a:ahLst/>
            <a:cxnLst/>
            <a:rect l="l" t="t" r="r" b="b"/>
            <a:pathLst>
              <a:path h="106679">
                <a:moveTo>
                  <a:pt x="0" y="0"/>
                </a:moveTo>
                <a:lnTo>
                  <a:pt x="0" y="106681"/>
                </a:lnTo>
              </a:path>
            </a:pathLst>
          </a:custGeom>
          <a:ln w="9524">
            <a:solidFill>
              <a:srgbClr val="FFFFFF"/>
            </a:solidFill>
          </a:ln>
        </p:spPr>
        <p:txBody>
          <a:bodyPr wrap="square" lIns="0" tIns="0" rIns="0" bIns="0" rtlCol="0"/>
          <a:lstStyle/>
          <a:p>
            <a:endParaRPr/>
          </a:p>
        </p:txBody>
      </p:sp>
      <p:sp>
        <p:nvSpPr>
          <p:cNvPr id="154" name="object 154"/>
          <p:cNvSpPr/>
          <p:nvPr/>
        </p:nvSpPr>
        <p:spPr>
          <a:xfrm>
            <a:off x="9677897" y="4260521"/>
            <a:ext cx="0" cy="106680"/>
          </a:xfrm>
          <a:custGeom>
            <a:avLst/>
            <a:gdLst/>
            <a:ahLst/>
            <a:cxnLst/>
            <a:rect l="l" t="t" r="r" b="b"/>
            <a:pathLst>
              <a:path h="106679">
                <a:moveTo>
                  <a:pt x="0" y="0"/>
                </a:moveTo>
                <a:lnTo>
                  <a:pt x="0" y="106681"/>
                </a:lnTo>
              </a:path>
            </a:pathLst>
          </a:custGeom>
          <a:ln w="9524">
            <a:solidFill>
              <a:srgbClr val="FFFFFF"/>
            </a:solidFill>
          </a:ln>
        </p:spPr>
        <p:txBody>
          <a:bodyPr wrap="square" lIns="0" tIns="0" rIns="0" bIns="0" rtlCol="0"/>
          <a:lstStyle/>
          <a:p>
            <a:endParaRPr/>
          </a:p>
        </p:txBody>
      </p:sp>
      <p:sp>
        <p:nvSpPr>
          <p:cNvPr id="155" name="object 155"/>
          <p:cNvSpPr/>
          <p:nvPr/>
        </p:nvSpPr>
        <p:spPr>
          <a:xfrm>
            <a:off x="10117824" y="4168402"/>
            <a:ext cx="0" cy="92710"/>
          </a:xfrm>
          <a:custGeom>
            <a:avLst/>
            <a:gdLst/>
            <a:ahLst/>
            <a:cxnLst/>
            <a:rect l="l" t="t" r="r" b="b"/>
            <a:pathLst>
              <a:path h="92710">
                <a:moveTo>
                  <a:pt x="0" y="0"/>
                </a:moveTo>
                <a:lnTo>
                  <a:pt x="0" y="92118"/>
                </a:lnTo>
              </a:path>
            </a:pathLst>
          </a:custGeom>
          <a:ln w="9524">
            <a:solidFill>
              <a:srgbClr val="FFFFFF"/>
            </a:solidFill>
          </a:ln>
        </p:spPr>
        <p:txBody>
          <a:bodyPr wrap="square" lIns="0" tIns="0" rIns="0" bIns="0" rtlCol="0"/>
          <a:lstStyle/>
          <a:p>
            <a:endParaRPr/>
          </a:p>
        </p:txBody>
      </p:sp>
      <p:sp>
        <p:nvSpPr>
          <p:cNvPr id="156" name="object 156"/>
          <p:cNvSpPr/>
          <p:nvPr/>
        </p:nvSpPr>
        <p:spPr>
          <a:xfrm>
            <a:off x="9677897" y="4168402"/>
            <a:ext cx="440055" cy="0"/>
          </a:xfrm>
          <a:custGeom>
            <a:avLst/>
            <a:gdLst/>
            <a:ahLst/>
            <a:cxnLst/>
            <a:rect l="l" t="t" r="r" b="b"/>
            <a:pathLst>
              <a:path w="440054">
                <a:moveTo>
                  <a:pt x="0" y="0"/>
                </a:moveTo>
                <a:lnTo>
                  <a:pt x="439926" y="0"/>
                </a:lnTo>
              </a:path>
            </a:pathLst>
          </a:custGeom>
          <a:ln w="9525">
            <a:solidFill>
              <a:srgbClr val="FFFFFF"/>
            </a:solidFill>
          </a:ln>
        </p:spPr>
        <p:txBody>
          <a:bodyPr wrap="square" lIns="0" tIns="0" rIns="0" bIns="0" rtlCol="0"/>
          <a:lstStyle/>
          <a:p>
            <a:endParaRPr/>
          </a:p>
        </p:txBody>
      </p:sp>
      <p:sp>
        <p:nvSpPr>
          <p:cNvPr id="157" name="object 157"/>
          <p:cNvSpPr/>
          <p:nvPr/>
        </p:nvSpPr>
        <p:spPr>
          <a:xfrm>
            <a:off x="10117824" y="4076792"/>
            <a:ext cx="0" cy="92075"/>
          </a:xfrm>
          <a:custGeom>
            <a:avLst/>
            <a:gdLst/>
            <a:ahLst/>
            <a:cxnLst/>
            <a:rect l="l" t="t" r="r" b="b"/>
            <a:pathLst>
              <a:path h="92075">
                <a:moveTo>
                  <a:pt x="0" y="0"/>
                </a:moveTo>
                <a:lnTo>
                  <a:pt x="0" y="91610"/>
                </a:lnTo>
              </a:path>
            </a:pathLst>
          </a:custGeom>
          <a:ln w="9524">
            <a:solidFill>
              <a:srgbClr val="FFFFFF"/>
            </a:solidFill>
          </a:ln>
        </p:spPr>
        <p:txBody>
          <a:bodyPr wrap="square" lIns="0" tIns="0" rIns="0" bIns="0" rtlCol="0"/>
          <a:lstStyle/>
          <a:p>
            <a:endParaRPr/>
          </a:p>
        </p:txBody>
      </p:sp>
      <p:sp>
        <p:nvSpPr>
          <p:cNvPr id="158" name="object 158"/>
          <p:cNvSpPr/>
          <p:nvPr/>
        </p:nvSpPr>
        <p:spPr>
          <a:xfrm>
            <a:off x="9677897" y="4168402"/>
            <a:ext cx="0" cy="92710"/>
          </a:xfrm>
          <a:custGeom>
            <a:avLst/>
            <a:gdLst/>
            <a:ahLst/>
            <a:cxnLst/>
            <a:rect l="l" t="t" r="r" b="b"/>
            <a:pathLst>
              <a:path h="92710">
                <a:moveTo>
                  <a:pt x="0" y="0"/>
                </a:moveTo>
                <a:lnTo>
                  <a:pt x="0" y="92118"/>
                </a:lnTo>
              </a:path>
            </a:pathLst>
          </a:custGeom>
          <a:ln w="9524">
            <a:solidFill>
              <a:srgbClr val="FFFFFF"/>
            </a:solidFill>
          </a:ln>
        </p:spPr>
        <p:txBody>
          <a:bodyPr wrap="square" lIns="0" tIns="0" rIns="0" bIns="0" rtlCol="0"/>
          <a:lstStyle/>
          <a:p>
            <a:endParaRPr/>
          </a:p>
        </p:txBody>
      </p:sp>
      <p:sp>
        <p:nvSpPr>
          <p:cNvPr id="159" name="object 159"/>
          <p:cNvSpPr/>
          <p:nvPr/>
        </p:nvSpPr>
        <p:spPr>
          <a:xfrm>
            <a:off x="9677897" y="4260521"/>
            <a:ext cx="440055" cy="0"/>
          </a:xfrm>
          <a:custGeom>
            <a:avLst/>
            <a:gdLst/>
            <a:ahLst/>
            <a:cxnLst/>
            <a:rect l="l" t="t" r="r" b="b"/>
            <a:pathLst>
              <a:path w="440054">
                <a:moveTo>
                  <a:pt x="0" y="0"/>
                </a:moveTo>
                <a:lnTo>
                  <a:pt x="439926" y="0"/>
                </a:lnTo>
              </a:path>
            </a:pathLst>
          </a:custGeom>
          <a:ln w="9525">
            <a:solidFill>
              <a:srgbClr val="FFFFFF"/>
            </a:solidFill>
          </a:ln>
        </p:spPr>
        <p:txBody>
          <a:bodyPr wrap="square" lIns="0" tIns="0" rIns="0" bIns="0" rtlCol="0"/>
          <a:lstStyle/>
          <a:p>
            <a:endParaRPr/>
          </a:p>
        </p:txBody>
      </p:sp>
      <p:sp>
        <p:nvSpPr>
          <p:cNvPr id="160" name="object 160"/>
          <p:cNvSpPr/>
          <p:nvPr/>
        </p:nvSpPr>
        <p:spPr>
          <a:xfrm>
            <a:off x="10038588" y="3422479"/>
            <a:ext cx="79375" cy="0"/>
          </a:xfrm>
          <a:custGeom>
            <a:avLst/>
            <a:gdLst/>
            <a:ahLst/>
            <a:cxnLst/>
            <a:rect l="l" t="t" r="r" b="b"/>
            <a:pathLst>
              <a:path w="79375">
                <a:moveTo>
                  <a:pt x="0" y="0"/>
                </a:moveTo>
                <a:lnTo>
                  <a:pt x="79235" y="0"/>
                </a:lnTo>
              </a:path>
            </a:pathLst>
          </a:custGeom>
          <a:ln w="9525">
            <a:solidFill>
              <a:srgbClr val="FFFFFF"/>
            </a:solidFill>
          </a:ln>
        </p:spPr>
        <p:txBody>
          <a:bodyPr wrap="square" lIns="0" tIns="0" rIns="0" bIns="0" rtlCol="0"/>
          <a:lstStyle/>
          <a:p>
            <a:endParaRPr/>
          </a:p>
        </p:txBody>
      </p:sp>
      <p:sp>
        <p:nvSpPr>
          <p:cNvPr id="161" name="object 161"/>
          <p:cNvSpPr/>
          <p:nvPr/>
        </p:nvSpPr>
        <p:spPr>
          <a:xfrm>
            <a:off x="9677897" y="3422479"/>
            <a:ext cx="53340" cy="0"/>
          </a:xfrm>
          <a:custGeom>
            <a:avLst/>
            <a:gdLst/>
            <a:ahLst/>
            <a:cxnLst/>
            <a:rect l="l" t="t" r="r" b="b"/>
            <a:pathLst>
              <a:path w="53340">
                <a:moveTo>
                  <a:pt x="0" y="0"/>
                </a:moveTo>
                <a:lnTo>
                  <a:pt x="52842" y="0"/>
                </a:lnTo>
              </a:path>
            </a:pathLst>
          </a:custGeom>
          <a:ln w="9525">
            <a:solidFill>
              <a:srgbClr val="FFFFFF"/>
            </a:solidFill>
          </a:ln>
        </p:spPr>
        <p:txBody>
          <a:bodyPr wrap="square" lIns="0" tIns="0" rIns="0" bIns="0" rtlCol="0"/>
          <a:lstStyle/>
          <a:p>
            <a:endParaRPr/>
          </a:p>
        </p:txBody>
      </p:sp>
      <p:sp>
        <p:nvSpPr>
          <p:cNvPr id="162" name="object 162"/>
          <p:cNvSpPr/>
          <p:nvPr/>
        </p:nvSpPr>
        <p:spPr>
          <a:xfrm>
            <a:off x="9017837" y="4331981"/>
            <a:ext cx="440055" cy="0"/>
          </a:xfrm>
          <a:custGeom>
            <a:avLst/>
            <a:gdLst/>
            <a:ahLst/>
            <a:cxnLst/>
            <a:rect l="l" t="t" r="r" b="b"/>
            <a:pathLst>
              <a:path w="440054">
                <a:moveTo>
                  <a:pt x="0" y="0"/>
                </a:moveTo>
                <a:lnTo>
                  <a:pt x="439926" y="0"/>
                </a:lnTo>
              </a:path>
            </a:pathLst>
          </a:custGeom>
          <a:ln w="9525">
            <a:solidFill>
              <a:srgbClr val="FFFFFF"/>
            </a:solidFill>
          </a:ln>
        </p:spPr>
        <p:txBody>
          <a:bodyPr wrap="square" lIns="0" tIns="0" rIns="0" bIns="0" rtlCol="0"/>
          <a:lstStyle/>
          <a:p>
            <a:endParaRPr/>
          </a:p>
        </p:txBody>
      </p:sp>
      <p:sp>
        <p:nvSpPr>
          <p:cNvPr id="163" name="object 163"/>
          <p:cNvSpPr/>
          <p:nvPr/>
        </p:nvSpPr>
        <p:spPr>
          <a:xfrm>
            <a:off x="9457764" y="4212769"/>
            <a:ext cx="0" cy="119380"/>
          </a:xfrm>
          <a:custGeom>
            <a:avLst/>
            <a:gdLst/>
            <a:ahLst/>
            <a:cxnLst/>
            <a:rect l="l" t="t" r="r" b="b"/>
            <a:pathLst>
              <a:path h="119379">
                <a:moveTo>
                  <a:pt x="0" y="0"/>
                </a:moveTo>
                <a:lnTo>
                  <a:pt x="0" y="119212"/>
                </a:lnTo>
              </a:path>
            </a:pathLst>
          </a:custGeom>
          <a:ln w="9524">
            <a:solidFill>
              <a:srgbClr val="FFFFFF"/>
            </a:solidFill>
          </a:ln>
        </p:spPr>
        <p:txBody>
          <a:bodyPr wrap="square" lIns="0" tIns="0" rIns="0" bIns="0" rtlCol="0"/>
          <a:lstStyle/>
          <a:p>
            <a:endParaRPr/>
          </a:p>
        </p:txBody>
      </p:sp>
      <p:sp>
        <p:nvSpPr>
          <p:cNvPr id="164" name="object 164"/>
          <p:cNvSpPr/>
          <p:nvPr/>
        </p:nvSpPr>
        <p:spPr>
          <a:xfrm>
            <a:off x="9017837" y="4331981"/>
            <a:ext cx="0" cy="117475"/>
          </a:xfrm>
          <a:custGeom>
            <a:avLst/>
            <a:gdLst/>
            <a:ahLst/>
            <a:cxnLst/>
            <a:rect l="l" t="t" r="r" b="b"/>
            <a:pathLst>
              <a:path h="117475">
                <a:moveTo>
                  <a:pt x="0" y="0"/>
                </a:moveTo>
                <a:lnTo>
                  <a:pt x="0" y="117349"/>
                </a:lnTo>
              </a:path>
            </a:pathLst>
          </a:custGeom>
          <a:ln w="9524">
            <a:solidFill>
              <a:srgbClr val="FFFFFF"/>
            </a:solidFill>
          </a:ln>
        </p:spPr>
        <p:txBody>
          <a:bodyPr wrap="square" lIns="0" tIns="0" rIns="0" bIns="0" rtlCol="0"/>
          <a:lstStyle/>
          <a:p>
            <a:endParaRPr/>
          </a:p>
        </p:txBody>
      </p:sp>
      <p:sp>
        <p:nvSpPr>
          <p:cNvPr id="165" name="object 165"/>
          <p:cNvSpPr/>
          <p:nvPr/>
        </p:nvSpPr>
        <p:spPr>
          <a:xfrm>
            <a:off x="9017837" y="4449331"/>
            <a:ext cx="440055" cy="0"/>
          </a:xfrm>
          <a:custGeom>
            <a:avLst/>
            <a:gdLst/>
            <a:ahLst/>
            <a:cxnLst/>
            <a:rect l="l" t="t" r="r" b="b"/>
            <a:pathLst>
              <a:path w="440054">
                <a:moveTo>
                  <a:pt x="0" y="0"/>
                </a:moveTo>
                <a:lnTo>
                  <a:pt x="439926" y="0"/>
                </a:lnTo>
              </a:path>
            </a:pathLst>
          </a:custGeom>
          <a:ln w="9525">
            <a:solidFill>
              <a:srgbClr val="FFFFFF"/>
            </a:solidFill>
          </a:ln>
        </p:spPr>
        <p:txBody>
          <a:bodyPr wrap="square" lIns="0" tIns="0" rIns="0" bIns="0" rtlCol="0"/>
          <a:lstStyle/>
          <a:p>
            <a:endParaRPr/>
          </a:p>
        </p:txBody>
      </p:sp>
      <p:sp>
        <p:nvSpPr>
          <p:cNvPr id="166" name="object 166"/>
          <p:cNvSpPr/>
          <p:nvPr/>
        </p:nvSpPr>
        <p:spPr>
          <a:xfrm>
            <a:off x="9017837" y="4212769"/>
            <a:ext cx="0" cy="119380"/>
          </a:xfrm>
          <a:custGeom>
            <a:avLst/>
            <a:gdLst/>
            <a:ahLst/>
            <a:cxnLst/>
            <a:rect l="l" t="t" r="r" b="b"/>
            <a:pathLst>
              <a:path h="119379">
                <a:moveTo>
                  <a:pt x="0" y="0"/>
                </a:moveTo>
                <a:lnTo>
                  <a:pt x="0" y="119212"/>
                </a:lnTo>
              </a:path>
            </a:pathLst>
          </a:custGeom>
          <a:ln w="9524">
            <a:solidFill>
              <a:srgbClr val="FFFFFF"/>
            </a:solidFill>
          </a:ln>
        </p:spPr>
        <p:txBody>
          <a:bodyPr wrap="square" lIns="0" tIns="0" rIns="0" bIns="0" rtlCol="0"/>
          <a:lstStyle/>
          <a:p>
            <a:endParaRPr/>
          </a:p>
        </p:txBody>
      </p:sp>
      <p:sp>
        <p:nvSpPr>
          <p:cNvPr id="167" name="object 167"/>
          <p:cNvSpPr/>
          <p:nvPr/>
        </p:nvSpPr>
        <p:spPr>
          <a:xfrm>
            <a:off x="10777883" y="4687467"/>
            <a:ext cx="0" cy="299085"/>
          </a:xfrm>
          <a:custGeom>
            <a:avLst/>
            <a:gdLst/>
            <a:ahLst/>
            <a:cxnLst/>
            <a:rect l="l" t="t" r="r" b="b"/>
            <a:pathLst>
              <a:path h="299085">
                <a:moveTo>
                  <a:pt x="0" y="0"/>
                </a:moveTo>
                <a:lnTo>
                  <a:pt x="0" y="298877"/>
                </a:lnTo>
              </a:path>
            </a:pathLst>
          </a:custGeom>
          <a:ln w="9524">
            <a:solidFill>
              <a:srgbClr val="FFFFFF"/>
            </a:solidFill>
          </a:ln>
        </p:spPr>
        <p:txBody>
          <a:bodyPr wrap="square" lIns="0" tIns="0" rIns="0" bIns="0" rtlCol="0"/>
          <a:lstStyle/>
          <a:p>
            <a:endParaRPr/>
          </a:p>
        </p:txBody>
      </p:sp>
      <p:sp>
        <p:nvSpPr>
          <p:cNvPr id="168" name="object 168"/>
          <p:cNvSpPr/>
          <p:nvPr/>
        </p:nvSpPr>
        <p:spPr>
          <a:xfrm>
            <a:off x="9017837" y="4116247"/>
            <a:ext cx="0" cy="96520"/>
          </a:xfrm>
          <a:custGeom>
            <a:avLst/>
            <a:gdLst/>
            <a:ahLst/>
            <a:cxnLst/>
            <a:rect l="l" t="t" r="r" b="b"/>
            <a:pathLst>
              <a:path h="96520">
                <a:moveTo>
                  <a:pt x="0" y="0"/>
                </a:moveTo>
                <a:lnTo>
                  <a:pt x="0" y="96521"/>
                </a:lnTo>
              </a:path>
            </a:pathLst>
          </a:custGeom>
          <a:ln w="9524">
            <a:solidFill>
              <a:srgbClr val="FFFFFF"/>
            </a:solidFill>
          </a:ln>
        </p:spPr>
        <p:txBody>
          <a:bodyPr wrap="square" lIns="0" tIns="0" rIns="0" bIns="0" rtlCol="0"/>
          <a:lstStyle/>
          <a:p>
            <a:endParaRPr/>
          </a:p>
        </p:txBody>
      </p:sp>
      <p:sp>
        <p:nvSpPr>
          <p:cNvPr id="169" name="object 169"/>
          <p:cNvSpPr/>
          <p:nvPr/>
        </p:nvSpPr>
        <p:spPr>
          <a:xfrm>
            <a:off x="9017837" y="4331981"/>
            <a:ext cx="440055" cy="0"/>
          </a:xfrm>
          <a:custGeom>
            <a:avLst/>
            <a:gdLst/>
            <a:ahLst/>
            <a:cxnLst/>
            <a:rect l="l" t="t" r="r" b="b"/>
            <a:pathLst>
              <a:path w="440054">
                <a:moveTo>
                  <a:pt x="0" y="0"/>
                </a:moveTo>
                <a:lnTo>
                  <a:pt x="439926" y="0"/>
                </a:lnTo>
              </a:path>
            </a:pathLst>
          </a:custGeom>
          <a:ln w="9525">
            <a:solidFill>
              <a:srgbClr val="FFFFFF"/>
            </a:solidFill>
          </a:ln>
        </p:spPr>
        <p:txBody>
          <a:bodyPr wrap="square" lIns="0" tIns="0" rIns="0" bIns="0" rtlCol="0"/>
          <a:lstStyle/>
          <a:p>
            <a:endParaRPr/>
          </a:p>
        </p:txBody>
      </p:sp>
      <p:sp>
        <p:nvSpPr>
          <p:cNvPr id="170" name="object 170"/>
          <p:cNvSpPr/>
          <p:nvPr/>
        </p:nvSpPr>
        <p:spPr>
          <a:xfrm>
            <a:off x="9017837" y="4212769"/>
            <a:ext cx="440055" cy="0"/>
          </a:xfrm>
          <a:custGeom>
            <a:avLst/>
            <a:gdLst/>
            <a:ahLst/>
            <a:cxnLst/>
            <a:rect l="l" t="t" r="r" b="b"/>
            <a:pathLst>
              <a:path w="440054">
                <a:moveTo>
                  <a:pt x="0" y="0"/>
                </a:moveTo>
                <a:lnTo>
                  <a:pt x="439926" y="0"/>
                </a:lnTo>
              </a:path>
            </a:pathLst>
          </a:custGeom>
          <a:ln w="9525">
            <a:solidFill>
              <a:srgbClr val="FFFFFF"/>
            </a:solidFill>
          </a:ln>
        </p:spPr>
        <p:txBody>
          <a:bodyPr wrap="square" lIns="0" tIns="0" rIns="0" bIns="0" rtlCol="0"/>
          <a:lstStyle/>
          <a:p>
            <a:endParaRPr/>
          </a:p>
        </p:txBody>
      </p:sp>
      <p:sp>
        <p:nvSpPr>
          <p:cNvPr id="171" name="object 171"/>
          <p:cNvSpPr/>
          <p:nvPr/>
        </p:nvSpPr>
        <p:spPr>
          <a:xfrm>
            <a:off x="9017837" y="4986345"/>
            <a:ext cx="440055" cy="0"/>
          </a:xfrm>
          <a:custGeom>
            <a:avLst/>
            <a:gdLst/>
            <a:ahLst/>
            <a:cxnLst/>
            <a:rect l="l" t="t" r="r" b="b"/>
            <a:pathLst>
              <a:path w="440054">
                <a:moveTo>
                  <a:pt x="0" y="0"/>
                </a:moveTo>
                <a:lnTo>
                  <a:pt x="439926" y="0"/>
                </a:lnTo>
              </a:path>
            </a:pathLst>
          </a:custGeom>
          <a:ln w="9525">
            <a:solidFill>
              <a:srgbClr val="FFFFFF"/>
            </a:solidFill>
          </a:ln>
        </p:spPr>
        <p:txBody>
          <a:bodyPr wrap="square" lIns="0" tIns="0" rIns="0" bIns="0" rtlCol="0"/>
          <a:lstStyle/>
          <a:p>
            <a:endParaRPr/>
          </a:p>
        </p:txBody>
      </p:sp>
      <p:sp>
        <p:nvSpPr>
          <p:cNvPr id="172" name="object 172"/>
          <p:cNvSpPr/>
          <p:nvPr/>
        </p:nvSpPr>
        <p:spPr>
          <a:xfrm>
            <a:off x="9017837" y="4659933"/>
            <a:ext cx="440055" cy="0"/>
          </a:xfrm>
          <a:custGeom>
            <a:avLst/>
            <a:gdLst/>
            <a:ahLst/>
            <a:cxnLst/>
            <a:rect l="l" t="t" r="r" b="b"/>
            <a:pathLst>
              <a:path w="440054">
                <a:moveTo>
                  <a:pt x="0" y="0"/>
                </a:moveTo>
                <a:lnTo>
                  <a:pt x="439926" y="0"/>
                </a:lnTo>
              </a:path>
            </a:pathLst>
          </a:custGeom>
          <a:ln w="9525">
            <a:solidFill>
              <a:srgbClr val="FFFFFF"/>
            </a:solidFill>
          </a:ln>
        </p:spPr>
        <p:txBody>
          <a:bodyPr wrap="square" lIns="0" tIns="0" rIns="0" bIns="0" rtlCol="0"/>
          <a:lstStyle/>
          <a:p>
            <a:endParaRPr/>
          </a:p>
        </p:txBody>
      </p:sp>
      <p:sp>
        <p:nvSpPr>
          <p:cNvPr id="173" name="object 173"/>
          <p:cNvSpPr/>
          <p:nvPr/>
        </p:nvSpPr>
        <p:spPr>
          <a:xfrm>
            <a:off x="9457764" y="4659933"/>
            <a:ext cx="0" cy="327025"/>
          </a:xfrm>
          <a:custGeom>
            <a:avLst/>
            <a:gdLst/>
            <a:ahLst/>
            <a:cxnLst/>
            <a:rect l="l" t="t" r="r" b="b"/>
            <a:pathLst>
              <a:path h="327025">
                <a:moveTo>
                  <a:pt x="0" y="0"/>
                </a:moveTo>
                <a:lnTo>
                  <a:pt x="0" y="326411"/>
                </a:lnTo>
              </a:path>
            </a:pathLst>
          </a:custGeom>
          <a:ln w="9524">
            <a:solidFill>
              <a:srgbClr val="FFFFFF"/>
            </a:solidFill>
          </a:ln>
        </p:spPr>
        <p:txBody>
          <a:bodyPr wrap="square" lIns="0" tIns="0" rIns="0" bIns="0" rtlCol="0"/>
          <a:lstStyle/>
          <a:p>
            <a:endParaRPr/>
          </a:p>
        </p:txBody>
      </p:sp>
      <p:sp>
        <p:nvSpPr>
          <p:cNvPr id="174" name="object 174"/>
          <p:cNvSpPr/>
          <p:nvPr/>
        </p:nvSpPr>
        <p:spPr>
          <a:xfrm>
            <a:off x="9017837" y="4659933"/>
            <a:ext cx="0" cy="327025"/>
          </a:xfrm>
          <a:custGeom>
            <a:avLst/>
            <a:gdLst/>
            <a:ahLst/>
            <a:cxnLst/>
            <a:rect l="l" t="t" r="r" b="b"/>
            <a:pathLst>
              <a:path h="327025">
                <a:moveTo>
                  <a:pt x="0" y="0"/>
                </a:moveTo>
                <a:lnTo>
                  <a:pt x="0" y="326411"/>
                </a:lnTo>
              </a:path>
            </a:pathLst>
          </a:custGeom>
          <a:ln w="9524">
            <a:solidFill>
              <a:srgbClr val="FFFFFF"/>
            </a:solidFill>
          </a:ln>
        </p:spPr>
        <p:txBody>
          <a:bodyPr wrap="square" lIns="0" tIns="0" rIns="0" bIns="0" rtlCol="0"/>
          <a:lstStyle/>
          <a:p>
            <a:endParaRPr/>
          </a:p>
        </p:txBody>
      </p:sp>
      <p:sp>
        <p:nvSpPr>
          <p:cNvPr id="175" name="object 175"/>
          <p:cNvSpPr/>
          <p:nvPr/>
        </p:nvSpPr>
        <p:spPr>
          <a:xfrm>
            <a:off x="9457764" y="4449331"/>
            <a:ext cx="0" cy="210820"/>
          </a:xfrm>
          <a:custGeom>
            <a:avLst/>
            <a:gdLst/>
            <a:ahLst/>
            <a:cxnLst/>
            <a:rect l="l" t="t" r="r" b="b"/>
            <a:pathLst>
              <a:path h="210820">
                <a:moveTo>
                  <a:pt x="0" y="0"/>
                </a:moveTo>
                <a:lnTo>
                  <a:pt x="0" y="210602"/>
                </a:lnTo>
              </a:path>
            </a:pathLst>
          </a:custGeom>
          <a:ln w="9524">
            <a:solidFill>
              <a:srgbClr val="FFFFFF"/>
            </a:solidFill>
          </a:ln>
        </p:spPr>
        <p:txBody>
          <a:bodyPr wrap="square" lIns="0" tIns="0" rIns="0" bIns="0" rtlCol="0"/>
          <a:lstStyle/>
          <a:p>
            <a:endParaRPr/>
          </a:p>
        </p:txBody>
      </p:sp>
      <p:sp>
        <p:nvSpPr>
          <p:cNvPr id="176" name="object 176"/>
          <p:cNvSpPr/>
          <p:nvPr/>
        </p:nvSpPr>
        <p:spPr>
          <a:xfrm>
            <a:off x="9017837" y="4449331"/>
            <a:ext cx="440055" cy="0"/>
          </a:xfrm>
          <a:custGeom>
            <a:avLst/>
            <a:gdLst/>
            <a:ahLst/>
            <a:cxnLst/>
            <a:rect l="l" t="t" r="r" b="b"/>
            <a:pathLst>
              <a:path w="440054">
                <a:moveTo>
                  <a:pt x="0" y="0"/>
                </a:moveTo>
                <a:lnTo>
                  <a:pt x="439926" y="0"/>
                </a:lnTo>
              </a:path>
            </a:pathLst>
          </a:custGeom>
          <a:ln w="9525">
            <a:solidFill>
              <a:srgbClr val="FFFFFF"/>
            </a:solidFill>
          </a:ln>
        </p:spPr>
        <p:txBody>
          <a:bodyPr wrap="square" lIns="0" tIns="0" rIns="0" bIns="0" rtlCol="0"/>
          <a:lstStyle/>
          <a:p>
            <a:endParaRPr/>
          </a:p>
        </p:txBody>
      </p:sp>
      <p:sp>
        <p:nvSpPr>
          <p:cNvPr id="177" name="object 177"/>
          <p:cNvSpPr/>
          <p:nvPr/>
        </p:nvSpPr>
        <p:spPr>
          <a:xfrm>
            <a:off x="9457764" y="4331981"/>
            <a:ext cx="0" cy="117475"/>
          </a:xfrm>
          <a:custGeom>
            <a:avLst/>
            <a:gdLst/>
            <a:ahLst/>
            <a:cxnLst/>
            <a:rect l="l" t="t" r="r" b="b"/>
            <a:pathLst>
              <a:path h="117475">
                <a:moveTo>
                  <a:pt x="0" y="0"/>
                </a:moveTo>
                <a:lnTo>
                  <a:pt x="0" y="117349"/>
                </a:lnTo>
              </a:path>
            </a:pathLst>
          </a:custGeom>
          <a:ln w="9524">
            <a:solidFill>
              <a:srgbClr val="FFFFFF"/>
            </a:solidFill>
          </a:ln>
        </p:spPr>
        <p:txBody>
          <a:bodyPr wrap="square" lIns="0" tIns="0" rIns="0" bIns="0" rtlCol="0"/>
          <a:lstStyle/>
          <a:p>
            <a:endParaRPr/>
          </a:p>
        </p:txBody>
      </p:sp>
      <p:sp>
        <p:nvSpPr>
          <p:cNvPr id="178" name="object 178"/>
          <p:cNvSpPr/>
          <p:nvPr/>
        </p:nvSpPr>
        <p:spPr>
          <a:xfrm>
            <a:off x="9017837" y="4449331"/>
            <a:ext cx="0" cy="210820"/>
          </a:xfrm>
          <a:custGeom>
            <a:avLst/>
            <a:gdLst/>
            <a:ahLst/>
            <a:cxnLst/>
            <a:rect l="l" t="t" r="r" b="b"/>
            <a:pathLst>
              <a:path h="210820">
                <a:moveTo>
                  <a:pt x="0" y="0"/>
                </a:moveTo>
                <a:lnTo>
                  <a:pt x="0" y="210602"/>
                </a:lnTo>
              </a:path>
            </a:pathLst>
          </a:custGeom>
          <a:ln w="9524">
            <a:solidFill>
              <a:srgbClr val="FFFFFF"/>
            </a:solidFill>
          </a:ln>
        </p:spPr>
        <p:txBody>
          <a:bodyPr wrap="square" lIns="0" tIns="0" rIns="0" bIns="0" rtlCol="0"/>
          <a:lstStyle/>
          <a:p>
            <a:endParaRPr/>
          </a:p>
        </p:txBody>
      </p:sp>
      <p:sp>
        <p:nvSpPr>
          <p:cNvPr id="179" name="object 179"/>
          <p:cNvSpPr/>
          <p:nvPr/>
        </p:nvSpPr>
        <p:spPr>
          <a:xfrm>
            <a:off x="9017837" y="4659933"/>
            <a:ext cx="440055" cy="0"/>
          </a:xfrm>
          <a:custGeom>
            <a:avLst/>
            <a:gdLst/>
            <a:ahLst/>
            <a:cxnLst/>
            <a:rect l="l" t="t" r="r" b="b"/>
            <a:pathLst>
              <a:path w="440054">
                <a:moveTo>
                  <a:pt x="0" y="0"/>
                </a:moveTo>
                <a:lnTo>
                  <a:pt x="439926" y="0"/>
                </a:lnTo>
              </a:path>
            </a:pathLst>
          </a:custGeom>
          <a:ln w="9525">
            <a:solidFill>
              <a:srgbClr val="FFFFFF"/>
            </a:solidFill>
          </a:ln>
        </p:spPr>
        <p:txBody>
          <a:bodyPr wrap="square" lIns="0" tIns="0" rIns="0" bIns="0" rtlCol="0"/>
          <a:lstStyle/>
          <a:p>
            <a:endParaRPr/>
          </a:p>
        </p:txBody>
      </p:sp>
      <p:sp>
        <p:nvSpPr>
          <p:cNvPr id="180" name="object 180"/>
          <p:cNvSpPr/>
          <p:nvPr/>
        </p:nvSpPr>
        <p:spPr>
          <a:xfrm>
            <a:off x="9677897" y="4477440"/>
            <a:ext cx="440055" cy="0"/>
          </a:xfrm>
          <a:custGeom>
            <a:avLst/>
            <a:gdLst/>
            <a:ahLst/>
            <a:cxnLst/>
            <a:rect l="l" t="t" r="r" b="b"/>
            <a:pathLst>
              <a:path w="440054">
                <a:moveTo>
                  <a:pt x="0" y="0"/>
                </a:moveTo>
                <a:lnTo>
                  <a:pt x="439926" y="0"/>
                </a:lnTo>
              </a:path>
            </a:pathLst>
          </a:custGeom>
          <a:ln w="9525">
            <a:solidFill>
              <a:srgbClr val="FFFFFF"/>
            </a:solidFill>
          </a:ln>
        </p:spPr>
        <p:txBody>
          <a:bodyPr wrap="square" lIns="0" tIns="0" rIns="0" bIns="0" rtlCol="0"/>
          <a:lstStyle/>
          <a:p>
            <a:endParaRPr/>
          </a:p>
        </p:txBody>
      </p:sp>
      <p:sp>
        <p:nvSpPr>
          <p:cNvPr id="181" name="object 181"/>
          <p:cNvSpPr/>
          <p:nvPr/>
        </p:nvSpPr>
        <p:spPr>
          <a:xfrm>
            <a:off x="10777883" y="4290494"/>
            <a:ext cx="0" cy="95250"/>
          </a:xfrm>
          <a:custGeom>
            <a:avLst/>
            <a:gdLst/>
            <a:ahLst/>
            <a:cxnLst/>
            <a:rect l="l" t="t" r="r" b="b"/>
            <a:pathLst>
              <a:path h="95250">
                <a:moveTo>
                  <a:pt x="0" y="0"/>
                </a:moveTo>
                <a:lnTo>
                  <a:pt x="0" y="94658"/>
                </a:lnTo>
              </a:path>
            </a:pathLst>
          </a:custGeom>
          <a:ln w="9524">
            <a:solidFill>
              <a:srgbClr val="FFFFFF"/>
            </a:solidFill>
          </a:ln>
        </p:spPr>
        <p:txBody>
          <a:bodyPr wrap="square" lIns="0" tIns="0" rIns="0" bIns="0" rtlCol="0"/>
          <a:lstStyle/>
          <a:p>
            <a:endParaRPr/>
          </a:p>
        </p:txBody>
      </p:sp>
      <p:sp>
        <p:nvSpPr>
          <p:cNvPr id="182" name="object 182"/>
          <p:cNvSpPr/>
          <p:nvPr/>
        </p:nvSpPr>
        <p:spPr>
          <a:xfrm>
            <a:off x="10337956" y="4290494"/>
            <a:ext cx="0" cy="95250"/>
          </a:xfrm>
          <a:custGeom>
            <a:avLst/>
            <a:gdLst/>
            <a:ahLst/>
            <a:cxnLst/>
            <a:rect l="l" t="t" r="r" b="b"/>
            <a:pathLst>
              <a:path h="95250">
                <a:moveTo>
                  <a:pt x="0" y="0"/>
                </a:moveTo>
                <a:lnTo>
                  <a:pt x="0" y="94658"/>
                </a:lnTo>
              </a:path>
            </a:pathLst>
          </a:custGeom>
          <a:ln w="9524">
            <a:solidFill>
              <a:srgbClr val="FFFFFF"/>
            </a:solidFill>
          </a:ln>
        </p:spPr>
        <p:txBody>
          <a:bodyPr wrap="square" lIns="0" tIns="0" rIns="0" bIns="0" rtlCol="0"/>
          <a:lstStyle/>
          <a:p>
            <a:endParaRPr/>
          </a:p>
        </p:txBody>
      </p:sp>
      <p:sp>
        <p:nvSpPr>
          <p:cNvPr id="183" name="object 183"/>
          <p:cNvSpPr/>
          <p:nvPr/>
        </p:nvSpPr>
        <p:spPr>
          <a:xfrm>
            <a:off x="10337956" y="4490479"/>
            <a:ext cx="440055" cy="0"/>
          </a:xfrm>
          <a:custGeom>
            <a:avLst/>
            <a:gdLst/>
            <a:ahLst/>
            <a:cxnLst/>
            <a:rect l="l" t="t" r="r" b="b"/>
            <a:pathLst>
              <a:path w="440054">
                <a:moveTo>
                  <a:pt x="0" y="0"/>
                </a:moveTo>
                <a:lnTo>
                  <a:pt x="439926" y="0"/>
                </a:lnTo>
              </a:path>
            </a:pathLst>
          </a:custGeom>
          <a:ln w="9525">
            <a:solidFill>
              <a:srgbClr val="FFFFFF"/>
            </a:solidFill>
          </a:ln>
        </p:spPr>
        <p:txBody>
          <a:bodyPr wrap="square" lIns="0" tIns="0" rIns="0" bIns="0" rtlCol="0"/>
          <a:lstStyle/>
          <a:p>
            <a:endParaRPr/>
          </a:p>
        </p:txBody>
      </p:sp>
      <p:sp>
        <p:nvSpPr>
          <p:cNvPr id="184" name="object 184"/>
          <p:cNvSpPr/>
          <p:nvPr/>
        </p:nvSpPr>
        <p:spPr>
          <a:xfrm>
            <a:off x="10337956" y="4385152"/>
            <a:ext cx="440055" cy="0"/>
          </a:xfrm>
          <a:custGeom>
            <a:avLst/>
            <a:gdLst/>
            <a:ahLst/>
            <a:cxnLst/>
            <a:rect l="l" t="t" r="r" b="b"/>
            <a:pathLst>
              <a:path w="440054">
                <a:moveTo>
                  <a:pt x="0" y="0"/>
                </a:moveTo>
                <a:lnTo>
                  <a:pt x="439926" y="0"/>
                </a:lnTo>
              </a:path>
            </a:pathLst>
          </a:custGeom>
          <a:ln w="9525">
            <a:solidFill>
              <a:srgbClr val="FFFFFF"/>
            </a:solidFill>
          </a:ln>
        </p:spPr>
        <p:txBody>
          <a:bodyPr wrap="square" lIns="0" tIns="0" rIns="0" bIns="0" rtlCol="0"/>
          <a:lstStyle/>
          <a:p>
            <a:endParaRPr/>
          </a:p>
        </p:txBody>
      </p:sp>
      <p:sp>
        <p:nvSpPr>
          <p:cNvPr id="185" name="object 185"/>
          <p:cNvSpPr/>
          <p:nvPr/>
        </p:nvSpPr>
        <p:spPr>
          <a:xfrm>
            <a:off x="10337956" y="4200407"/>
            <a:ext cx="0" cy="90170"/>
          </a:xfrm>
          <a:custGeom>
            <a:avLst/>
            <a:gdLst/>
            <a:ahLst/>
            <a:cxnLst/>
            <a:rect l="l" t="t" r="r" b="b"/>
            <a:pathLst>
              <a:path h="90170">
                <a:moveTo>
                  <a:pt x="0" y="0"/>
                </a:moveTo>
                <a:lnTo>
                  <a:pt x="0" y="90086"/>
                </a:lnTo>
              </a:path>
            </a:pathLst>
          </a:custGeom>
          <a:ln w="9524">
            <a:solidFill>
              <a:srgbClr val="FFFFFF"/>
            </a:solidFill>
          </a:ln>
        </p:spPr>
        <p:txBody>
          <a:bodyPr wrap="square" lIns="0" tIns="0" rIns="0" bIns="0" rtlCol="0"/>
          <a:lstStyle/>
          <a:p>
            <a:endParaRPr/>
          </a:p>
        </p:txBody>
      </p:sp>
      <p:sp>
        <p:nvSpPr>
          <p:cNvPr id="186" name="object 186"/>
          <p:cNvSpPr/>
          <p:nvPr/>
        </p:nvSpPr>
        <p:spPr>
          <a:xfrm>
            <a:off x="10337956" y="4290494"/>
            <a:ext cx="440055" cy="0"/>
          </a:xfrm>
          <a:custGeom>
            <a:avLst/>
            <a:gdLst/>
            <a:ahLst/>
            <a:cxnLst/>
            <a:rect l="l" t="t" r="r" b="b"/>
            <a:pathLst>
              <a:path w="440054">
                <a:moveTo>
                  <a:pt x="0" y="0"/>
                </a:moveTo>
                <a:lnTo>
                  <a:pt x="439926" y="0"/>
                </a:lnTo>
              </a:path>
            </a:pathLst>
          </a:custGeom>
          <a:ln w="9525">
            <a:solidFill>
              <a:srgbClr val="FFFFFF"/>
            </a:solidFill>
          </a:ln>
        </p:spPr>
        <p:txBody>
          <a:bodyPr wrap="square" lIns="0" tIns="0" rIns="0" bIns="0" rtlCol="0"/>
          <a:lstStyle/>
          <a:p>
            <a:endParaRPr/>
          </a:p>
        </p:txBody>
      </p:sp>
      <p:sp>
        <p:nvSpPr>
          <p:cNvPr id="187" name="object 187"/>
          <p:cNvSpPr/>
          <p:nvPr/>
        </p:nvSpPr>
        <p:spPr>
          <a:xfrm>
            <a:off x="10777883" y="4200407"/>
            <a:ext cx="0" cy="90170"/>
          </a:xfrm>
          <a:custGeom>
            <a:avLst/>
            <a:gdLst/>
            <a:ahLst/>
            <a:cxnLst/>
            <a:rect l="l" t="t" r="r" b="b"/>
            <a:pathLst>
              <a:path h="90170">
                <a:moveTo>
                  <a:pt x="0" y="0"/>
                </a:moveTo>
                <a:lnTo>
                  <a:pt x="0" y="90086"/>
                </a:lnTo>
              </a:path>
            </a:pathLst>
          </a:custGeom>
          <a:ln w="9524">
            <a:solidFill>
              <a:srgbClr val="FFFFFF"/>
            </a:solidFill>
          </a:ln>
        </p:spPr>
        <p:txBody>
          <a:bodyPr wrap="square" lIns="0" tIns="0" rIns="0" bIns="0" rtlCol="0"/>
          <a:lstStyle/>
          <a:p>
            <a:endParaRPr/>
          </a:p>
        </p:txBody>
      </p:sp>
      <p:sp>
        <p:nvSpPr>
          <p:cNvPr id="188" name="object 188"/>
          <p:cNvSpPr/>
          <p:nvPr/>
        </p:nvSpPr>
        <p:spPr>
          <a:xfrm>
            <a:off x="10337956" y="4687467"/>
            <a:ext cx="440055" cy="0"/>
          </a:xfrm>
          <a:custGeom>
            <a:avLst/>
            <a:gdLst/>
            <a:ahLst/>
            <a:cxnLst/>
            <a:rect l="l" t="t" r="r" b="b"/>
            <a:pathLst>
              <a:path w="440054">
                <a:moveTo>
                  <a:pt x="0" y="0"/>
                </a:moveTo>
                <a:lnTo>
                  <a:pt x="439926" y="0"/>
                </a:lnTo>
              </a:path>
            </a:pathLst>
          </a:custGeom>
          <a:ln w="9525">
            <a:solidFill>
              <a:srgbClr val="FFFFFF"/>
            </a:solidFill>
          </a:ln>
        </p:spPr>
        <p:txBody>
          <a:bodyPr wrap="square" lIns="0" tIns="0" rIns="0" bIns="0" rtlCol="0"/>
          <a:lstStyle/>
          <a:p>
            <a:endParaRPr/>
          </a:p>
        </p:txBody>
      </p:sp>
      <p:sp>
        <p:nvSpPr>
          <p:cNvPr id="189" name="object 189"/>
          <p:cNvSpPr/>
          <p:nvPr/>
        </p:nvSpPr>
        <p:spPr>
          <a:xfrm>
            <a:off x="10777883" y="4490479"/>
            <a:ext cx="0" cy="197485"/>
          </a:xfrm>
          <a:custGeom>
            <a:avLst/>
            <a:gdLst/>
            <a:ahLst/>
            <a:cxnLst/>
            <a:rect l="l" t="t" r="r" b="b"/>
            <a:pathLst>
              <a:path h="197485">
                <a:moveTo>
                  <a:pt x="0" y="0"/>
                </a:moveTo>
                <a:lnTo>
                  <a:pt x="0" y="196988"/>
                </a:lnTo>
              </a:path>
            </a:pathLst>
          </a:custGeom>
          <a:ln w="9524">
            <a:solidFill>
              <a:srgbClr val="FFFFFF"/>
            </a:solidFill>
          </a:ln>
        </p:spPr>
        <p:txBody>
          <a:bodyPr wrap="square" lIns="0" tIns="0" rIns="0" bIns="0" rtlCol="0"/>
          <a:lstStyle/>
          <a:p>
            <a:endParaRPr/>
          </a:p>
        </p:txBody>
      </p:sp>
      <p:sp>
        <p:nvSpPr>
          <p:cNvPr id="190" name="object 190"/>
          <p:cNvSpPr/>
          <p:nvPr/>
        </p:nvSpPr>
        <p:spPr>
          <a:xfrm>
            <a:off x="10337956" y="4687467"/>
            <a:ext cx="0" cy="299085"/>
          </a:xfrm>
          <a:custGeom>
            <a:avLst/>
            <a:gdLst/>
            <a:ahLst/>
            <a:cxnLst/>
            <a:rect l="l" t="t" r="r" b="b"/>
            <a:pathLst>
              <a:path h="299085">
                <a:moveTo>
                  <a:pt x="0" y="0"/>
                </a:moveTo>
                <a:lnTo>
                  <a:pt x="0" y="298877"/>
                </a:lnTo>
              </a:path>
            </a:pathLst>
          </a:custGeom>
          <a:ln w="9524">
            <a:solidFill>
              <a:srgbClr val="FFFFFF"/>
            </a:solidFill>
          </a:ln>
        </p:spPr>
        <p:txBody>
          <a:bodyPr wrap="square" lIns="0" tIns="0" rIns="0" bIns="0" rtlCol="0"/>
          <a:lstStyle/>
          <a:p>
            <a:endParaRPr/>
          </a:p>
        </p:txBody>
      </p:sp>
      <p:sp>
        <p:nvSpPr>
          <p:cNvPr id="191" name="object 191"/>
          <p:cNvSpPr/>
          <p:nvPr/>
        </p:nvSpPr>
        <p:spPr>
          <a:xfrm>
            <a:off x="10337956" y="4986345"/>
            <a:ext cx="440055" cy="0"/>
          </a:xfrm>
          <a:custGeom>
            <a:avLst/>
            <a:gdLst/>
            <a:ahLst/>
            <a:cxnLst/>
            <a:rect l="l" t="t" r="r" b="b"/>
            <a:pathLst>
              <a:path w="440054">
                <a:moveTo>
                  <a:pt x="0" y="0"/>
                </a:moveTo>
                <a:lnTo>
                  <a:pt x="439926" y="0"/>
                </a:lnTo>
              </a:path>
            </a:pathLst>
          </a:custGeom>
          <a:ln w="9525">
            <a:solidFill>
              <a:srgbClr val="FFFFFF"/>
            </a:solidFill>
          </a:ln>
        </p:spPr>
        <p:txBody>
          <a:bodyPr wrap="square" lIns="0" tIns="0" rIns="0" bIns="0" rtlCol="0"/>
          <a:lstStyle/>
          <a:p>
            <a:endParaRPr/>
          </a:p>
        </p:txBody>
      </p:sp>
      <p:sp>
        <p:nvSpPr>
          <p:cNvPr id="192" name="object 192"/>
          <p:cNvSpPr/>
          <p:nvPr/>
        </p:nvSpPr>
        <p:spPr>
          <a:xfrm>
            <a:off x="10337956" y="4490479"/>
            <a:ext cx="0" cy="197485"/>
          </a:xfrm>
          <a:custGeom>
            <a:avLst/>
            <a:gdLst/>
            <a:ahLst/>
            <a:cxnLst/>
            <a:rect l="l" t="t" r="r" b="b"/>
            <a:pathLst>
              <a:path h="197485">
                <a:moveTo>
                  <a:pt x="0" y="0"/>
                </a:moveTo>
                <a:lnTo>
                  <a:pt x="0" y="196988"/>
                </a:lnTo>
              </a:path>
            </a:pathLst>
          </a:custGeom>
          <a:ln w="9524">
            <a:solidFill>
              <a:srgbClr val="FFFFFF"/>
            </a:solidFill>
          </a:ln>
        </p:spPr>
        <p:txBody>
          <a:bodyPr wrap="square" lIns="0" tIns="0" rIns="0" bIns="0" rtlCol="0"/>
          <a:lstStyle/>
          <a:p>
            <a:endParaRPr/>
          </a:p>
        </p:txBody>
      </p:sp>
      <p:sp>
        <p:nvSpPr>
          <p:cNvPr id="193" name="object 193"/>
          <p:cNvSpPr/>
          <p:nvPr/>
        </p:nvSpPr>
        <p:spPr>
          <a:xfrm>
            <a:off x="10777883" y="4385152"/>
            <a:ext cx="0" cy="105410"/>
          </a:xfrm>
          <a:custGeom>
            <a:avLst/>
            <a:gdLst/>
            <a:ahLst/>
            <a:cxnLst/>
            <a:rect l="l" t="t" r="r" b="b"/>
            <a:pathLst>
              <a:path h="105410">
                <a:moveTo>
                  <a:pt x="0" y="0"/>
                </a:moveTo>
                <a:lnTo>
                  <a:pt x="0" y="105326"/>
                </a:lnTo>
              </a:path>
            </a:pathLst>
          </a:custGeom>
          <a:ln w="9524">
            <a:solidFill>
              <a:srgbClr val="FFFFFF"/>
            </a:solidFill>
          </a:ln>
        </p:spPr>
        <p:txBody>
          <a:bodyPr wrap="square" lIns="0" tIns="0" rIns="0" bIns="0" rtlCol="0"/>
          <a:lstStyle/>
          <a:p>
            <a:endParaRPr/>
          </a:p>
        </p:txBody>
      </p:sp>
      <p:sp>
        <p:nvSpPr>
          <p:cNvPr id="194" name="object 194"/>
          <p:cNvSpPr/>
          <p:nvPr/>
        </p:nvSpPr>
        <p:spPr>
          <a:xfrm>
            <a:off x="10337956" y="4385152"/>
            <a:ext cx="0" cy="105410"/>
          </a:xfrm>
          <a:custGeom>
            <a:avLst/>
            <a:gdLst/>
            <a:ahLst/>
            <a:cxnLst/>
            <a:rect l="l" t="t" r="r" b="b"/>
            <a:pathLst>
              <a:path h="105410">
                <a:moveTo>
                  <a:pt x="0" y="0"/>
                </a:moveTo>
                <a:lnTo>
                  <a:pt x="0" y="105326"/>
                </a:lnTo>
              </a:path>
            </a:pathLst>
          </a:custGeom>
          <a:ln w="9524">
            <a:solidFill>
              <a:srgbClr val="FFFFFF"/>
            </a:solidFill>
          </a:ln>
        </p:spPr>
        <p:txBody>
          <a:bodyPr wrap="square" lIns="0" tIns="0" rIns="0" bIns="0" rtlCol="0"/>
          <a:lstStyle/>
          <a:p>
            <a:endParaRPr/>
          </a:p>
        </p:txBody>
      </p:sp>
      <p:sp>
        <p:nvSpPr>
          <p:cNvPr id="195" name="object 195"/>
          <p:cNvSpPr/>
          <p:nvPr/>
        </p:nvSpPr>
        <p:spPr>
          <a:xfrm>
            <a:off x="10337956" y="4687467"/>
            <a:ext cx="440055" cy="0"/>
          </a:xfrm>
          <a:custGeom>
            <a:avLst/>
            <a:gdLst/>
            <a:ahLst/>
            <a:cxnLst/>
            <a:rect l="l" t="t" r="r" b="b"/>
            <a:pathLst>
              <a:path w="440054">
                <a:moveTo>
                  <a:pt x="0" y="0"/>
                </a:moveTo>
                <a:lnTo>
                  <a:pt x="439926" y="0"/>
                </a:lnTo>
              </a:path>
            </a:pathLst>
          </a:custGeom>
          <a:ln w="9525">
            <a:solidFill>
              <a:srgbClr val="FFFFFF"/>
            </a:solidFill>
          </a:ln>
        </p:spPr>
        <p:txBody>
          <a:bodyPr wrap="square" lIns="0" tIns="0" rIns="0" bIns="0" rtlCol="0"/>
          <a:lstStyle/>
          <a:p>
            <a:endParaRPr/>
          </a:p>
        </p:txBody>
      </p:sp>
      <p:sp>
        <p:nvSpPr>
          <p:cNvPr id="196" name="object 196"/>
          <p:cNvSpPr/>
          <p:nvPr/>
        </p:nvSpPr>
        <p:spPr>
          <a:xfrm>
            <a:off x="10337956" y="4490479"/>
            <a:ext cx="440055" cy="0"/>
          </a:xfrm>
          <a:custGeom>
            <a:avLst/>
            <a:gdLst/>
            <a:ahLst/>
            <a:cxnLst/>
            <a:rect l="l" t="t" r="r" b="b"/>
            <a:pathLst>
              <a:path w="440054">
                <a:moveTo>
                  <a:pt x="0" y="0"/>
                </a:moveTo>
                <a:lnTo>
                  <a:pt x="439926" y="0"/>
                </a:lnTo>
              </a:path>
            </a:pathLst>
          </a:custGeom>
          <a:ln w="9525">
            <a:solidFill>
              <a:srgbClr val="FFFFFF"/>
            </a:solidFill>
          </a:ln>
        </p:spPr>
        <p:txBody>
          <a:bodyPr wrap="square" lIns="0" tIns="0" rIns="0" bIns="0" rtlCol="0"/>
          <a:lstStyle/>
          <a:p>
            <a:endParaRPr/>
          </a:p>
        </p:txBody>
      </p:sp>
      <p:sp>
        <p:nvSpPr>
          <p:cNvPr id="197" name="object 197"/>
          <p:cNvSpPr/>
          <p:nvPr/>
        </p:nvSpPr>
        <p:spPr>
          <a:xfrm>
            <a:off x="10337956" y="4200407"/>
            <a:ext cx="440055" cy="0"/>
          </a:xfrm>
          <a:custGeom>
            <a:avLst/>
            <a:gdLst/>
            <a:ahLst/>
            <a:cxnLst/>
            <a:rect l="l" t="t" r="r" b="b"/>
            <a:pathLst>
              <a:path w="440054">
                <a:moveTo>
                  <a:pt x="0" y="0"/>
                </a:moveTo>
                <a:lnTo>
                  <a:pt x="439926" y="0"/>
                </a:lnTo>
              </a:path>
            </a:pathLst>
          </a:custGeom>
          <a:ln w="9525">
            <a:solidFill>
              <a:srgbClr val="FFFFFF"/>
            </a:solidFill>
          </a:ln>
        </p:spPr>
        <p:txBody>
          <a:bodyPr wrap="square" lIns="0" tIns="0" rIns="0" bIns="0" rtlCol="0"/>
          <a:lstStyle/>
          <a:p>
            <a:endParaRPr/>
          </a:p>
        </p:txBody>
      </p:sp>
      <p:sp>
        <p:nvSpPr>
          <p:cNvPr id="198" name="object 198"/>
          <p:cNvSpPr/>
          <p:nvPr/>
        </p:nvSpPr>
        <p:spPr>
          <a:xfrm>
            <a:off x="9677897" y="4677815"/>
            <a:ext cx="440055" cy="0"/>
          </a:xfrm>
          <a:custGeom>
            <a:avLst/>
            <a:gdLst/>
            <a:ahLst/>
            <a:cxnLst/>
            <a:rect l="l" t="t" r="r" b="b"/>
            <a:pathLst>
              <a:path w="440054">
                <a:moveTo>
                  <a:pt x="0" y="0"/>
                </a:moveTo>
                <a:lnTo>
                  <a:pt x="439926" y="0"/>
                </a:lnTo>
              </a:path>
            </a:pathLst>
          </a:custGeom>
          <a:ln w="9525">
            <a:solidFill>
              <a:srgbClr val="FFFFFF"/>
            </a:solidFill>
          </a:ln>
        </p:spPr>
        <p:txBody>
          <a:bodyPr wrap="square" lIns="0" tIns="0" rIns="0" bIns="0" rtlCol="0"/>
          <a:lstStyle/>
          <a:p>
            <a:endParaRPr/>
          </a:p>
        </p:txBody>
      </p:sp>
      <p:sp>
        <p:nvSpPr>
          <p:cNvPr id="199" name="object 199"/>
          <p:cNvSpPr/>
          <p:nvPr/>
        </p:nvSpPr>
        <p:spPr>
          <a:xfrm>
            <a:off x="10117824" y="4477440"/>
            <a:ext cx="0" cy="200660"/>
          </a:xfrm>
          <a:custGeom>
            <a:avLst/>
            <a:gdLst/>
            <a:ahLst/>
            <a:cxnLst/>
            <a:rect l="l" t="t" r="r" b="b"/>
            <a:pathLst>
              <a:path h="200660">
                <a:moveTo>
                  <a:pt x="0" y="0"/>
                </a:moveTo>
                <a:lnTo>
                  <a:pt x="0" y="200374"/>
                </a:lnTo>
              </a:path>
            </a:pathLst>
          </a:custGeom>
          <a:ln w="9524">
            <a:solidFill>
              <a:srgbClr val="FFFFFF"/>
            </a:solidFill>
          </a:ln>
        </p:spPr>
        <p:txBody>
          <a:bodyPr wrap="square" lIns="0" tIns="0" rIns="0" bIns="0" rtlCol="0"/>
          <a:lstStyle/>
          <a:p>
            <a:endParaRPr/>
          </a:p>
        </p:txBody>
      </p:sp>
      <p:sp>
        <p:nvSpPr>
          <p:cNvPr id="200" name="object 200"/>
          <p:cNvSpPr/>
          <p:nvPr/>
        </p:nvSpPr>
        <p:spPr>
          <a:xfrm>
            <a:off x="9677897" y="4677815"/>
            <a:ext cx="0" cy="308610"/>
          </a:xfrm>
          <a:custGeom>
            <a:avLst/>
            <a:gdLst/>
            <a:ahLst/>
            <a:cxnLst/>
            <a:rect l="l" t="t" r="r" b="b"/>
            <a:pathLst>
              <a:path h="308610">
                <a:moveTo>
                  <a:pt x="0" y="0"/>
                </a:moveTo>
                <a:lnTo>
                  <a:pt x="0" y="308529"/>
                </a:lnTo>
              </a:path>
            </a:pathLst>
          </a:custGeom>
          <a:ln w="9524">
            <a:solidFill>
              <a:srgbClr val="FFFFFF"/>
            </a:solidFill>
          </a:ln>
        </p:spPr>
        <p:txBody>
          <a:bodyPr wrap="square" lIns="0" tIns="0" rIns="0" bIns="0" rtlCol="0"/>
          <a:lstStyle/>
          <a:p>
            <a:endParaRPr/>
          </a:p>
        </p:txBody>
      </p:sp>
      <p:sp>
        <p:nvSpPr>
          <p:cNvPr id="201" name="object 201"/>
          <p:cNvSpPr/>
          <p:nvPr/>
        </p:nvSpPr>
        <p:spPr>
          <a:xfrm>
            <a:off x="9677897" y="4986345"/>
            <a:ext cx="440055" cy="0"/>
          </a:xfrm>
          <a:custGeom>
            <a:avLst/>
            <a:gdLst/>
            <a:ahLst/>
            <a:cxnLst/>
            <a:rect l="l" t="t" r="r" b="b"/>
            <a:pathLst>
              <a:path w="440054">
                <a:moveTo>
                  <a:pt x="0" y="0"/>
                </a:moveTo>
                <a:lnTo>
                  <a:pt x="439926" y="0"/>
                </a:lnTo>
              </a:path>
            </a:pathLst>
          </a:custGeom>
          <a:ln w="9525">
            <a:solidFill>
              <a:srgbClr val="FFFFFF"/>
            </a:solidFill>
          </a:ln>
        </p:spPr>
        <p:txBody>
          <a:bodyPr wrap="square" lIns="0" tIns="0" rIns="0" bIns="0" rtlCol="0"/>
          <a:lstStyle/>
          <a:p>
            <a:endParaRPr/>
          </a:p>
        </p:txBody>
      </p:sp>
      <p:sp>
        <p:nvSpPr>
          <p:cNvPr id="202" name="object 202"/>
          <p:cNvSpPr/>
          <p:nvPr/>
        </p:nvSpPr>
        <p:spPr>
          <a:xfrm>
            <a:off x="9677897" y="4477440"/>
            <a:ext cx="0" cy="200660"/>
          </a:xfrm>
          <a:custGeom>
            <a:avLst/>
            <a:gdLst/>
            <a:ahLst/>
            <a:cxnLst/>
            <a:rect l="l" t="t" r="r" b="b"/>
            <a:pathLst>
              <a:path h="200660">
                <a:moveTo>
                  <a:pt x="0" y="0"/>
                </a:moveTo>
                <a:lnTo>
                  <a:pt x="0" y="200374"/>
                </a:lnTo>
              </a:path>
            </a:pathLst>
          </a:custGeom>
          <a:ln w="9524">
            <a:solidFill>
              <a:srgbClr val="FFFFFF"/>
            </a:solidFill>
          </a:ln>
        </p:spPr>
        <p:txBody>
          <a:bodyPr wrap="square" lIns="0" tIns="0" rIns="0" bIns="0" rtlCol="0"/>
          <a:lstStyle/>
          <a:p>
            <a:endParaRPr/>
          </a:p>
        </p:txBody>
      </p:sp>
      <p:sp>
        <p:nvSpPr>
          <p:cNvPr id="203" name="object 203"/>
          <p:cNvSpPr/>
          <p:nvPr/>
        </p:nvSpPr>
        <p:spPr>
          <a:xfrm>
            <a:off x="10117824" y="4367203"/>
            <a:ext cx="0" cy="110489"/>
          </a:xfrm>
          <a:custGeom>
            <a:avLst/>
            <a:gdLst/>
            <a:ahLst/>
            <a:cxnLst/>
            <a:rect l="l" t="t" r="r" b="b"/>
            <a:pathLst>
              <a:path h="110489">
                <a:moveTo>
                  <a:pt x="0" y="0"/>
                </a:moveTo>
                <a:lnTo>
                  <a:pt x="0" y="110237"/>
                </a:lnTo>
              </a:path>
            </a:pathLst>
          </a:custGeom>
          <a:ln w="9524">
            <a:solidFill>
              <a:srgbClr val="FFFFFF"/>
            </a:solidFill>
          </a:ln>
        </p:spPr>
        <p:txBody>
          <a:bodyPr wrap="square" lIns="0" tIns="0" rIns="0" bIns="0" rtlCol="0"/>
          <a:lstStyle/>
          <a:p>
            <a:endParaRPr/>
          </a:p>
        </p:txBody>
      </p:sp>
      <p:sp>
        <p:nvSpPr>
          <p:cNvPr id="204" name="object 204"/>
          <p:cNvSpPr/>
          <p:nvPr/>
        </p:nvSpPr>
        <p:spPr>
          <a:xfrm>
            <a:off x="9677897" y="4367203"/>
            <a:ext cx="0" cy="110489"/>
          </a:xfrm>
          <a:custGeom>
            <a:avLst/>
            <a:gdLst/>
            <a:ahLst/>
            <a:cxnLst/>
            <a:rect l="l" t="t" r="r" b="b"/>
            <a:pathLst>
              <a:path h="110489">
                <a:moveTo>
                  <a:pt x="0" y="0"/>
                </a:moveTo>
                <a:lnTo>
                  <a:pt x="0" y="110237"/>
                </a:lnTo>
              </a:path>
            </a:pathLst>
          </a:custGeom>
          <a:ln w="9524">
            <a:solidFill>
              <a:srgbClr val="FFFFFF"/>
            </a:solidFill>
          </a:ln>
        </p:spPr>
        <p:txBody>
          <a:bodyPr wrap="square" lIns="0" tIns="0" rIns="0" bIns="0" rtlCol="0"/>
          <a:lstStyle/>
          <a:p>
            <a:endParaRPr/>
          </a:p>
        </p:txBody>
      </p:sp>
      <p:sp>
        <p:nvSpPr>
          <p:cNvPr id="205" name="object 205"/>
          <p:cNvSpPr/>
          <p:nvPr/>
        </p:nvSpPr>
        <p:spPr>
          <a:xfrm>
            <a:off x="9677897" y="4677815"/>
            <a:ext cx="440055" cy="0"/>
          </a:xfrm>
          <a:custGeom>
            <a:avLst/>
            <a:gdLst/>
            <a:ahLst/>
            <a:cxnLst/>
            <a:rect l="l" t="t" r="r" b="b"/>
            <a:pathLst>
              <a:path w="440054">
                <a:moveTo>
                  <a:pt x="0" y="0"/>
                </a:moveTo>
                <a:lnTo>
                  <a:pt x="439926" y="0"/>
                </a:lnTo>
              </a:path>
            </a:pathLst>
          </a:custGeom>
          <a:ln w="9525">
            <a:solidFill>
              <a:srgbClr val="FFFFFF"/>
            </a:solidFill>
          </a:ln>
        </p:spPr>
        <p:txBody>
          <a:bodyPr wrap="square" lIns="0" tIns="0" rIns="0" bIns="0" rtlCol="0"/>
          <a:lstStyle/>
          <a:p>
            <a:endParaRPr/>
          </a:p>
        </p:txBody>
      </p:sp>
      <p:sp>
        <p:nvSpPr>
          <p:cNvPr id="206" name="object 206"/>
          <p:cNvSpPr/>
          <p:nvPr/>
        </p:nvSpPr>
        <p:spPr>
          <a:xfrm>
            <a:off x="9677897" y="4477440"/>
            <a:ext cx="440055" cy="0"/>
          </a:xfrm>
          <a:custGeom>
            <a:avLst/>
            <a:gdLst/>
            <a:ahLst/>
            <a:cxnLst/>
            <a:rect l="l" t="t" r="r" b="b"/>
            <a:pathLst>
              <a:path w="440054">
                <a:moveTo>
                  <a:pt x="0" y="0"/>
                </a:moveTo>
                <a:lnTo>
                  <a:pt x="439926" y="0"/>
                </a:lnTo>
              </a:path>
            </a:pathLst>
          </a:custGeom>
          <a:ln w="9525">
            <a:solidFill>
              <a:srgbClr val="FFFFFF"/>
            </a:solidFill>
          </a:ln>
        </p:spPr>
        <p:txBody>
          <a:bodyPr wrap="square" lIns="0" tIns="0" rIns="0" bIns="0" rtlCol="0"/>
          <a:lstStyle/>
          <a:p>
            <a:endParaRPr/>
          </a:p>
        </p:txBody>
      </p:sp>
      <p:sp>
        <p:nvSpPr>
          <p:cNvPr id="207" name="object 207"/>
          <p:cNvSpPr/>
          <p:nvPr/>
        </p:nvSpPr>
        <p:spPr>
          <a:xfrm>
            <a:off x="10337956" y="4200407"/>
            <a:ext cx="440055" cy="0"/>
          </a:xfrm>
          <a:custGeom>
            <a:avLst/>
            <a:gdLst/>
            <a:ahLst/>
            <a:cxnLst/>
            <a:rect l="l" t="t" r="r" b="b"/>
            <a:pathLst>
              <a:path w="440054">
                <a:moveTo>
                  <a:pt x="0" y="0"/>
                </a:moveTo>
                <a:lnTo>
                  <a:pt x="439926" y="0"/>
                </a:lnTo>
              </a:path>
            </a:pathLst>
          </a:custGeom>
          <a:ln w="9525">
            <a:solidFill>
              <a:srgbClr val="FFFFFF"/>
            </a:solidFill>
          </a:ln>
        </p:spPr>
        <p:txBody>
          <a:bodyPr wrap="square" lIns="0" tIns="0" rIns="0" bIns="0" rtlCol="0"/>
          <a:lstStyle/>
          <a:p>
            <a:endParaRPr/>
          </a:p>
        </p:txBody>
      </p:sp>
      <p:sp>
        <p:nvSpPr>
          <p:cNvPr id="208" name="object 208"/>
          <p:cNvSpPr/>
          <p:nvPr/>
        </p:nvSpPr>
        <p:spPr>
          <a:xfrm>
            <a:off x="10337956" y="4112183"/>
            <a:ext cx="440055" cy="0"/>
          </a:xfrm>
          <a:custGeom>
            <a:avLst/>
            <a:gdLst/>
            <a:ahLst/>
            <a:cxnLst/>
            <a:rect l="l" t="t" r="r" b="b"/>
            <a:pathLst>
              <a:path w="440054">
                <a:moveTo>
                  <a:pt x="0" y="0"/>
                </a:moveTo>
                <a:lnTo>
                  <a:pt x="439926" y="0"/>
                </a:lnTo>
              </a:path>
            </a:pathLst>
          </a:custGeom>
          <a:ln w="9525">
            <a:solidFill>
              <a:srgbClr val="FFFFFF"/>
            </a:solidFill>
          </a:ln>
        </p:spPr>
        <p:txBody>
          <a:bodyPr wrap="square" lIns="0" tIns="0" rIns="0" bIns="0" rtlCol="0"/>
          <a:lstStyle/>
          <a:p>
            <a:endParaRPr/>
          </a:p>
        </p:txBody>
      </p:sp>
      <p:sp>
        <p:nvSpPr>
          <p:cNvPr id="209" name="object 209"/>
          <p:cNvSpPr/>
          <p:nvPr/>
        </p:nvSpPr>
        <p:spPr>
          <a:xfrm>
            <a:off x="10777883" y="4112183"/>
            <a:ext cx="0" cy="88265"/>
          </a:xfrm>
          <a:custGeom>
            <a:avLst/>
            <a:gdLst/>
            <a:ahLst/>
            <a:cxnLst/>
            <a:rect l="l" t="t" r="r" b="b"/>
            <a:pathLst>
              <a:path h="88264">
                <a:moveTo>
                  <a:pt x="0" y="0"/>
                </a:moveTo>
                <a:lnTo>
                  <a:pt x="0" y="88223"/>
                </a:lnTo>
              </a:path>
            </a:pathLst>
          </a:custGeom>
          <a:ln w="9524">
            <a:solidFill>
              <a:srgbClr val="FFFFFF"/>
            </a:solidFill>
          </a:ln>
        </p:spPr>
        <p:txBody>
          <a:bodyPr wrap="square" lIns="0" tIns="0" rIns="0" bIns="0" rtlCol="0"/>
          <a:lstStyle/>
          <a:p>
            <a:endParaRPr/>
          </a:p>
        </p:txBody>
      </p:sp>
      <p:sp>
        <p:nvSpPr>
          <p:cNvPr id="210" name="object 210"/>
          <p:cNvSpPr/>
          <p:nvPr/>
        </p:nvSpPr>
        <p:spPr>
          <a:xfrm>
            <a:off x="10337956" y="4112183"/>
            <a:ext cx="0" cy="88265"/>
          </a:xfrm>
          <a:custGeom>
            <a:avLst/>
            <a:gdLst/>
            <a:ahLst/>
            <a:cxnLst/>
            <a:rect l="l" t="t" r="r" b="b"/>
            <a:pathLst>
              <a:path h="88264">
                <a:moveTo>
                  <a:pt x="0" y="0"/>
                </a:moveTo>
                <a:lnTo>
                  <a:pt x="0" y="88223"/>
                </a:lnTo>
              </a:path>
            </a:pathLst>
          </a:custGeom>
          <a:ln w="9524">
            <a:solidFill>
              <a:srgbClr val="FFFFFF"/>
            </a:solidFill>
          </a:ln>
        </p:spPr>
        <p:txBody>
          <a:bodyPr wrap="square" lIns="0" tIns="0" rIns="0" bIns="0" rtlCol="0"/>
          <a:lstStyle/>
          <a:p>
            <a:endParaRPr/>
          </a:p>
        </p:txBody>
      </p:sp>
      <p:sp>
        <p:nvSpPr>
          <p:cNvPr id="211" name="object 211"/>
          <p:cNvSpPr/>
          <p:nvPr/>
        </p:nvSpPr>
        <p:spPr>
          <a:xfrm>
            <a:off x="10777883" y="3479376"/>
            <a:ext cx="0" cy="633095"/>
          </a:xfrm>
          <a:custGeom>
            <a:avLst/>
            <a:gdLst/>
            <a:ahLst/>
            <a:cxnLst/>
            <a:rect l="l" t="t" r="r" b="b"/>
            <a:pathLst>
              <a:path h="633095">
                <a:moveTo>
                  <a:pt x="0" y="0"/>
                </a:moveTo>
                <a:lnTo>
                  <a:pt x="0" y="632807"/>
                </a:lnTo>
              </a:path>
            </a:pathLst>
          </a:custGeom>
          <a:ln w="9524">
            <a:solidFill>
              <a:srgbClr val="FFFFFF"/>
            </a:solidFill>
          </a:ln>
        </p:spPr>
        <p:txBody>
          <a:bodyPr wrap="square" lIns="0" tIns="0" rIns="0" bIns="0" rtlCol="0"/>
          <a:lstStyle/>
          <a:p>
            <a:endParaRPr/>
          </a:p>
        </p:txBody>
      </p:sp>
      <p:sp>
        <p:nvSpPr>
          <p:cNvPr id="212" name="object 212"/>
          <p:cNvSpPr/>
          <p:nvPr/>
        </p:nvSpPr>
        <p:spPr>
          <a:xfrm>
            <a:off x="10728959" y="3479376"/>
            <a:ext cx="49530" cy="0"/>
          </a:xfrm>
          <a:custGeom>
            <a:avLst/>
            <a:gdLst/>
            <a:ahLst/>
            <a:cxnLst/>
            <a:rect l="l" t="t" r="r" b="b"/>
            <a:pathLst>
              <a:path w="49529">
                <a:moveTo>
                  <a:pt x="0" y="0"/>
                </a:moveTo>
                <a:lnTo>
                  <a:pt x="48923" y="0"/>
                </a:lnTo>
              </a:path>
            </a:pathLst>
          </a:custGeom>
          <a:ln w="9525">
            <a:solidFill>
              <a:srgbClr val="FFFFFF"/>
            </a:solidFill>
          </a:ln>
        </p:spPr>
        <p:txBody>
          <a:bodyPr wrap="square" lIns="0" tIns="0" rIns="0" bIns="0" rtlCol="0"/>
          <a:lstStyle/>
          <a:p>
            <a:endParaRPr/>
          </a:p>
        </p:txBody>
      </p:sp>
      <p:sp>
        <p:nvSpPr>
          <p:cNvPr id="213" name="object 213"/>
          <p:cNvSpPr/>
          <p:nvPr/>
        </p:nvSpPr>
        <p:spPr>
          <a:xfrm>
            <a:off x="10337956" y="3479376"/>
            <a:ext cx="83185" cy="0"/>
          </a:xfrm>
          <a:custGeom>
            <a:avLst/>
            <a:gdLst/>
            <a:ahLst/>
            <a:cxnLst/>
            <a:rect l="l" t="t" r="r" b="b"/>
            <a:pathLst>
              <a:path w="83184">
                <a:moveTo>
                  <a:pt x="0" y="0"/>
                </a:moveTo>
                <a:lnTo>
                  <a:pt x="83155" y="0"/>
                </a:lnTo>
              </a:path>
            </a:pathLst>
          </a:custGeom>
          <a:ln w="9525">
            <a:solidFill>
              <a:srgbClr val="FFFFFF"/>
            </a:solidFill>
          </a:ln>
        </p:spPr>
        <p:txBody>
          <a:bodyPr wrap="square" lIns="0" tIns="0" rIns="0" bIns="0" rtlCol="0"/>
          <a:lstStyle/>
          <a:p>
            <a:endParaRPr/>
          </a:p>
        </p:txBody>
      </p:sp>
      <p:sp>
        <p:nvSpPr>
          <p:cNvPr id="214" name="object 214"/>
          <p:cNvSpPr/>
          <p:nvPr/>
        </p:nvSpPr>
        <p:spPr>
          <a:xfrm>
            <a:off x="10117824" y="4677815"/>
            <a:ext cx="0" cy="308610"/>
          </a:xfrm>
          <a:custGeom>
            <a:avLst/>
            <a:gdLst/>
            <a:ahLst/>
            <a:cxnLst/>
            <a:rect l="l" t="t" r="r" b="b"/>
            <a:pathLst>
              <a:path h="308610">
                <a:moveTo>
                  <a:pt x="0" y="0"/>
                </a:moveTo>
                <a:lnTo>
                  <a:pt x="0" y="308529"/>
                </a:lnTo>
              </a:path>
            </a:pathLst>
          </a:custGeom>
          <a:ln w="9524">
            <a:solidFill>
              <a:srgbClr val="FFFFFF"/>
            </a:solidFill>
          </a:ln>
        </p:spPr>
        <p:txBody>
          <a:bodyPr wrap="square" lIns="0" tIns="0" rIns="0" bIns="0" rtlCol="0"/>
          <a:lstStyle/>
          <a:p>
            <a:endParaRPr/>
          </a:p>
        </p:txBody>
      </p:sp>
      <p:sp>
        <p:nvSpPr>
          <p:cNvPr id="215" name="object 215"/>
          <p:cNvSpPr/>
          <p:nvPr/>
        </p:nvSpPr>
        <p:spPr>
          <a:xfrm>
            <a:off x="10337956" y="3479376"/>
            <a:ext cx="0" cy="633095"/>
          </a:xfrm>
          <a:custGeom>
            <a:avLst/>
            <a:gdLst/>
            <a:ahLst/>
            <a:cxnLst/>
            <a:rect l="l" t="t" r="r" b="b"/>
            <a:pathLst>
              <a:path h="633095">
                <a:moveTo>
                  <a:pt x="0" y="0"/>
                </a:moveTo>
                <a:lnTo>
                  <a:pt x="0" y="632807"/>
                </a:lnTo>
              </a:path>
            </a:pathLst>
          </a:custGeom>
          <a:ln w="9524">
            <a:solidFill>
              <a:srgbClr val="FFFFFF"/>
            </a:solidFill>
          </a:ln>
        </p:spPr>
        <p:txBody>
          <a:bodyPr wrap="square" lIns="0" tIns="0" rIns="0" bIns="0" rtlCol="0"/>
          <a:lstStyle/>
          <a:p>
            <a:endParaRPr/>
          </a:p>
        </p:txBody>
      </p:sp>
      <p:sp>
        <p:nvSpPr>
          <p:cNvPr id="216" name="object 216"/>
          <p:cNvSpPr/>
          <p:nvPr/>
        </p:nvSpPr>
        <p:spPr>
          <a:xfrm>
            <a:off x="10337956" y="4112183"/>
            <a:ext cx="440055" cy="0"/>
          </a:xfrm>
          <a:custGeom>
            <a:avLst/>
            <a:gdLst/>
            <a:ahLst/>
            <a:cxnLst/>
            <a:rect l="l" t="t" r="r" b="b"/>
            <a:pathLst>
              <a:path w="440054">
                <a:moveTo>
                  <a:pt x="0" y="0"/>
                </a:moveTo>
                <a:lnTo>
                  <a:pt x="439926" y="0"/>
                </a:lnTo>
              </a:path>
            </a:pathLst>
          </a:custGeom>
          <a:ln w="9525">
            <a:solidFill>
              <a:srgbClr val="FFFFFF"/>
            </a:solidFill>
          </a:ln>
        </p:spPr>
        <p:txBody>
          <a:bodyPr wrap="square" lIns="0" tIns="0" rIns="0" bIns="0" rtlCol="0"/>
          <a:lstStyle/>
          <a:p>
            <a:endParaRPr/>
          </a:p>
        </p:txBody>
      </p:sp>
      <p:sp>
        <p:nvSpPr>
          <p:cNvPr id="217" name="object 217"/>
          <p:cNvSpPr/>
          <p:nvPr/>
        </p:nvSpPr>
        <p:spPr>
          <a:xfrm>
            <a:off x="8137815" y="4408690"/>
            <a:ext cx="0" cy="224154"/>
          </a:xfrm>
          <a:custGeom>
            <a:avLst/>
            <a:gdLst/>
            <a:ahLst/>
            <a:cxnLst/>
            <a:rect l="l" t="t" r="r" b="b"/>
            <a:pathLst>
              <a:path h="224154">
                <a:moveTo>
                  <a:pt x="0" y="0"/>
                </a:moveTo>
                <a:lnTo>
                  <a:pt x="0" y="224064"/>
                </a:lnTo>
              </a:path>
            </a:pathLst>
          </a:custGeom>
          <a:ln w="9524">
            <a:solidFill>
              <a:srgbClr val="FFFFFF"/>
            </a:solidFill>
          </a:ln>
        </p:spPr>
        <p:txBody>
          <a:bodyPr wrap="square" lIns="0" tIns="0" rIns="0" bIns="0" rtlCol="0"/>
          <a:lstStyle/>
          <a:p>
            <a:endParaRPr/>
          </a:p>
        </p:txBody>
      </p:sp>
      <p:sp>
        <p:nvSpPr>
          <p:cNvPr id="218" name="object 218"/>
          <p:cNvSpPr/>
          <p:nvPr/>
        </p:nvSpPr>
        <p:spPr>
          <a:xfrm>
            <a:off x="7697736" y="4408690"/>
            <a:ext cx="0" cy="224154"/>
          </a:xfrm>
          <a:custGeom>
            <a:avLst/>
            <a:gdLst/>
            <a:ahLst/>
            <a:cxnLst/>
            <a:rect l="l" t="t" r="r" b="b"/>
            <a:pathLst>
              <a:path h="224154">
                <a:moveTo>
                  <a:pt x="0" y="0"/>
                </a:moveTo>
                <a:lnTo>
                  <a:pt x="0" y="224064"/>
                </a:lnTo>
              </a:path>
            </a:pathLst>
          </a:custGeom>
          <a:ln w="9524">
            <a:solidFill>
              <a:srgbClr val="FFFFFF"/>
            </a:solidFill>
          </a:ln>
        </p:spPr>
        <p:txBody>
          <a:bodyPr wrap="square" lIns="0" tIns="0" rIns="0" bIns="0" rtlCol="0"/>
          <a:lstStyle/>
          <a:p>
            <a:endParaRPr/>
          </a:p>
        </p:txBody>
      </p:sp>
      <p:sp>
        <p:nvSpPr>
          <p:cNvPr id="219" name="object 219"/>
          <p:cNvSpPr/>
          <p:nvPr/>
        </p:nvSpPr>
        <p:spPr>
          <a:xfrm>
            <a:off x="7697736" y="4986345"/>
            <a:ext cx="440690" cy="0"/>
          </a:xfrm>
          <a:custGeom>
            <a:avLst/>
            <a:gdLst/>
            <a:ahLst/>
            <a:cxnLst/>
            <a:rect l="l" t="t" r="r" b="b"/>
            <a:pathLst>
              <a:path w="440690">
                <a:moveTo>
                  <a:pt x="0" y="0"/>
                </a:moveTo>
                <a:lnTo>
                  <a:pt x="440079" y="0"/>
                </a:lnTo>
              </a:path>
            </a:pathLst>
          </a:custGeom>
          <a:ln w="9525">
            <a:solidFill>
              <a:srgbClr val="FFFFFF"/>
            </a:solidFill>
          </a:ln>
        </p:spPr>
        <p:txBody>
          <a:bodyPr wrap="square" lIns="0" tIns="0" rIns="0" bIns="0" rtlCol="0"/>
          <a:lstStyle/>
          <a:p>
            <a:endParaRPr/>
          </a:p>
        </p:txBody>
      </p:sp>
      <p:sp>
        <p:nvSpPr>
          <p:cNvPr id="220" name="object 220"/>
          <p:cNvSpPr/>
          <p:nvPr/>
        </p:nvSpPr>
        <p:spPr>
          <a:xfrm>
            <a:off x="7697736" y="4632755"/>
            <a:ext cx="440690" cy="0"/>
          </a:xfrm>
          <a:custGeom>
            <a:avLst/>
            <a:gdLst/>
            <a:ahLst/>
            <a:cxnLst/>
            <a:rect l="l" t="t" r="r" b="b"/>
            <a:pathLst>
              <a:path w="440690">
                <a:moveTo>
                  <a:pt x="0" y="0"/>
                </a:moveTo>
                <a:lnTo>
                  <a:pt x="440079" y="0"/>
                </a:lnTo>
              </a:path>
            </a:pathLst>
          </a:custGeom>
          <a:ln w="9525">
            <a:solidFill>
              <a:srgbClr val="FFFFFF"/>
            </a:solidFill>
          </a:ln>
        </p:spPr>
        <p:txBody>
          <a:bodyPr wrap="square" lIns="0" tIns="0" rIns="0" bIns="0" rtlCol="0"/>
          <a:lstStyle/>
          <a:p>
            <a:endParaRPr/>
          </a:p>
        </p:txBody>
      </p:sp>
      <p:sp>
        <p:nvSpPr>
          <p:cNvPr id="221" name="object 221"/>
          <p:cNvSpPr/>
          <p:nvPr/>
        </p:nvSpPr>
        <p:spPr>
          <a:xfrm>
            <a:off x="7697736" y="4277116"/>
            <a:ext cx="0" cy="132080"/>
          </a:xfrm>
          <a:custGeom>
            <a:avLst/>
            <a:gdLst/>
            <a:ahLst/>
            <a:cxnLst/>
            <a:rect l="l" t="t" r="r" b="b"/>
            <a:pathLst>
              <a:path h="132079">
                <a:moveTo>
                  <a:pt x="0" y="0"/>
                </a:moveTo>
                <a:lnTo>
                  <a:pt x="0" y="131573"/>
                </a:lnTo>
              </a:path>
            </a:pathLst>
          </a:custGeom>
          <a:ln w="9524">
            <a:solidFill>
              <a:srgbClr val="FFFFFF"/>
            </a:solidFill>
          </a:ln>
        </p:spPr>
        <p:txBody>
          <a:bodyPr wrap="square" lIns="0" tIns="0" rIns="0" bIns="0" rtlCol="0"/>
          <a:lstStyle/>
          <a:p>
            <a:endParaRPr/>
          </a:p>
        </p:txBody>
      </p:sp>
      <p:sp>
        <p:nvSpPr>
          <p:cNvPr id="222" name="object 222"/>
          <p:cNvSpPr/>
          <p:nvPr/>
        </p:nvSpPr>
        <p:spPr>
          <a:xfrm>
            <a:off x="7697736" y="4408690"/>
            <a:ext cx="440690" cy="0"/>
          </a:xfrm>
          <a:custGeom>
            <a:avLst/>
            <a:gdLst/>
            <a:ahLst/>
            <a:cxnLst/>
            <a:rect l="l" t="t" r="r" b="b"/>
            <a:pathLst>
              <a:path w="440690">
                <a:moveTo>
                  <a:pt x="0" y="0"/>
                </a:moveTo>
                <a:lnTo>
                  <a:pt x="440079" y="0"/>
                </a:lnTo>
              </a:path>
            </a:pathLst>
          </a:custGeom>
          <a:ln w="9525">
            <a:solidFill>
              <a:srgbClr val="FFFFFF"/>
            </a:solidFill>
          </a:ln>
        </p:spPr>
        <p:txBody>
          <a:bodyPr wrap="square" lIns="0" tIns="0" rIns="0" bIns="0" rtlCol="0"/>
          <a:lstStyle/>
          <a:p>
            <a:endParaRPr/>
          </a:p>
        </p:txBody>
      </p:sp>
      <p:sp>
        <p:nvSpPr>
          <p:cNvPr id="223" name="object 223"/>
          <p:cNvSpPr/>
          <p:nvPr/>
        </p:nvSpPr>
        <p:spPr>
          <a:xfrm>
            <a:off x="8137815" y="4277116"/>
            <a:ext cx="0" cy="132080"/>
          </a:xfrm>
          <a:custGeom>
            <a:avLst/>
            <a:gdLst/>
            <a:ahLst/>
            <a:cxnLst/>
            <a:rect l="l" t="t" r="r" b="b"/>
            <a:pathLst>
              <a:path h="132079">
                <a:moveTo>
                  <a:pt x="0" y="0"/>
                </a:moveTo>
                <a:lnTo>
                  <a:pt x="0" y="131573"/>
                </a:lnTo>
              </a:path>
            </a:pathLst>
          </a:custGeom>
          <a:ln w="9524">
            <a:solidFill>
              <a:srgbClr val="FFFFFF"/>
            </a:solidFill>
          </a:ln>
        </p:spPr>
        <p:txBody>
          <a:bodyPr wrap="square" lIns="0" tIns="0" rIns="0" bIns="0" rtlCol="0"/>
          <a:lstStyle/>
          <a:p>
            <a:endParaRPr/>
          </a:p>
        </p:txBody>
      </p:sp>
      <p:sp>
        <p:nvSpPr>
          <p:cNvPr id="224" name="object 224"/>
          <p:cNvSpPr/>
          <p:nvPr/>
        </p:nvSpPr>
        <p:spPr>
          <a:xfrm>
            <a:off x="8357778" y="4000422"/>
            <a:ext cx="440690" cy="0"/>
          </a:xfrm>
          <a:custGeom>
            <a:avLst/>
            <a:gdLst/>
            <a:ahLst/>
            <a:cxnLst/>
            <a:rect l="l" t="t" r="r" b="b"/>
            <a:pathLst>
              <a:path w="440690">
                <a:moveTo>
                  <a:pt x="0" y="0"/>
                </a:moveTo>
                <a:lnTo>
                  <a:pt x="440095" y="0"/>
                </a:lnTo>
              </a:path>
            </a:pathLst>
          </a:custGeom>
          <a:ln w="9525">
            <a:solidFill>
              <a:srgbClr val="FFFFFF"/>
            </a:solidFill>
          </a:ln>
        </p:spPr>
        <p:txBody>
          <a:bodyPr wrap="square" lIns="0" tIns="0" rIns="0" bIns="0" rtlCol="0"/>
          <a:lstStyle/>
          <a:p>
            <a:endParaRPr/>
          </a:p>
        </p:txBody>
      </p:sp>
      <p:sp>
        <p:nvSpPr>
          <p:cNvPr id="225" name="object 225"/>
          <p:cNvSpPr/>
          <p:nvPr/>
        </p:nvSpPr>
        <p:spPr>
          <a:xfrm>
            <a:off x="8797874" y="3290736"/>
            <a:ext cx="0" cy="709930"/>
          </a:xfrm>
          <a:custGeom>
            <a:avLst/>
            <a:gdLst/>
            <a:ahLst/>
            <a:cxnLst/>
            <a:rect l="l" t="t" r="r" b="b"/>
            <a:pathLst>
              <a:path h="709929">
                <a:moveTo>
                  <a:pt x="0" y="0"/>
                </a:moveTo>
                <a:lnTo>
                  <a:pt x="0" y="709685"/>
                </a:lnTo>
              </a:path>
            </a:pathLst>
          </a:custGeom>
          <a:ln w="9524">
            <a:solidFill>
              <a:srgbClr val="FFFFFF"/>
            </a:solidFill>
          </a:ln>
        </p:spPr>
        <p:txBody>
          <a:bodyPr wrap="square" lIns="0" tIns="0" rIns="0" bIns="0" rtlCol="0"/>
          <a:lstStyle/>
          <a:p>
            <a:endParaRPr/>
          </a:p>
        </p:txBody>
      </p:sp>
      <p:sp>
        <p:nvSpPr>
          <p:cNvPr id="226" name="object 226"/>
          <p:cNvSpPr/>
          <p:nvPr/>
        </p:nvSpPr>
        <p:spPr>
          <a:xfrm>
            <a:off x="8357778" y="4000422"/>
            <a:ext cx="0" cy="99695"/>
          </a:xfrm>
          <a:custGeom>
            <a:avLst/>
            <a:gdLst/>
            <a:ahLst/>
            <a:cxnLst/>
            <a:rect l="l" t="t" r="r" b="b"/>
            <a:pathLst>
              <a:path h="99695">
                <a:moveTo>
                  <a:pt x="0" y="0"/>
                </a:moveTo>
                <a:lnTo>
                  <a:pt x="0" y="99400"/>
                </a:lnTo>
              </a:path>
            </a:pathLst>
          </a:custGeom>
          <a:ln w="9524">
            <a:solidFill>
              <a:srgbClr val="FFFFFF"/>
            </a:solidFill>
          </a:ln>
        </p:spPr>
        <p:txBody>
          <a:bodyPr wrap="square" lIns="0" tIns="0" rIns="0" bIns="0" rtlCol="0"/>
          <a:lstStyle/>
          <a:p>
            <a:endParaRPr/>
          </a:p>
        </p:txBody>
      </p:sp>
      <p:sp>
        <p:nvSpPr>
          <p:cNvPr id="227" name="object 227"/>
          <p:cNvSpPr/>
          <p:nvPr/>
        </p:nvSpPr>
        <p:spPr>
          <a:xfrm>
            <a:off x="8357778" y="4099822"/>
            <a:ext cx="440690" cy="0"/>
          </a:xfrm>
          <a:custGeom>
            <a:avLst/>
            <a:gdLst/>
            <a:ahLst/>
            <a:cxnLst/>
            <a:rect l="l" t="t" r="r" b="b"/>
            <a:pathLst>
              <a:path w="440690">
                <a:moveTo>
                  <a:pt x="0" y="0"/>
                </a:moveTo>
                <a:lnTo>
                  <a:pt x="440095" y="0"/>
                </a:lnTo>
              </a:path>
            </a:pathLst>
          </a:custGeom>
          <a:ln w="9525">
            <a:solidFill>
              <a:srgbClr val="FFFFFF"/>
            </a:solidFill>
          </a:ln>
        </p:spPr>
        <p:txBody>
          <a:bodyPr wrap="square" lIns="0" tIns="0" rIns="0" bIns="0" rtlCol="0"/>
          <a:lstStyle/>
          <a:p>
            <a:endParaRPr/>
          </a:p>
        </p:txBody>
      </p:sp>
      <p:sp>
        <p:nvSpPr>
          <p:cNvPr id="228" name="object 228"/>
          <p:cNvSpPr/>
          <p:nvPr/>
        </p:nvSpPr>
        <p:spPr>
          <a:xfrm>
            <a:off x="8357778" y="3290736"/>
            <a:ext cx="0" cy="709930"/>
          </a:xfrm>
          <a:custGeom>
            <a:avLst/>
            <a:gdLst/>
            <a:ahLst/>
            <a:cxnLst/>
            <a:rect l="l" t="t" r="r" b="b"/>
            <a:pathLst>
              <a:path h="709929">
                <a:moveTo>
                  <a:pt x="0" y="0"/>
                </a:moveTo>
                <a:lnTo>
                  <a:pt x="0" y="709685"/>
                </a:lnTo>
              </a:path>
            </a:pathLst>
          </a:custGeom>
          <a:ln w="9524">
            <a:solidFill>
              <a:srgbClr val="FFFFFF"/>
            </a:solidFill>
          </a:ln>
        </p:spPr>
        <p:txBody>
          <a:bodyPr wrap="square" lIns="0" tIns="0" rIns="0" bIns="0" rtlCol="0"/>
          <a:lstStyle/>
          <a:p>
            <a:endParaRPr/>
          </a:p>
        </p:txBody>
      </p:sp>
      <p:sp>
        <p:nvSpPr>
          <p:cNvPr id="229" name="object 229"/>
          <p:cNvSpPr/>
          <p:nvPr/>
        </p:nvSpPr>
        <p:spPr>
          <a:xfrm>
            <a:off x="8137815" y="4632755"/>
            <a:ext cx="0" cy="353695"/>
          </a:xfrm>
          <a:custGeom>
            <a:avLst/>
            <a:gdLst/>
            <a:ahLst/>
            <a:cxnLst/>
            <a:rect l="l" t="t" r="r" b="b"/>
            <a:pathLst>
              <a:path h="353695">
                <a:moveTo>
                  <a:pt x="0" y="0"/>
                </a:moveTo>
                <a:lnTo>
                  <a:pt x="0" y="353589"/>
                </a:lnTo>
              </a:path>
            </a:pathLst>
          </a:custGeom>
          <a:ln w="9524">
            <a:solidFill>
              <a:srgbClr val="FFFFFF"/>
            </a:solidFill>
          </a:ln>
        </p:spPr>
        <p:txBody>
          <a:bodyPr wrap="square" lIns="0" tIns="0" rIns="0" bIns="0" rtlCol="0"/>
          <a:lstStyle/>
          <a:p>
            <a:endParaRPr/>
          </a:p>
        </p:txBody>
      </p:sp>
      <p:sp>
        <p:nvSpPr>
          <p:cNvPr id="230" name="object 230"/>
          <p:cNvSpPr/>
          <p:nvPr/>
        </p:nvSpPr>
        <p:spPr>
          <a:xfrm>
            <a:off x="7697736" y="4632755"/>
            <a:ext cx="0" cy="353695"/>
          </a:xfrm>
          <a:custGeom>
            <a:avLst/>
            <a:gdLst/>
            <a:ahLst/>
            <a:cxnLst/>
            <a:rect l="l" t="t" r="r" b="b"/>
            <a:pathLst>
              <a:path h="353695">
                <a:moveTo>
                  <a:pt x="0" y="0"/>
                </a:moveTo>
                <a:lnTo>
                  <a:pt x="0" y="353589"/>
                </a:lnTo>
              </a:path>
            </a:pathLst>
          </a:custGeom>
          <a:ln w="9524">
            <a:solidFill>
              <a:srgbClr val="FFFFFF"/>
            </a:solidFill>
          </a:ln>
        </p:spPr>
        <p:txBody>
          <a:bodyPr wrap="square" lIns="0" tIns="0" rIns="0" bIns="0" rtlCol="0"/>
          <a:lstStyle/>
          <a:p>
            <a:endParaRPr/>
          </a:p>
        </p:txBody>
      </p:sp>
      <p:sp>
        <p:nvSpPr>
          <p:cNvPr id="231" name="object 231"/>
          <p:cNvSpPr/>
          <p:nvPr/>
        </p:nvSpPr>
        <p:spPr>
          <a:xfrm>
            <a:off x="8357778" y="4000422"/>
            <a:ext cx="440690" cy="0"/>
          </a:xfrm>
          <a:custGeom>
            <a:avLst/>
            <a:gdLst/>
            <a:ahLst/>
            <a:cxnLst/>
            <a:rect l="l" t="t" r="r" b="b"/>
            <a:pathLst>
              <a:path w="440690">
                <a:moveTo>
                  <a:pt x="0" y="0"/>
                </a:moveTo>
                <a:lnTo>
                  <a:pt x="440095" y="0"/>
                </a:lnTo>
              </a:path>
            </a:pathLst>
          </a:custGeom>
          <a:ln w="9525">
            <a:solidFill>
              <a:srgbClr val="FFFFFF"/>
            </a:solidFill>
          </a:ln>
        </p:spPr>
        <p:txBody>
          <a:bodyPr wrap="square" lIns="0" tIns="0" rIns="0" bIns="0" rtlCol="0"/>
          <a:lstStyle/>
          <a:p>
            <a:endParaRPr/>
          </a:p>
        </p:txBody>
      </p:sp>
      <p:sp>
        <p:nvSpPr>
          <p:cNvPr id="232" name="object 232"/>
          <p:cNvSpPr/>
          <p:nvPr/>
        </p:nvSpPr>
        <p:spPr>
          <a:xfrm>
            <a:off x="8727947" y="3290736"/>
            <a:ext cx="70485" cy="0"/>
          </a:xfrm>
          <a:custGeom>
            <a:avLst/>
            <a:gdLst/>
            <a:ahLst/>
            <a:cxnLst/>
            <a:rect l="l" t="t" r="r" b="b"/>
            <a:pathLst>
              <a:path w="70484">
                <a:moveTo>
                  <a:pt x="0" y="0"/>
                </a:moveTo>
                <a:lnTo>
                  <a:pt x="69926" y="0"/>
                </a:lnTo>
              </a:path>
            </a:pathLst>
          </a:custGeom>
          <a:ln w="9525">
            <a:solidFill>
              <a:srgbClr val="FFFFFF"/>
            </a:solidFill>
          </a:ln>
        </p:spPr>
        <p:txBody>
          <a:bodyPr wrap="square" lIns="0" tIns="0" rIns="0" bIns="0" rtlCol="0"/>
          <a:lstStyle/>
          <a:p>
            <a:endParaRPr/>
          </a:p>
        </p:txBody>
      </p:sp>
      <p:sp>
        <p:nvSpPr>
          <p:cNvPr id="233" name="object 233"/>
          <p:cNvSpPr/>
          <p:nvPr/>
        </p:nvSpPr>
        <p:spPr>
          <a:xfrm>
            <a:off x="8357778" y="3290736"/>
            <a:ext cx="62865" cy="0"/>
          </a:xfrm>
          <a:custGeom>
            <a:avLst/>
            <a:gdLst/>
            <a:ahLst/>
            <a:cxnLst/>
            <a:rect l="l" t="t" r="r" b="b"/>
            <a:pathLst>
              <a:path w="62865">
                <a:moveTo>
                  <a:pt x="0" y="0"/>
                </a:moveTo>
                <a:lnTo>
                  <a:pt x="62321" y="0"/>
                </a:lnTo>
              </a:path>
            </a:pathLst>
          </a:custGeom>
          <a:ln w="9525">
            <a:solidFill>
              <a:srgbClr val="FFFFFF"/>
            </a:solidFill>
          </a:ln>
        </p:spPr>
        <p:txBody>
          <a:bodyPr wrap="square" lIns="0" tIns="0" rIns="0" bIns="0" rtlCol="0"/>
          <a:lstStyle/>
          <a:p>
            <a:endParaRPr/>
          </a:p>
        </p:txBody>
      </p:sp>
      <p:sp>
        <p:nvSpPr>
          <p:cNvPr id="234" name="object 234"/>
          <p:cNvSpPr/>
          <p:nvPr/>
        </p:nvSpPr>
        <p:spPr>
          <a:xfrm>
            <a:off x="7697736" y="4025145"/>
            <a:ext cx="440690" cy="0"/>
          </a:xfrm>
          <a:custGeom>
            <a:avLst/>
            <a:gdLst/>
            <a:ahLst/>
            <a:cxnLst/>
            <a:rect l="l" t="t" r="r" b="b"/>
            <a:pathLst>
              <a:path w="440690">
                <a:moveTo>
                  <a:pt x="0" y="0"/>
                </a:moveTo>
                <a:lnTo>
                  <a:pt x="440079" y="0"/>
                </a:lnTo>
              </a:path>
            </a:pathLst>
          </a:custGeom>
          <a:ln w="9525">
            <a:solidFill>
              <a:srgbClr val="FFFFFF"/>
            </a:solidFill>
          </a:ln>
        </p:spPr>
        <p:txBody>
          <a:bodyPr wrap="square" lIns="0" tIns="0" rIns="0" bIns="0" rtlCol="0"/>
          <a:lstStyle/>
          <a:p>
            <a:endParaRPr/>
          </a:p>
        </p:txBody>
      </p:sp>
      <p:sp>
        <p:nvSpPr>
          <p:cNvPr id="235" name="object 235"/>
          <p:cNvSpPr/>
          <p:nvPr/>
        </p:nvSpPr>
        <p:spPr>
          <a:xfrm>
            <a:off x="7697736" y="3918294"/>
            <a:ext cx="440690" cy="0"/>
          </a:xfrm>
          <a:custGeom>
            <a:avLst/>
            <a:gdLst/>
            <a:ahLst/>
            <a:cxnLst/>
            <a:rect l="l" t="t" r="r" b="b"/>
            <a:pathLst>
              <a:path w="440690">
                <a:moveTo>
                  <a:pt x="0" y="0"/>
                </a:moveTo>
                <a:lnTo>
                  <a:pt x="440079" y="0"/>
                </a:lnTo>
              </a:path>
            </a:pathLst>
          </a:custGeom>
          <a:ln w="9525">
            <a:solidFill>
              <a:srgbClr val="FFFFFF"/>
            </a:solidFill>
          </a:ln>
        </p:spPr>
        <p:txBody>
          <a:bodyPr wrap="square" lIns="0" tIns="0" rIns="0" bIns="0" rtlCol="0"/>
          <a:lstStyle/>
          <a:p>
            <a:endParaRPr/>
          </a:p>
        </p:txBody>
      </p:sp>
      <p:sp>
        <p:nvSpPr>
          <p:cNvPr id="236" name="object 236"/>
          <p:cNvSpPr/>
          <p:nvPr/>
        </p:nvSpPr>
        <p:spPr>
          <a:xfrm>
            <a:off x="8137815" y="3918294"/>
            <a:ext cx="0" cy="107314"/>
          </a:xfrm>
          <a:custGeom>
            <a:avLst/>
            <a:gdLst/>
            <a:ahLst/>
            <a:cxnLst/>
            <a:rect l="l" t="t" r="r" b="b"/>
            <a:pathLst>
              <a:path h="107314">
                <a:moveTo>
                  <a:pt x="0" y="0"/>
                </a:moveTo>
                <a:lnTo>
                  <a:pt x="0" y="106850"/>
                </a:lnTo>
              </a:path>
            </a:pathLst>
          </a:custGeom>
          <a:ln w="9524">
            <a:solidFill>
              <a:srgbClr val="FFFFFF"/>
            </a:solidFill>
          </a:ln>
        </p:spPr>
        <p:txBody>
          <a:bodyPr wrap="square" lIns="0" tIns="0" rIns="0" bIns="0" rtlCol="0"/>
          <a:lstStyle/>
          <a:p>
            <a:endParaRPr/>
          </a:p>
        </p:txBody>
      </p:sp>
      <p:sp>
        <p:nvSpPr>
          <p:cNvPr id="237" name="object 237"/>
          <p:cNvSpPr/>
          <p:nvPr/>
        </p:nvSpPr>
        <p:spPr>
          <a:xfrm>
            <a:off x="7697736" y="3918294"/>
            <a:ext cx="0" cy="107314"/>
          </a:xfrm>
          <a:custGeom>
            <a:avLst/>
            <a:gdLst/>
            <a:ahLst/>
            <a:cxnLst/>
            <a:rect l="l" t="t" r="r" b="b"/>
            <a:pathLst>
              <a:path h="107314">
                <a:moveTo>
                  <a:pt x="0" y="0"/>
                </a:moveTo>
                <a:lnTo>
                  <a:pt x="0" y="106850"/>
                </a:lnTo>
              </a:path>
            </a:pathLst>
          </a:custGeom>
          <a:ln w="9524">
            <a:solidFill>
              <a:srgbClr val="FFFFFF"/>
            </a:solidFill>
          </a:ln>
        </p:spPr>
        <p:txBody>
          <a:bodyPr wrap="square" lIns="0" tIns="0" rIns="0" bIns="0" rtlCol="0"/>
          <a:lstStyle/>
          <a:p>
            <a:endParaRPr/>
          </a:p>
        </p:txBody>
      </p:sp>
      <p:sp>
        <p:nvSpPr>
          <p:cNvPr id="238" name="object 238"/>
          <p:cNvSpPr/>
          <p:nvPr/>
        </p:nvSpPr>
        <p:spPr>
          <a:xfrm>
            <a:off x="8137815" y="3189642"/>
            <a:ext cx="0" cy="728980"/>
          </a:xfrm>
          <a:custGeom>
            <a:avLst/>
            <a:gdLst/>
            <a:ahLst/>
            <a:cxnLst/>
            <a:rect l="l" t="t" r="r" b="b"/>
            <a:pathLst>
              <a:path h="728979">
                <a:moveTo>
                  <a:pt x="0" y="0"/>
                </a:moveTo>
                <a:lnTo>
                  <a:pt x="0" y="728651"/>
                </a:lnTo>
              </a:path>
            </a:pathLst>
          </a:custGeom>
          <a:ln w="9524">
            <a:solidFill>
              <a:srgbClr val="FFFFFF"/>
            </a:solidFill>
          </a:ln>
        </p:spPr>
        <p:txBody>
          <a:bodyPr wrap="square" lIns="0" tIns="0" rIns="0" bIns="0" rtlCol="0"/>
          <a:lstStyle/>
          <a:p>
            <a:endParaRPr/>
          </a:p>
        </p:txBody>
      </p:sp>
      <p:sp>
        <p:nvSpPr>
          <p:cNvPr id="239" name="object 239"/>
          <p:cNvSpPr/>
          <p:nvPr/>
        </p:nvSpPr>
        <p:spPr>
          <a:xfrm>
            <a:off x="8060435" y="3189642"/>
            <a:ext cx="77470" cy="0"/>
          </a:xfrm>
          <a:custGeom>
            <a:avLst/>
            <a:gdLst/>
            <a:ahLst/>
            <a:cxnLst/>
            <a:rect l="l" t="t" r="r" b="b"/>
            <a:pathLst>
              <a:path w="77470">
                <a:moveTo>
                  <a:pt x="0" y="0"/>
                </a:moveTo>
                <a:lnTo>
                  <a:pt x="77379" y="0"/>
                </a:lnTo>
              </a:path>
            </a:pathLst>
          </a:custGeom>
          <a:ln w="9525">
            <a:solidFill>
              <a:srgbClr val="FFFFFF"/>
            </a:solidFill>
          </a:ln>
        </p:spPr>
        <p:txBody>
          <a:bodyPr wrap="square" lIns="0" tIns="0" rIns="0" bIns="0" rtlCol="0"/>
          <a:lstStyle/>
          <a:p>
            <a:endParaRPr/>
          </a:p>
        </p:txBody>
      </p:sp>
      <p:sp>
        <p:nvSpPr>
          <p:cNvPr id="240" name="object 240"/>
          <p:cNvSpPr/>
          <p:nvPr/>
        </p:nvSpPr>
        <p:spPr>
          <a:xfrm>
            <a:off x="7697736" y="3189642"/>
            <a:ext cx="55244" cy="0"/>
          </a:xfrm>
          <a:custGeom>
            <a:avLst/>
            <a:gdLst/>
            <a:ahLst/>
            <a:cxnLst/>
            <a:rect l="l" t="t" r="r" b="b"/>
            <a:pathLst>
              <a:path w="55245">
                <a:moveTo>
                  <a:pt x="0" y="0"/>
                </a:moveTo>
                <a:lnTo>
                  <a:pt x="54851" y="0"/>
                </a:lnTo>
              </a:path>
            </a:pathLst>
          </a:custGeom>
          <a:ln w="9525">
            <a:solidFill>
              <a:srgbClr val="FFFFFF"/>
            </a:solidFill>
          </a:ln>
        </p:spPr>
        <p:txBody>
          <a:bodyPr wrap="square" lIns="0" tIns="0" rIns="0" bIns="0" rtlCol="0"/>
          <a:lstStyle/>
          <a:p>
            <a:endParaRPr/>
          </a:p>
        </p:txBody>
      </p:sp>
      <p:sp>
        <p:nvSpPr>
          <p:cNvPr id="241" name="object 241"/>
          <p:cNvSpPr/>
          <p:nvPr/>
        </p:nvSpPr>
        <p:spPr>
          <a:xfrm>
            <a:off x="9457764" y="4116247"/>
            <a:ext cx="0" cy="96520"/>
          </a:xfrm>
          <a:custGeom>
            <a:avLst/>
            <a:gdLst/>
            <a:ahLst/>
            <a:cxnLst/>
            <a:rect l="l" t="t" r="r" b="b"/>
            <a:pathLst>
              <a:path h="96520">
                <a:moveTo>
                  <a:pt x="0" y="0"/>
                </a:moveTo>
                <a:lnTo>
                  <a:pt x="0" y="96521"/>
                </a:lnTo>
              </a:path>
            </a:pathLst>
          </a:custGeom>
          <a:ln w="9524">
            <a:solidFill>
              <a:srgbClr val="FFFFFF"/>
            </a:solidFill>
          </a:ln>
        </p:spPr>
        <p:txBody>
          <a:bodyPr wrap="square" lIns="0" tIns="0" rIns="0" bIns="0" rtlCol="0"/>
          <a:lstStyle/>
          <a:p>
            <a:endParaRPr/>
          </a:p>
        </p:txBody>
      </p:sp>
      <p:sp>
        <p:nvSpPr>
          <p:cNvPr id="242" name="object 242"/>
          <p:cNvSpPr/>
          <p:nvPr/>
        </p:nvSpPr>
        <p:spPr>
          <a:xfrm>
            <a:off x="7697736" y="3189642"/>
            <a:ext cx="0" cy="728980"/>
          </a:xfrm>
          <a:custGeom>
            <a:avLst/>
            <a:gdLst/>
            <a:ahLst/>
            <a:cxnLst/>
            <a:rect l="l" t="t" r="r" b="b"/>
            <a:pathLst>
              <a:path h="728979">
                <a:moveTo>
                  <a:pt x="0" y="0"/>
                </a:moveTo>
                <a:lnTo>
                  <a:pt x="0" y="728651"/>
                </a:lnTo>
              </a:path>
            </a:pathLst>
          </a:custGeom>
          <a:ln w="9524">
            <a:solidFill>
              <a:srgbClr val="FFFFFF"/>
            </a:solidFill>
          </a:ln>
        </p:spPr>
        <p:txBody>
          <a:bodyPr wrap="square" lIns="0" tIns="0" rIns="0" bIns="0" rtlCol="0"/>
          <a:lstStyle/>
          <a:p>
            <a:endParaRPr/>
          </a:p>
        </p:txBody>
      </p:sp>
      <p:sp>
        <p:nvSpPr>
          <p:cNvPr id="243" name="object 243"/>
          <p:cNvSpPr/>
          <p:nvPr/>
        </p:nvSpPr>
        <p:spPr>
          <a:xfrm>
            <a:off x="7697736" y="3918294"/>
            <a:ext cx="440690" cy="0"/>
          </a:xfrm>
          <a:custGeom>
            <a:avLst/>
            <a:gdLst/>
            <a:ahLst/>
            <a:cxnLst/>
            <a:rect l="l" t="t" r="r" b="b"/>
            <a:pathLst>
              <a:path w="440690">
                <a:moveTo>
                  <a:pt x="0" y="0"/>
                </a:moveTo>
                <a:lnTo>
                  <a:pt x="440079" y="0"/>
                </a:lnTo>
              </a:path>
            </a:pathLst>
          </a:custGeom>
          <a:ln w="9525">
            <a:solidFill>
              <a:srgbClr val="FFFFFF"/>
            </a:solidFill>
          </a:ln>
        </p:spPr>
        <p:txBody>
          <a:bodyPr wrap="square" lIns="0" tIns="0" rIns="0" bIns="0" rtlCol="0"/>
          <a:lstStyle/>
          <a:p>
            <a:endParaRPr/>
          </a:p>
        </p:txBody>
      </p:sp>
      <p:sp>
        <p:nvSpPr>
          <p:cNvPr id="244" name="object 244"/>
          <p:cNvSpPr/>
          <p:nvPr/>
        </p:nvSpPr>
        <p:spPr>
          <a:xfrm>
            <a:off x="7697736" y="4127593"/>
            <a:ext cx="0" cy="149860"/>
          </a:xfrm>
          <a:custGeom>
            <a:avLst/>
            <a:gdLst/>
            <a:ahLst/>
            <a:cxnLst/>
            <a:rect l="l" t="t" r="r" b="b"/>
            <a:pathLst>
              <a:path h="149860">
                <a:moveTo>
                  <a:pt x="0" y="0"/>
                </a:moveTo>
                <a:lnTo>
                  <a:pt x="0" y="149523"/>
                </a:lnTo>
              </a:path>
            </a:pathLst>
          </a:custGeom>
          <a:ln w="9524">
            <a:solidFill>
              <a:srgbClr val="FFFFFF"/>
            </a:solidFill>
          </a:ln>
        </p:spPr>
        <p:txBody>
          <a:bodyPr wrap="square" lIns="0" tIns="0" rIns="0" bIns="0" rtlCol="0"/>
          <a:lstStyle/>
          <a:p>
            <a:endParaRPr/>
          </a:p>
        </p:txBody>
      </p:sp>
      <p:sp>
        <p:nvSpPr>
          <p:cNvPr id="245" name="object 245"/>
          <p:cNvSpPr/>
          <p:nvPr/>
        </p:nvSpPr>
        <p:spPr>
          <a:xfrm>
            <a:off x="7697736" y="4277116"/>
            <a:ext cx="440690" cy="0"/>
          </a:xfrm>
          <a:custGeom>
            <a:avLst/>
            <a:gdLst/>
            <a:ahLst/>
            <a:cxnLst/>
            <a:rect l="l" t="t" r="r" b="b"/>
            <a:pathLst>
              <a:path w="440690">
                <a:moveTo>
                  <a:pt x="0" y="0"/>
                </a:moveTo>
                <a:lnTo>
                  <a:pt x="440079" y="0"/>
                </a:lnTo>
              </a:path>
            </a:pathLst>
          </a:custGeom>
          <a:ln w="9525">
            <a:solidFill>
              <a:srgbClr val="FFFFFF"/>
            </a:solidFill>
          </a:ln>
        </p:spPr>
        <p:txBody>
          <a:bodyPr wrap="square" lIns="0" tIns="0" rIns="0" bIns="0" rtlCol="0"/>
          <a:lstStyle/>
          <a:p>
            <a:endParaRPr/>
          </a:p>
        </p:txBody>
      </p:sp>
      <p:sp>
        <p:nvSpPr>
          <p:cNvPr id="246" name="object 246"/>
          <p:cNvSpPr/>
          <p:nvPr/>
        </p:nvSpPr>
        <p:spPr>
          <a:xfrm>
            <a:off x="8137815" y="4127593"/>
            <a:ext cx="0" cy="149860"/>
          </a:xfrm>
          <a:custGeom>
            <a:avLst/>
            <a:gdLst/>
            <a:ahLst/>
            <a:cxnLst/>
            <a:rect l="l" t="t" r="r" b="b"/>
            <a:pathLst>
              <a:path h="149860">
                <a:moveTo>
                  <a:pt x="0" y="0"/>
                </a:moveTo>
                <a:lnTo>
                  <a:pt x="0" y="149523"/>
                </a:lnTo>
              </a:path>
            </a:pathLst>
          </a:custGeom>
          <a:ln w="9524">
            <a:solidFill>
              <a:srgbClr val="FFFFFF"/>
            </a:solidFill>
          </a:ln>
        </p:spPr>
        <p:txBody>
          <a:bodyPr wrap="square" lIns="0" tIns="0" rIns="0" bIns="0" rtlCol="0"/>
          <a:lstStyle/>
          <a:p>
            <a:endParaRPr/>
          </a:p>
        </p:txBody>
      </p:sp>
      <p:sp>
        <p:nvSpPr>
          <p:cNvPr id="247" name="object 247"/>
          <p:cNvSpPr/>
          <p:nvPr/>
        </p:nvSpPr>
        <p:spPr>
          <a:xfrm>
            <a:off x="7697736" y="4127593"/>
            <a:ext cx="440690" cy="0"/>
          </a:xfrm>
          <a:custGeom>
            <a:avLst/>
            <a:gdLst/>
            <a:ahLst/>
            <a:cxnLst/>
            <a:rect l="l" t="t" r="r" b="b"/>
            <a:pathLst>
              <a:path w="440690">
                <a:moveTo>
                  <a:pt x="0" y="0"/>
                </a:moveTo>
                <a:lnTo>
                  <a:pt x="440079" y="0"/>
                </a:lnTo>
              </a:path>
            </a:pathLst>
          </a:custGeom>
          <a:ln w="9525">
            <a:solidFill>
              <a:srgbClr val="FFFFFF"/>
            </a:solidFill>
          </a:ln>
        </p:spPr>
        <p:txBody>
          <a:bodyPr wrap="square" lIns="0" tIns="0" rIns="0" bIns="0" rtlCol="0"/>
          <a:lstStyle/>
          <a:p>
            <a:endParaRPr/>
          </a:p>
        </p:txBody>
      </p:sp>
      <p:sp>
        <p:nvSpPr>
          <p:cNvPr id="248" name="object 248"/>
          <p:cNvSpPr/>
          <p:nvPr/>
        </p:nvSpPr>
        <p:spPr>
          <a:xfrm>
            <a:off x="7697736" y="4025145"/>
            <a:ext cx="440690" cy="0"/>
          </a:xfrm>
          <a:custGeom>
            <a:avLst/>
            <a:gdLst/>
            <a:ahLst/>
            <a:cxnLst/>
            <a:rect l="l" t="t" r="r" b="b"/>
            <a:pathLst>
              <a:path w="440690">
                <a:moveTo>
                  <a:pt x="0" y="0"/>
                </a:moveTo>
                <a:lnTo>
                  <a:pt x="440079" y="0"/>
                </a:lnTo>
              </a:path>
            </a:pathLst>
          </a:custGeom>
          <a:ln w="9525">
            <a:solidFill>
              <a:srgbClr val="FFFFFF"/>
            </a:solidFill>
          </a:ln>
        </p:spPr>
        <p:txBody>
          <a:bodyPr wrap="square" lIns="0" tIns="0" rIns="0" bIns="0" rtlCol="0"/>
          <a:lstStyle/>
          <a:p>
            <a:endParaRPr/>
          </a:p>
        </p:txBody>
      </p:sp>
      <p:sp>
        <p:nvSpPr>
          <p:cNvPr id="249" name="object 249"/>
          <p:cNvSpPr/>
          <p:nvPr/>
        </p:nvSpPr>
        <p:spPr>
          <a:xfrm>
            <a:off x="8137815" y="4025145"/>
            <a:ext cx="0" cy="102870"/>
          </a:xfrm>
          <a:custGeom>
            <a:avLst/>
            <a:gdLst/>
            <a:ahLst/>
            <a:cxnLst/>
            <a:rect l="l" t="t" r="r" b="b"/>
            <a:pathLst>
              <a:path h="102870">
                <a:moveTo>
                  <a:pt x="0" y="0"/>
                </a:moveTo>
                <a:lnTo>
                  <a:pt x="0" y="102448"/>
                </a:lnTo>
              </a:path>
            </a:pathLst>
          </a:custGeom>
          <a:ln w="9524">
            <a:solidFill>
              <a:srgbClr val="FFFFFF"/>
            </a:solidFill>
          </a:ln>
        </p:spPr>
        <p:txBody>
          <a:bodyPr wrap="square" lIns="0" tIns="0" rIns="0" bIns="0" rtlCol="0"/>
          <a:lstStyle/>
          <a:p>
            <a:endParaRPr/>
          </a:p>
        </p:txBody>
      </p:sp>
      <p:sp>
        <p:nvSpPr>
          <p:cNvPr id="250" name="object 250"/>
          <p:cNvSpPr/>
          <p:nvPr/>
        </p:nvSpPr>
        <p:spPr>
          <a:xfrm>
            <a:off x="7697736" y="4025145"/>
            <a:ext cx="0" cy="102870"/>
          </a:xfrm>
          <a:custGeom>
            <a:avLst/>
            <a:gdLst/>
            <a:ahLst/>
            <a:cxnLst/>
            <a:rect l="l" t="t" r="r" b="b"/>
            <a:pathLst>
              <a:path h="102870">
                <a:moveTo>
                  <a:pt x="0" y="0"/>
                </a:moveTo>
                <a:lnTo>
                  <a:pt x="0" y="102448"/>
                </a:lnTo>
              </a:path>
            </a:pathLst>
          </a:custGeom>
          <a:ln w="9524">
            <a:solidFill>
              <a:srgbClr val="FFFFFF"/>
            </a:solidFill>
          </a:ln>
        </p:spPr>
        <p:txBody>
          <a:bodyPr wrap="square" lIns="0" tIns="0" rIns="0" bIns="0" rtlCol="0"/>
          <a:lstStyle/>
          <a:p>
            <a:endParaRPr/>
          </a:p>
        </p:txBody>
      </p:sp>
      <p:sp>
        <p:nvSpPr>
          <p:cNvPr id="251" name="object 251"/>
          <p:cNvSpPr/>
          <p:nvPr/>
        </p:nvSpPr>
        <p:spPr>
          <a:xfrm>
            <a:off x="8797874" y="4000422"/>
            <a:ext cx="0" cy="99695"/>
          </a:xfrm>
          <a:custGeom>
            <a:avLst/>
            <a:gdLst/>
            <a:ahLst/>
            <a:cxnLst/>
            <a:rect l="l" t="t" r="r" b="b"/>
            <a:pathLst>
              <a:path h="99695">
                <a:moveTo>
                  <a:pt x="0" y="0"/>
                </a:moveTo>
                <a:lnTo>
                  <a:pt x="0" y="99400"/>
                </a:lnTo>
              </a:path>
            </a:pathLst>
          </a:custGeom>
          <a:ln w="9524">
            <a:solidFill>
              <a:srgbClr val="FFFFFF"/>
            </a:solidFill>
          </a:ln>
        </p:spPr>
        <p:txBody>
          <a:bodyPr wrap="square" lIns="0" tIns="0" rIns="0" bIns="0" rtlCol="0"/>
          <a:lstStyle/>
          <a:p>
            <a:endParaRPr/>
          </a:p>
        </p:txBody>
      </p:sp>
      <p:sp>
        <p:nvSpPr>
          <p:cNvPr id="252" name="object 252"/>
          <p:cNvSpPr/>
          <p:nvPr/>
        </p:nvSpPr>
        <p:spPr>
          <a:xfrm>
            <a:off x="8357778" y="4654887"/>
            <a:ext cx="0" cy="331470"/>
          </a:xfrm>
          <a:custGeom>
            <a:avLst/>
            <a:gdLst/>
            <a:ahLst/>
            <a:cxnLst/>
            <a:rect l="l" t="t" r="r" b="b"/>
            <a:pathLst>
              <a:path h="331470">
                <a:moveTo>
                  <a:pt x="0" y="0"/>
                </a:moveTo>
                <a:lnTo>
                  <a:pt x="0" y="331457"/>
                </a:lnTo>
              </a:path>
            </a:pathLst>
          </a:custGeom>
          <a:ln w="9524">
            <a:solidFill>
              <a:srgbClr val="FFFFFF"/>
            </a:solidFill>
          </a:ln>
        </p:spPr>
        <p:txBody>
          <a:bodyPr wrap="square" lIns="0" tIns="0" rIns="0" bIns="0" rtlCol="0"/>
          <a:lstStyle/>
          <a:p>
            <a:endParaRPr/>
          </a:p>
        </p:txBody>
      </p:sp>
      <p:sp>
        <p:nvSpPr>
          <p:cNvPr id="253" name="object 253"/>
          <p:cNvSpPr/>
          <p:nvPr/>
        </p:nvSpPr>
        <p:spPr>
          <a:xfrm>
            <a:off x="8357778" y="4986345"/>
            <a:ext cx="440690" cy="0"/>
          </a:xfrm>
          <a:custGeom>
            <a:avLst/>
            <a:gdLst/>
            <a:ahLst/>
            <a:cxnLst/>
            <a:rect l="l" t="t" r="r" b="b"/>
            <a:pathLst>
              <a:path w="440690">
                <a:moveTo>
                  <a:pt x="0" y="0"/>
                </a:moveTo>
                <a:lnTo>
                  <a:pt x="440095" y="0"/>
                </a:lnTo>
              </a:path>
            </a:pathLst>
          </a:custGeom>
          <a:ln w="9525">
            <a:solidFill>
              <a:srgbClr val="FFFFFF"/>
            </a:solidFill>
          </a:ln>
        </p:spPr>
        <p:txBody>
          <a:bodyPr wrap="square" lIns="0" tIns="0" rIns="0" bIns="0" rtlCol="0"/>
          <a:lstStyle/>
          <a:p>
            <a:endParaRPr/>
          </a:p>
        </p:txBody>
      </p:sp>
      <p:sp>
        <p:nvSpPr>
          <p:cNvPr id="254" name="object 254"/>
          <p:cNvSpPr/>
          <p:nvPr/>
        </p:nvSpPr>
        <p:spPr>
          <a:xfrm>
            <a:off x="9396983" y="3325619"/>
            <a:ext cx="60960" cy="0"/>
          </a:xfrm>
          <a:custGeom>
            <a:avLst/>
            <a:gdLst/>
            <a:ahLst/>
            <a:cxnLst/>
            <a:rect l="l" t="t" r="r" b="b"/>
            <a:pathLst>
              <a:path w="60959">
                <a:moveTo>
                  <a:pt x="0" y="0"/>
                </a:moveTo>
                <a:lnTo>
                  <a:pt x="60780" y="0"/>
                </a:lnTo>
              </a:path>
            </a:pathLst>
          </a:custGeom>
          <a:ln w="9525">
            <a:solidFill>
              <a:srgbClr val="FFFFFF"/>
            </a:solidFill>
          </a:ln>
        </p:spPr>
        <p:txBody>
          <a:bodyPr wrap="square" lIns="0" tIns="0" rIns="0" bIns="0" rtlCol="0"/>
          <a:lstStyle/>
          <a:p>
            <a:endParaRPr/>
          </a:p>
        </p:txBody>
      </p:sp>
      <p:sp>
        <p:nvSpPr>
          <p:cNvPr id="255" name="object 255"/>
          <p:cNvSpPr/>
          <p:nvPr/>
        </p:nvSpPr>
        <p:spPr>
          <a:xfrm>
            <a:off x="9017837" y="3325619"/>
            <a:ext cx="71755" cy="0"/>
          </a:xfrm>
          <a:custGeom>
            <a:avLst/>
            <a:gdLst/>
            <a:ahLst/>
            <a:cxnLst/>
            <a:rect l="l" t="t" r="r" b="b"/>
            <a:pathLst>
              <a:path w="71754">
                <a:moveTo>
                  <a:pt x="0" y="0"/>
                </a:moveTo>
                <a:lnTo>
                  <a:pt x="71298" y="0"/>
                </a:lnTo>
              </a:path>
            </a:pathLst>
          </a:custGeom>
          <a:ln w="9525">
            <a:solidFill>
              <a:srgbClr val="FFFFFF"/>
            </a:solidFill>
          </a:ln>
        </p:spPr>
        <p:txBody>
          <a:bodyPr wrap="square" lIns="0" tIns="0" rIns="0" bIns="0" rtlCol="0"/>
          <a:lstStyle/>
          <a:p>
            <a:endParaRPr/>
          </a:p>
        </p:txBody>
      </p:sp>
      <p:sp>
        <p:nvSpPr>
          <p:cNvPr id="256" name="object 256"/>
          <p:cNvSpPr/>
          <p:nvPr/>
        </p:nvSpPr>
        <p:spPr>
          <a:xfrm>
            <a:off x="8797874" y="4654887"/>
            <a:ext cx="0" cy="331470"/>
          </a:xfrm>
          <a:custGeom>
            <a:avLst/>
            <a:gdLst/>
            <a:ahLst/>
            <a:cxnLst/>
            <a:rect l="l" t="t" r="r" b="b"/>
            <a:pathLst>
              <a:path h="331470">
                <a:moveTo>
                  <a:pt x="0" y="0"/>
                </a:moveTo>
                <a:lnTo>
                  <a:pt x="0" y="331457"/>
                </a:lnTo>
              </a:path>
            </a:pathLst>
          </a:custGeom>
          <a:ln w="9524">
            <a:solidFill>
              <a:srgbClr val="FFFFFF"/>
            </a:solidFill>
          </a:ln>
        </p:spPr>
        <p:txBody>
          <a:bodyPr wrap="square" lIns="0" tIns="0" rIns="0" bIns="0" rtlCol="0"/>
          <a:lstStyle/>
          <a:p>
            <a:endParaRPr/>
          </a:p>
        </p:txBody>
      </p:sp>
      <p:sp>
        <p:nvSpPr>
          <p:cNvPr id="257" name="object 257"/>
          <p:cNvSpPr/>
          <p:nvPr/>
        </p:nvSpPr>
        <p:spPr>
          <a:xfrm>
            <a:off x="8357778" y="4654887"/>
            <a:ext cx="440690" cy="0"/>
          </a:xfrm>
          <a:custGeom>
            <a:avLst/>
            <a:gdLst/>
            <a:ahLst/>
            <a:cxnLst/>
            <a:rect l="l" t="t" r="r" b="b"/>
            <a:pathLst>
              <a:path w="440690">
                <a:moveTo>
                  <a:pt x="0" y="0"/>
                </a:moveTo>
                <a:lnTo>
                  <a:pt x="440095" y="0"/>
                </a:lnTo>
              </a:path>
            </a:pathLst>
          </a:custGeom>
          <a:ln w="9525">
            <a:solidFill>
              <a:srgbClr val="FFFFFF"/>
            </a:solidFill>
          </a:ln>
        </p:spPr>
        <p:txBody>
          <a:bodyPr wrap="square" lIns="0" tIns="0" rIns="0" bIns="0" rtlCol="0"/>
          <a:lstStyle/>
          <a:p>
            <a:endParaRPr/>
          </a:p>
        </p:txBody>
      </p:sp>
      <p:sp>
        <p:nvSpPr>
          <p:cNvPr id="258" name="object 258"/>
          <p:cNvSpPr/>
          <p:nvPr/>
        </p:nvSpPr>
        <p:spPr>
          <a:xfrm>
            <a:off x="8357778" y="4442726"/>
            <a:ext cx="440690" cy="0"/>
          </a:xfrm>
          <a:custGeom>
            <a:avLst/>
            <a:gdLst/>
            <a:ahLst/>
            <a:cxnLst/>
            <a:rect l="l" t="t" r="r" b="b"/>
            <a:pathLst>
              <a:path w="440690">
                <a:moveTo>
                  <a:pt x="0" y="0"/>
                </a:moveTo>
                <a:lnTo>
                  <a:pt x="440095" y="0"/>
                </a:lnTo>
              </a:path>
            </a:pathLst>
          </a:custGeom>
          <a:ln w="9525">
            <a:solidFill>
              <a:srgbClr val="FFFFFF"/>
            </a:solidFill>
          </a:ln>
        </p:spPr>
        <p:txBody>
          <a:bodyPr wrap="square" lIns="0" tIns="0" rIns="0" bIns="0" rtlCol="0"/>
          <a:lstStyle/>
          <a:p>
            <a:endParaRPr/>
          </a:p>
        </p:txBody>
      </p:sp>
      <p:sp>
        <p:nvSpPr>
          <p:cNvPr id="259" name="object 259"/>
          <p:cNvSpPr/>
          <p:nvPr/>
        </p:nvSpPr>
        <p:spPr>
          <a:xfrm>
            <a:off x="8797874" y="4442726"/>
            <a:ext cx="0" cy="212725"/>
          </a:xfrm>
          <a:custGeom>
            <a:avLst/>
            <a:gdLst/>
            <a:ahLst/>
            <a:cxnLst/>
            <a:rect l="l" t="t" r="r" b="b"/>
            <a:pathLst>
              <a:path h="212725">
                <a:moveTo>
                  <a:pt x="0" y="0"/>
                </a:moveTo>
                <a:lnTo>
                  <a:pt x="0" y="212160"/>
                </a:lnTo>
              </a:path>
            </a:pathLst>
          </a:custGeom>
          <a:ln w="9524">
            <a:solidFill>
              <a:srgbClr val="FFFFFF"/>
            </a:solidFill>
          </a:ln>
        </p:spPr>
        <p:txBody>
          <a:bodyPr wrap="square" lIns="0" tIns="0" rIns="0" bIns="0" rtlCol="0"/>
          <a:lstStyle/>
          <a:p>
            <a:endParaRPr/>
          </a:p>
        </p:txBody>
      </p:sp>
      <p:sp>
        <p:nvSpPr>
          <p:cNvPr id="260" name="object 260"/>
          <p:cNvSpPr/>
          <p:nvPr/>
        </p:nvSpPr>
        <p:spPr>
          <a:xfrm>
            <a:off x="8357778" y="4442726"/>
            <a:ext cx="0" cy="212725"/>
          </a:xfrm>
          <a:custGeom>
            <a:avLst/>
            <a:gdLst/>
            <a:ahLst/>
            <a:cxnLst/>
            <a:rect l="l" t="t" r="r" b="b"/>
            <a:pathLst>
              <a:path h="212725">
                <a:moveTo>
                  <a:pt x="0" y="0"/>
                </a:moveTo>
                <a:lnTo>
                  <a:pt x="0" y="212160"/>
                </a:lnTo>
              </a:path>
            </a:pathLst>
          </a:custGeom>
          <a:ln w="9524">
            <a:solidFill>
              <a:srgbClr val="FFFFFF"/>
            </a:solidFill>
          </a:ln>
        </p:spPr>
        <p:txBody>
          <a:bodyPr wrap="square" lIns="0" tIns="0" rIns="0" bIns="0" rtlCol="0"/>
          <a:lstStyle/>
          <a:p>
            <a:endParaRPr/>
          </a:p>
        </p:txBody>
      </p:sp>
      <p:sp>
        <p:nvSpPr>
          <p:cNvPr id="261" name="object 261"/>
          <p:cNvSpPr/>
          <p:nvPr/>
        </p:nvSpPr>
        <p:spPr>
          <a:xfrm>
            <a:off x="9457764" y="4018879"/>
            <a:ext cx="0" cy="97790"/>
          </a:xfrm>
          <a:custGeom>
            <a:avLst/>
            <a:gdLst/>
            <a:ahLst/>
            <a:cxnLst/>
            <a:rect l="l" t="t" r="r" b="b"/>
            <a:pathLst>
              <a:path h="97789">
                <a:moveTo>
                  <a:pt x="0" y="0"/>
                </a:moveTo>
                <a:lnTo>
                  <a:pt x="0" y="97368"/>
                </a:lnTo>
              </a:path>
            </a:pathLst>
          </a:custGeom>
          <a:ln w="9524">
            <a:solidFill>
              <a:srgbClr val="FFFFFF"/>
            </a:solidFill>
          </a:ln>
        </p:spPr>
        <p:txBody>
          <a:bodyPr wrap="square" lIns="0" tIns="0" rIns="0" bIns="0" rtlCol="0"/>
          <a:lstStyle/>
          <a:p>
            <a:endParaRPr/>
          </a:p>
        </p:txBody>
      </p:sp>
      <p:sp>
        <p:nvSpPr>
          <p:cNvPr id="262" name="object 262"/>
          <p:cNvSpPr/>
          <p:nvPr/>
        </p:nvSpPr>
        <p:spPr>
          <a:xfrm>
            <a:off x="9017837" y="4018879"/>
            <a:ext cx="0" cy="97790"/>
          </a:xfrm>
          <a:custGeom>
            <a:avLst/>
            <a:gdLst/>
            <a:ahLst/>
            <a:cxnLst/>
            <a:rect l="l" t="t" r="r" b="b"/>
            <a:pathLst>
              <a:path h="97789">
                <a:moveTo>
                  <a:pt x="0" y="0"/>
                </a:moveTo>
                <a:lnTo>
                  <a:pt x="0" y="97368"/>
                </a:lnTo>
              </a:path>
            </a:pathLst>
          </a:custGeom>
          <a:ln w="9524">
            <a:solidFill>
              <a:srgbClr val="FFFFFF"/>
            </a:solidFill>
          </a:ln>
        </p:spPr>
        <p:txBody>
          <a:bodyPr wrap="square" lIns="0" tIns="0" rIns="0" bIns="0" rtlCol="0"/>
          <a:lstStyle/>
          <a:p>
            <a:endParaRPr/>
          </a:p>
        </p:txBody>
      </p:sp>
      <p:sp>
        <p:nvSpPr>
          <p:cNvPr id="263" name="object 263"/>
          <p:cNvSpPr/>
          <p:nvPr/>
        </p:nvSpPr>
        <p:spPr>
          <a:xfrm>
            <a:off x="9017837" y="4212769"/>
            <a:ext cx="440055" cy="0"/>
          </a:xfrm>
          <a:custGeom>
            <a:avLst/>
            <a:gdLst/>
            <a:ahLst/>
            <a:cxnLst/>
            <a:rect l="l" t="t" r="r" b="b"/>
            <a:pathLst>
              <a:path w="440054">
                <a:moveTo>
                  <a:pt x="0" y="0"/>
                </a:moveTo>
                <a:lnTo>
                  <a:pt x="439926" y="0"/>
                </a:lnTo>
              </a:path>
            </a:pathLst>
          </a:custGeom>
          <a:ln w="9525">
            <a:solidFill>
              <a:srgbClr val="FFFFFF"/>
            </a:solidFill>
          </a:ln>
        </p:spPr>
        <p:txBody>
          <a:bodyPr wrap="square" lIns="0" tIns="0" rIns="0" bIns="0" rtlCol="0"/>
          <a:lstStyle/>
          <a:p>
            <a:endParaRPr/>
          </a:p>
        </p:txBody>
      </p:sp>
      <p:sp>
        <p:nvSpPr>
          <p:cNvPr id="264" name="object 264"/>
          <p:cNvSpPr/>
          <p:nvPr/>
        </p:nvSpPr>
        <p:spPr>
          <a:xfrm>
            <a:off x="9017837" y="4116247"/>
            <a:ext cx="440055" cy="0"/>
          </a:xfrm>
          <a:custGeom>
            <a:avLst/>
            <a:gdLst/>
            <a:ahLst/>
            <a:cxnLst/>
            <a:rect l="l" t="t" r="r" b="b"/>
            <a:pathLst>
              <a:path w="440054">
                <a:moveTo>
                  <a:pt x="0" y="0"/>
                </a:moveTo>
                <a:lnTo>
                  <a:pt x="439926" y="0"/>
                </a:lnTo>
              </a:path>
            </a:pathLst>
          </a:custGeom>
          <a:ln w="9525">
            <a:solidFill>
              <a:srgbClr val="FFFFFF"/>
            </a:solidFill>
          </a:ln>
        </p:spPr>
        <p:txBody>
          <a:bodyPr wrap="square" lIns="0" tIns="0" rIns="0" bIns="0" rtlCol="0"/>
          <a:lstStyle/>
          <a:p>
            <a:endParaRPr/>
          </a:p>
        </p:txBody>
      </p:sp>
      <p:sp>
        <p:nvSpPr>
          <p:cNvPr id="265" name="object 265"/>
          <p:cNvSpPr/>
          <p:nvPr/>
        </p:nvSpPr>
        <p:spPr>
          <a:xfrm>
            <a:off x="9017837" y="3325619"/>
            <a:ext cx="0" cy="693420"/>
          </a:xfrm>
          <a:custGeom>
            <a:avLst/>
            <a:gdLst/>
            <a:ahLst/>
            <a:cxnLst/>
            <a:rect l="l" t="t" r="r" b="b"/>
            <a:pathLst>
              <a:path h="693420">
                <a:moveTo>
                  <a:pt x="0" y="0"/>
                </a:moveTo>
                <a:lnTo>
                  <a:pt x="0" y="693260"/>
                </a:lnTo>
              </a:path>
            </a:pathLst>
          </a:custGeom>
          <a:ln w="9524">
            <a:solidFill>
              <a:srgbClr val="FFFFFF"/>
            </a:solidFill>
          </a:ln>
        </p:spPr>
        <p:txBody>
          <a:bodyPr wrap="square" lIns="0" tIns="0" rIns="0" bIns="0" rtlCol="0"/>
          <a:lstStyle/>
          <a:p>
            <a:endParaRPr/>
          </a:p>
        </p:txBody>
      </p:sp>
      <p:sp>
        <p:nvSpPr>
          <p:cNvPr id="266" name="object 266"/>
          <p:cNvSpPr/>
          <p:nvPr/>
        </p:nvSpPr>
        <p:spPr>
          <a:xfrm>
            <a:off x="9017837" y="4018879"/>
            <a:ext cx="440055" cy="0"/>
          </a:xfrm>
          <a:custGeom>
            <a:avLst/>
            <a:gdLst/>
            <a:ahLst/>
            <a:cxnLst/>
            <a:rect l="l" t="t" r="r" b="b"/>
            <a:pathLst>
              <a:path w="440054">
                <a:moveTo>
                  <a:pt x="0" y="0"/>
                </a:moveTo>
                <a:lnTo>
                  <a:pt x="439926" y="0"/>
                </a:lnTo>
              </a:path>
            </a:pathLst>
          </a:custGeom>
          <a:ln w="9525">
            <a:solidFill>
              <a:srgbClr val="FFFFFF"/>
            </a:solidFill>
          </a:ln>
        </p:spPr>
        <p:txBody>
          <a:bodyPr wrap="square" lIns="0" tIns="0" rIns="0" bIns="0" rtlCol="0"/>
          <a:lstStyle/>
          <a:p>
            <a:endParaRPr/>
          </a:p>
        </p:txBody>
      </p:sp>
      <p:sp>
        <p:nvSpPr>
          <p:cNvPr id="267" name="object 267"/>
          <p:cNvSpPr/>
          <p:nvPr/>
        </p:nvSpPr>
        <p:spPr>
          <a:xfrm>
            <a:off x="9457764" y="3325619"/>
            <a:ext cx="0" cy="693420"/>
          </a:xfrm>
          <a:custGeom>
            <a:avLst/>
            <a:gdLst/>
            <a:ahLst/>
            <a:cxnLst/>
            <a:rect l="l" t="t" r="r" b="b"/>
            <a:pathLst>
              <a:path h="693420">
                <a:moveTo>
                  <a:pt x="0" y="0"/>
                </a:moveTo>
                <a:lnTo>
                  <a:pt x="0" y="693260"/>
                </a:lnTo>
              </a:path>
            </a:pathLst>
          </a:custGeom>
          <a:ln w="9524">
            <a:solidFill>
              <a:srgbClr val="FFFFFF"/>
            </a:solidFill>
          </a:ln>
        </p:spPr>
        <p:txBody>
          <a:bodyPr wrap="square" lIns="0" tIns="0" rIns="0" bIns="0" rtlCol="0"/>
          <a:lstStyle/>
          <a:p>
            <a:endParaRPr/>
          </a:p>
        </p:txBody>
      </p:sp>
      <p:sp>
        <p:nvSpPr>
          <p:cNvPr id="268" name="object 268"/>
          <p:cNvSpPr/>
          <p:nvPr/>
        </p:nvSpPr>
        <p:spPr>
          <a:xfrm>
            <a:off x="8797874" y="4197359"/>
            <a:ext cx="0" cy="125730"/>
          </a:xfrm>
          <a:custGeom>
            <a:avLst/>
            <a:gdLst/>
            <a:ahLst/>
            <a:cxnLst/>
            <a:rect l="l" t="t" r="r" b="b"/>
            <a:pathLst>
              <a:path h="125729">
                <a:moveTo>
                  <a:pt x="0" y="0"/>
                </a:moveTo>
                <a:lnTo>
                  <a:pt x="0" y="125477"/>
                </a:lnTo>
              </a:path>
            </a:pathLst>
          </a:custGeom>
          <a:ln w="9524">
            <a:solidFill>
              <a:srgbClr val="FFFFFF"/>
            </a:solidFill>
          </a:ln>
        </p:spPr>
        <p:txBody>
          <a:bodyPr wrap="square" lIns="0" tIns="0" rIns="0" bIns="0" rtlCol="0"/>
          <a:lstStyle/>
          <a:p>
            <a:endParaRPr/>
          </a:p>
        </p:txBody>
      </p:sp>
      <p:sp>
        <p:nvSpPr>
          <p:cNvPr id="269" name="object 269"/>
          <p:cNvSpPr/>
          <p:nvPr/>
        </p:nvSpPr>
        <p:spPr>
          <a:xfrm>
            <a:off x="8357778" y="4322837"/>
            <a:ext cx="440690" cy="0"/>
          </a:xfrm>
          <a:custGeom>
            <a:avLst/>
            <a:gdLst/>
            <a:ahLst/>
            <a:cxnLst/>
            <a:rect l="l" t="t" r="r" b="b"/>
            <a:pathLst>
              <a:path w="440690">
                <a:moveTo>
                  <a:pt x="0" y="0"/>
                </a:moveTo>
                <a:lnTo>
                  <a:pt x="440095" y="0"/>
                </a:lnTo>
              </a:path>
            </a:pathLst>
          </a:custGeom>
          <a:ln w="9525">
            <a:solidFill>
              <a:srgbClr val="FFFFFF"/>
            </a:solidFill>
          </a:ln>
        </p:spPr>
        <p:txBody>
          <a:bodyPr wrap="square" lIns="0" tIns="0" rIns="0" bIns="0" rtlCol="0"/>
          <a:lstStyle/>
          <a:p>
            <a:endParaRPr/>
          </a:p>
        </p:txBody>
      </p:sp>
      <p:sp>
        <p:nvSpPr>
          <p:cNvPr id="270" name="object 270"/>
          <p:cNvSpPr/>
          <p:nvPr/>
        </p:nvSpPr>
        <p:spPr>
          <a:xfrm>
            <a:off x="8357778" y="4442726"/>
            <a:ext cx="440690" cy="0"/>
          </a:xfrm>
          <a:custGeom>
            <a:avLst/>
            <a:gdLst/>
            <a:ahLst/>
            <a:cxnLst/>
            <a:rect l="l" t="t" r="r" b="b"/>
            <a:pathLst>
              <a:path w="440690">
                <a:moveTo>
                  <a:pt x="0" y="0"/>
                </a:moveTo>
                <a:lnTo>
                  <a:pt x="440095" y="0"/>
                </a:lnTo>
              </a:path>
            </a:pathLst>
          </a:custGeom>
          <a:ln w="9525">
            <a:solidFill>
              <a:srgbClr val="FFFFFF"/>
            </a:solidFill>
          </a:ln>
        </p:spPr>
        <p:txBody>
          <a:bodyPr wrap="square" lIns="0" tIns="0" rIns="0" bIns="0" rtlCol="0"/>
          <a:lstStyle/>
          <a:p>
            <a:endParaRPr/>
          </a:p>
        </p:txBody>
      </p:sp>
      <p:sp>
        <p:nvSpPr>
          <p:cNvPr id="271" name="object 271"/>
          <p:cNvSpPr/>
          <p:nvPr/>
        </p:nvSpPr>
        <p:spPr>
          <a:xfrm>
            <a:off x="8797874" y="4099822"/>
            <a:ext cx="0" cy="97790"/>
          </a:xfrm>
          <a:custGeom>
            <a:avLst/>
            <a:gdLst/>
            <a:ahLst/>
            <a:cxnLst/>
            <a:rect l="l" t="t" r="r" b="b"/>
            <a:pathLst>
              <a:path h="97789">
                <a:moveTo>
                  <a:pt x="0" y="0"/>
                </a:moveTo>
                <a:lnTo>
                  <a:pt x="0" y="97537"/>
                </a:lnTo>
              </a:path>
            </a:pathLst>
          </a:custGeom>
          <a:ln w="9524">
            <a:solidFill>
              <a:srgbClr val="FFFFFF"/>
            </a:solidFill>
          </a:ln>
        </p:spPr>
        <p:txBody>
          <a:bodyPr wrap="square" lIns="0" tIns="0" rIns="0" bIns="0" rtlCol="0"/>
          <a:lstStyle/>
          <a:p>
            <a:endParaRPr/>
          </a:p>
        </p:txBody>
      </p:sp>
      <p:sp>
        <p:nvSpPr>
          <p:cNvPr id="272" name="object 272"/>
          <p:cNvSpPr/>
          <p:nvPr/>
        </p:nvSpPr>
        <p:spPr>
          <a:xfrm>
            <a:off x="8357778" y="4197359"/>
            <a:ext cx="0" cy="125730"/>
          </a:xfrm>
          <a:custGeom>
            <a:avLst/>
            <a:gdLst/>
            <a:ahLst/>
            <a:cxnLst/>
            <a:rect l="l" t="t" r="r" b="b"/>
            <a:pathLst>
              <a:path h="125729">
                <a:moveTo>
                  <a:pt x="0" y="0"/>
                </a:moveTo>
                <a:lnTo>
                  <a:pt x="0" y="125477"/>
                </a:lnTo>
              </a:path>
            </a:pathLst>
          </a:custGeom>
          <a:ln w="9524">
            <a:solidFill>
              <a:srgbClr val="FFFFFF"/>
            </a:solidFill>
          </a:ln>
        </p:spPr>
        <p:txBody>
          <a:bodyPr wrap="square" lIns="0" tIns="0" rIns="0" bIns="0" rtlCol="0"/>
          <a:lstStyle/>
          <a:p>
            <a:endParaRPr/>
          </a:p>
        </p:txBody>
      </p:sp>
      <p:sp>
        <p:nvSpPr>
          <p:cNvPr id="273" name="object 273"/>
          <p:cNvSpPr/>
          <p:nvPr/>
        </p:nvSpPr>
        <p:spPr>
          <a:xfrm>
            <a:off x="8357778" y="4322837"/>
            <a:ext cx="440690" cy="0"/>
          </a:xfrm>
          <a:custGeom>
            <a:avLst/>
            <a:gdLst/>
            <a:ahLst/>
            <a:cxnLst/>
            <a:rect l="l" t="t" r="r" b="b"/>
            <a:pathLst>
              <a:path w="440690">
                <a:moveTo>
                  <a:pt x="0" y="0"/>
                </a:moveTo>
                <a:lnTo>
                  <a:pt x="440095" y="0"/>
                </a:lnTo>
              </a:path>
            </a:pathLst>
          </a:custGeom>
          <a:ln w="9525">
            <a:solidFill>
              <a:srgbClr val="FFFFFF"/>
            </a:solidFill>
          </a:ln>
        </p:spPr>
        <p:txBody>
          <a:bodyPr wrap="square" lIns="0" tIns="0" rIns="0" bIns="0" rtlCol="0"/>
          <a:lstStyle/>
          <a:p>
            <a:endParaRPr/>
          </a:p>
        </p:txBody>
      </p:sp>
      <p:sp>
        <p:nvSpPr>
          <p:cNvPr id="274" name="object 274"/>
          <p:cNvSpPr/>
          <p:nvPr/>
        </p:nvSpPr>
        <p:spPr>
          <a:xfrm>
            <a:off x="8357778" y="4197359"/>
            <a:ext cx="440690" cy="0"/>
          </a:xfrm>
          <a:custGeom>
            <a:avLst/>
            <a:gdLst/>
            <a:ahLst/>
            <a:cxnLst/>
            <a:rect l="l" t="t" r="r" b="b"/>
            <a:pathLst>
              <a:path w="440690">
                <a:moveTo>
                  <a:pt x="0" y="0"/>
                </a:moveTo>
                <a:lnTo>
                  <a:pt x="440095" y="0"/>
                </a:lnTo>
              </a:path>
            </a:pathLst>
          </a:custGeom>
          <a:ln w="9525">
            <a:solidFill>
              <a:srgbClr val="FFFFFF"/>
            </a:solidFill>
          </a:ln>
        </p:spPr>
        <p:txBody>
          <a:bodyPr wrap="square" lIns="0" tIns="0" rIns="0" bIns="0" rtlCol="0"/>
          <a:lstStyle/>
          <a:p>
            <a:endParaRPr/>
          </a:p>
        </p:txBody>
      </p:sp>
      <p:sp>
        <p:nvSpPr>
          <p:cNvPr id="275" name="object 275"/>
          <p:cNvSpPr/>
          <p:nvPr/>
        </p:nvSpPr>
        <p:spPr>
          <a:xfrm>
            <a:off x="8357778" y="4099822"/>
            <a:ext cx="0" cy="97790"/>
          </a:xfrm>
          <a:custGeom>
            <a:avLst/>
            <a:gdLst/>
            <a:ahLst/>
            <a:cxnLst/>
            <a:rect l="l" t="t" r="r" b="b"/>
            <a:pathLst>
              <a:path h="97789">
                <a:moveTo>
                  <a:pt x="0" y="0"/>
                </a:moveTo>
                <a:lnTo>
                  <a:pt x="0" y="97537"/>
                </a:lnTo>
              </a:path>
            </a:pathLst>
          </a:custGeom>
          <a:ln w="9524">
            <a:solidFill>
              <a:srgbClr val="FFFFFF"/>
            </a:solidFill>
          </a:ln>
        </p:spPr>
        <p:txBody>
          <a:bodyPr wrap="square" lIns="0" tIns="0" rIns="0" bIns="0" rtlCol="0"/>
          <a:lstStyle/>
          <a:p>
            <a:endParaRPr/>
          </a:p>
        </p:txBody>
      </p:sp>
      <p:sp>
        <p:nvSpPr>
          <p:cNvPr id="276" name="object 276"/>
          <p:cNvSpPr/>
          <p:nvPr/>
        </p:nvSpPr>
        <p:spPr>
          <a:xfrm>
            <a:off x="8357778" y="4099822"/>
            <a:ext cx="440690" cy="0"/>
          </a:xfrm>
          <a:custGeom>
            <a:avLst/>
            <a:gdLst/>
            <a:ahLst/>
            <a:cxnLst/>
            <a:rect l="l" t="t" r="r" b="b"/>
            <a:pathLst>
              <a:path w="440690">
                <a:moveTo>
                  <a:pt x="0" y="0"/>
                </a:moveTo>
                <a:lnTo>
                  <a:pt x="440095" y="0"/>
                </a:lnTo>
              </a:path>
            </a:pathLst>
          </a:custGeom>
          <a:ln w="9525">
            <a:solidFill>
              <a:srgbClr val="FFFFFF"/>
            </a:solidFill>
          </a:ln>
        </p:spPr>
        <p:txBody>
          <a:bodyPr wrap="square" lIns="0" tIns="0" rIns="0" bIns="0" rtlCol="0"/>
          <a:lstStyle/>
          <a:p>
            <a:endParaRPr/>
          </a:p>
        </p:txBody>
      </p:sp>
      <p:sp>
        <p:nvSpPr>
          <p:cNvPr id="277" name="object 277"/>
          <p:cNvSpPr/>
          <p:nvPr/>
        </p:nvSpPr>
        <p:spPr>
          <a:xfrm>
            <a:off x="8797874" y="4322837"/>
            <a:ext cx="0" cy="120014"/>
          </a:xfrm>
          <a:custGeom>
            <a:avLst/>
            <a:gdLst/>
            <a:ahLst/>
            <a:cxnLst/>
            <a:rect l="l" t="t" r="r" b="b"/>
            <a:pathLst>
              <a:path h="120014">
                <a:moveTo>
                  <a:pt x="0" y="0"/>
                </a:moveTo>
                <a:lnTo>
                  <a:pt x="0" y="119889"/>
                </a:lnTo>
              </a:path>
            </a:pathLst>
          </a:custGeom>
          <a:ln w="9524">
            <a:solidFill>
              <a:srgbClr val="FFFFFF"/>
            </a:solidFill>
          </a:ln>
        </p:spPr>
        <p:txBody>
          <a:bodyPr wrap="square" lIns="0" tIns="0" rIns="0" bIns="0" rtlCol="0"/>
          <a:lstStyle/>
          <a:p>
            <a:endParaRPr/>
          </a:p>
        </p:txBody>
      </p:sp>
      <p:sp>
        <p:nvSpPr>
          <p:cNvPr id="278" name="object 278"/>
          <p:cNvSpPr/>
          <p:nvPr/>
        </p:nvSpPr>
        <p:spPr>
          <a:xfrm>
            <a:off x="8357778" y="4322837"/>
            <a:ext cx="0" cy="120014"/>
          </a:xfrm>
          <a:custGeom>
            <a:avLst/>
            <a:gdLst/>
            <a:ahLst/>
            <a:cxnLst/>
            <a:rect l="l" t="t" r="r" b="b"/>
            <a:pathLst>
              <a:path h="120014">
                <a:moveTo>
                  <a:pt x="0" y="0"/>
                </a:moveTo>
                <a:lnTo>
                  <a:pt x="0" y="119889"/>
                </a:lnTo>
              </a:path>
            </a:pathLst>
          </a:custGeom>
          <a:ln w="9524">
            <a:solidFill>
              <a:srgbClr val="FFFFFF"/>
            </a:solidFill>
          </a:ln>
        </p:spPr>
        <p:txBody>
          <a:bodyPr wrap="square" lIns="0" tIns="0" rIns="0" bIns="0" rtlCol="0"/>
          <a:lstStyle/>
          <a:p>
            <a:endParaRPr/>
          </a:p>
        </p:txBody>
      </p:sp>
      <p:sp>
        <p:nvSpPr>
          <p:cNvPr id="279" name="object 279"/>
          <p:cNvSpPr/>
          <p:nvPr/>
        </p:nvSpPr>
        <p:spPr>
          <a:xfrm>
            <a:off x="8357778" y="4197359"/>
            <a:ext cx="440690" cy="0"/>
          </a:xfrm>
          <a:custGeom>
            <a:avLst/>
            <a:gdLst/>
            <a:ahLst/>
            <a:cxnLst/>
            <a:rect l="l" t="t" r="r" b="b"/>
            <a:pathLst>
              <a:path w="440690">
                <a:moveTo>
                  <a:pt x="0" y="0"/>
                </a:moveTo>
                <a:lnTo>
                  <a:pt x="440095" y="0"/>
                </a:lnTo>
              </a:path>
            </a:pathLst>
          </a:custGeom>
          <a:ln w="9525">
            <a:solidFill>
              <a:srgbClr val="FFFFFF"/>
            </a:solidFill>
          </a:ln>
        </p:spPr>
        <p:txBody>
          <a:bodyPr wrap="square" lIns="0" tIns="0" rIns="0" bIns="0" rtlCol="0"/>
          <a:lstStyle/>
          <a:p>
            <a:endParaRPr/>
          </a:p>
        </p:txBody>
      </p:sp>
      <p:sp>
        <p:nvSpPr>
          <p:cNvPr id="280" name="object 280"/>
          <p:cNvSpPr/>
          <p:nvPr/>
        </p:nvSpPr>
        <p:spPr>
          <a:xfrm>
            <a:off x="8797874" y="2716857"/>
            <a:ext cx="0" cy="574040"/>
          </a:xfrm>
          <a:custGeom>
            <a:avLst/>
            <a:gdLst/>
            <a:ahLst/>
            <a:cxnLst/>
            <a:rect l="l" t="t" r="r" b="b"/>
            <a:pathLst>
              <a:path h="574039">
                <a:moveTo>
                  <a:pt x="0" y="0"/>
                </a:moveTo>
                <a:lnTo>
                  <a:pt x="0" y="573878"/>
                </a:lnTo>
              </a:path>
            </a:pathLst>
          </a:custGeom>
          <a:ln w="9524">
            <a:solidFill>
              <a:srgbClr val="FFFFFF"/>
            </a:solidFill>
          </a:ln>
        </p:spPr>
        <p:txBody>
          <a:bodyPr wrap="square" lIns="0" tIns="0" rIns="0" bIns="0" rtlCol="0"/>
          <a:lstStyle/>
          <a:p>
            <a:endParaRPr/>
          </a:p>
        </p:txBody>
      </p:sp>
      <p:sp>
        <p:nvSpPr>
          <p:cNvPr id="281" name="object 281"/>
          <p:cNvSpPr/>
          <p:nvPr/>
        </p:nvSpPr>
        <p:spPr>
          <a:xfrm>
            <a:off x="8797874" y="2716857"/>
            <a:ext cx="0" cy="574040"/>
          </a:xfrm>
          <a:custGeom>
            <a:avLst/>
            <a:gdLst/>
            <a:ahLst/>
            <a:cxnLst/>
            <a:rect l="l" t="t" r="r" b="b"/>
            <a:pathLst>
              <a:path h="574039">
                <a:moveTo>
                  <a:pt x="0" y="0"/>
                </a:moveTo>
                <a:lnTo>
                  <a:pt x="0" y="573878"/>
                </a:lnTo>
              </a:path>
            </a:pathLst>
          </a:custGeom>
          <a:ln w="9524">
            <a:solidFill>
              <a:srgbClr val="333333"/>
            </a:solidFill>
            <a:prstDash val="sysDashDot"/>
          </a:ln>
        </p:spPr>
        <p:txBody>
          <a:bodyPr wrap="square" lIns="0" tIns="0" rIns="0" bIns="0" rtlCol="0"/>
          <a:lstStyle/>
          <a:p>
            <a:endParaRPr/>
          </a:p>
        </p:txBody>
      </p:sp>
      <p:sp>
        <p:nvSpPr>
          <p:cNvPr id="282" name="object 282"/>
          <p:cNvSpPr/>
          <p:nvPr/>
        </p:nvSpPr>
        <p:spPr>
          <a:xfrm>
            <a:off x="7697736" y="2632359"/>
            <a:ext cx="440690" cy="0"/>
          </a:xfrm>
          <a:custGeom>
            <a:avLst/>
            <a:gdLst/>
            <a:ahLst/>
            <a:cxnLst/>
            <a:rect l="l" t="t" r="r" b="b"/>
            <a:pathLst>
              <a:path w="440690">
                <a:moveTo>
                  <a:pt x="0" y="0"/>
                </a:moveTo>
                <a:lnTo>
                  <a:pt x="440079" y="0"/>
                </a:lnTo>
              </a:path>
            </a:pathLst>
          </a:custGeom>
          <a:ln w="9525">
            <a:solidFill>
              <a:srgbClr val="FFFFFF"/>
            </a:solidFill>
          </a:ln>
        </p:spPr>
        <p:txBody>
          <a:bodyPr wrap="square" lIns="0" tIns="0" rIns="0" bIns="0" rtlCol="0"/>
          <a:lstStyle/>
          <a:p>
            <a:endParaRPr/>
          </a:p>
        </p:txBody>
      </p:sp>
      <p:sp>
        <p:nvSpPr>
          <p:cNvPr id="283" name="object 283"/>
          <p:cNvSpPr/>
          <p:nvPr/>
        </p:nvSpPr>
        <p:spPr>
          <a:xfrm>
            <a:off x="7697736" y="2632359"/>
            <a:ext cx="440690" cy="0"/>
          </a:xfrm>
          <a:custGeom>
            <a:avLst/>
            <a:gdLst/>
            <a:ahLst/>
            <a:cxnLst/>
            <a:rect l="l" t="t" r="r" b="b"/>
            <a:pathLst>
              <a:path w="440690">
                <a:moveTo>
                  <a:pt x="0" y="0"/>
                </a:moveTo>
                <a:lnTo>
                  <a:pt x="440079" y="0"/>
                </a:lnTo>
              </a:path>
            </a:pathLst>
          </a:custGeom>
          <a:ln w="9525">
            <a:solidFill>
              <a:srgbClr val="333333"/>
            </a:solidFill>
            <a:prstDash val="sysDashDot"/>
          </a:ln>
        </p:spPr>
        <p:txBody>
          <a:bodyPr wrap="square" lIns="0" tIns="0" rIns="0" bIns="0" rtlCol="0"/>
          <a:lstStyle/>
          <a:p>
            <a:endParaRPr/>
          </a:p>
        </p:txBody>
      </p:sp>
      <p:sp>
        <p:nvSpPr>
          <p:cNvPr id="284" name="object 284"/>
          <p:cNvSpPr/>
          <p:nvPr/>
        </p:nvSpPr>
        <p:spPr>
          <a:xfrm>
            <a:off x="8137814" y="2632359"/>
            <a:ext cx="0" cy="557530"/>
          </a:xfrm>
          <a:custGeom>
            <a:avLst/>
            <a:gdLst/>
            <a:ahLst/>
            <a:cxnLst/>
            <a:rect l="l" t="t" r="r" b="b"/>
            <a:pathLst>
              <a:path h="557530">
                <a:moveTo>
                  <a:pt x="0" y="0"/>
                </a:moveTo>
                <a:lnTo>
                  <a:pt x="0" y="557283"/>
                </a:lnTo>
              </a:path>
            </a:pathLst>
          </a:custGeom>
          <a:ln w="9524">
            <a:solidFill>
              <a:srgbClr val="FFFFFF"/>
            </a:solidFill>
          </a:ln>
        </p:spPr>
        <p:txBody>
          <a:bodyPr wrap="square" lIns="0" tIns="0" rIns="0" bIns="0" rtlCol="0"/>
          <a:lstStyle/>
          <a:p>
            <a:endParaRPr/>
          </a:p>
        </p:txBody>
      </p:sp>
      <p:sp>
        <p:nvSpPr>
          <p:cNvPr id="285" name="object 285"/>
          <p:cNvSpPr/>
          <p:nvPr/>
        </p:nvSpPr>
        <p:spPr>
          <a:xfrm>
            <a:off x="8137814" y="2632359"/>
            <a:ext cx="0" cy="557530"/>
          </a:xfrm>
          <a:custGeom>
            <a:avLst/>
            <a:gdLst/>
            <a:ahLst/>
            <a:cxnLst/>
            <a:rect l="l" t="t" r="r" b="b"/>
            <a:pathLst>
              <a:path h="557530">
                <a:moveTo>
                  <a:pt x="0" y="0"/>
                </a:moveTo>
                <a:lnTo>
                  <a:pt x="0" y="557283"/>
                </a:lnTo>
              </a:path>
            </a:pathLst>
          </a:custGeom>
          <a:ln w="9524">
            <a:solidFill>
              <a:srgbClr val="333333"/>
            </a:solidFill>
            <a:prstDash val="sysDashDot"/>
          </a:ln>
        </p:spPr>
        <p:txBody>
          <a:bodyPr wrap="square" lIns="0" tIns="0" rIns="0" bIns="0" rtlCol="0"/>
          <a:lstStyle/>
          <a:p>
            <a:endParaRPr/>
          </a:p>
        </p:txBody>
      </p:sp>
      <p:sp>
        <p:nvSpPr>
          <p:cNvPr id="286" name="object 286"/>
          <p:cNvSpPr/>
          <p:nvPr/>
        </p:nvSpPr>
        <p:spPr>
          <a:xfrm>
            <a:off x="7697736" y="2632359"/>
            <a:ext cx="0" cy="557530"/>
          </a:xfrm>
          <a:custGeom>
            <a:avLst/>
            <a:gdLst/>
            <a:ahLst/>
            <a:cxnLst/>
            <a:rect l="l" t="t" r="r" b="b"/>
            <a:pathLst>
              <a:path h="557530">
                <a:moveTo>
                  <a:pt x="0" y="0"/>
                </a:moveTo>
                <a:lnTo>
                  <a:pt x="0" y="557283"/>
                </a:lnTo>
              </a:path>
            </a:pathLst>
          </a:custGeom>
          <a:ln w="9524">
            <a:solidFill>
              <a:srgbClr val="FFFFFF"/>
            </a:solidFill>
          </a:ln>
        </p:spPr>
        <p:txBody>
          <a:bodyPr wrap="square" lIns="0" tIns="0" rIns="0" bIns="0" rtlCol="0"/>
          <a:lstStyle/>
          <a:p>
            <a:endParaRPr/>
          </a:p>
        </p:txBody>
      </p:sp>
      <p:sp>
        <p:nvSpPr>
          <p:cNvPr id="287" name="object 287"/>
          <p:cNvSpPr/>
          <p:nvPr/>
        </p:nvSpPr>
        <p:spPr>
          <a:xfrm>
            <a:off x="7697736" y="2632359"/>
            <a:ext cx="0" cy="557530"/>
          </a:xfrm>
          <a:custGeom>
            <a:avLst/>
            <a:gdLst/>
            <a:ahLst/>
            <a:cxnLst/>
            <a:rect l="l" t="t" r="r" b="b"/>
            <a:pathLst>
              <a:path h="557530">
                <a:moveTo>
                  <a:pt x="0" y="0"/>
                </a:moveTo>
                <a:lnTo>
                  <a:pt x="0" y="557283"/>
                </a:lnTo>
              </a:path>
            </a:pathLst>
          </a:custGeom>
          <a:ln w="9524">
            <a:solidFill>
              <a:srgbClr val="333333"/>
            </a:solidFill>
            <a:prstDash val="sysDashDot"/>
          </a:ln>
        </p:spPr>
        <p:txBody>
          <a:bodyPr wrap="square" lIns="0" tIns="0" rIns="0" bIns="0" rtlCol="0"/>
          <a:lstStyle/>
          <a:p>
            <a:endParaRPr/>
          </a:p>
        </p:txBody>
      </p:sp>
      <p:sp>
        <p:nvSpPr>
          <p:cNvPr id="288" name="object 288"/>
          <p:cNvSpPr/>
          <p:nvPr/>
        </p:nvSpPr>
        <p:spPr>
          <a:xfrm>
            <a:off x="10337956" y="2901602"/>
            <a:ext cx="0" cy="577850"/>
          </a:xfrm>
          <a:custGeom>
            <a:avLst/>
            <a:gdLst/>
            <a:ahLst/>
            <a:cxnLst/>
            <a:rect l="l" t="t" r="r" b="b"/>
            <a:pathLst>
              <a:path h="577850">
                <a:moveTo>
                  <a:pt x="0" y="0"/>
                </a:moveTo>
                <a:lnTo>
                  <a:pt x="0" y="577773"/>
                </a:lnTo>
              </a:path>
            </a:pathLst>
          </a:custGeom>
          <a:ln w="9524">
            <a:solidFill>
              <a:srgbClr val="FFFFFF"/>
            </a:solidFill>
          </a:ln>
        </p:spPr>
        <p:txBody>
          <a:bodyPr wrap="square" lIns="0" tIns="0" rIns="0" bIns="0" rtlCol="0"/>
          <a:lstStyle/>
          <a:p>
            <a:endParaRPr/>
          </a:p>
        </p:txBody>
      </p:sp>
      <p:sp>
        <p:nvSpPr>
          <p:cNvPr id="289" name="object 289"/>
          <p:cNvSpPr/>
          <p:nvPr/>
        </p:nvSpPr>
        <p:spPr>
          <a:xfrm>
            <a:off x="10337956" y="2901602"/>
            <a:ext cx="0" cy="577850"/>
          </a:xfrm>
          <a:custGeom>
            <a:avLst/>
            <a:gdLst/>
            <a:ahLst/>
            <a:cxnLst/>
            <a:rect l="l" t="t" r="r" b="b"/>
            <a:pathLst>
              <a:path h="577850">
                <a:moveTo>
                  <a:pt x="0" y="0"/>
                </a:moveTo>
                <a:lnTo>
                  <a:pt x="0" y="577773"/>
                </a:lnTo>
              </a:path>
            </a:pathLst>
          </a:custGeom>
          <a:ln w="9524">
            <a:solidFill>
              <a:srgbClr val="333333"/>
            </a:solidFill>
            <a:prstDash val="sysDashDot"/>
          </a:ln>
        </p:spPr>
        <p:txBody>
          <a:bodyPr wrap="square" lIns="0" tIns="0" rIns="0" bIns="0" rtlCol="0"/>
          <a:lstStyle/>
          <a:p>
            <a:endParaRPr/>
          </a:p>
        </p:txBody>
      </p:sp>
      <p:sp>
        <p:nvSpPr>
          <p:cNvPr id="290" name="object 290"/>
          <p:cNvSpPr/>
          <p:nvPr/>
        </p:nvSpPr>
        <p:spPr>
          <a:xfrm>
            <a:off x="9677896" y="2855882"/>
            <a:ext cx="440055" cy="0"/>
          </a:xfrm>
          <a:custGeom>
            <a:avLst/>
            <a:gdLst/>
            <a:ahLst/>
            <a:cxnLst/>
            <a:rect l="l" t="t" r="r" b="b"/>
            <a:pathLst>
              <a:path w="440054">
                <a:moveTo>
                  <a:pt x="0" y="0"/>
                </a:moveTo>
                <a:lnTo>
                  <a:pt x="439926" y="0"/>
                </a:lnTo>
              </a:path>
            </a:pathLst>
          </a:custGeom>
          <a:ln w="9525">
            <a:solidFill>
              <a:srgbClr val="FFFFFF"/>
            </a:solidFill>
          </a:ln>
        </p:spPr>
        <p:txBody>
          <a:bodyPr wrap="square" lIns="0" tIns="0" rIns="0" bIns="0" rtlCol="0"/>
          <a:lstStyle/>
          <a:p>
            <a:endParaRPr/>
          </a:p>
        </p:txBody>
      </p:sp>
      <p:sp>
        <p:nvSpPr>
          <p:cNvPr id="291" name="object 291"/>
          <p:cNvSpPr/>
          <p:nvPr/>
        </p:nvSpPr>
        <p:spPr>
          <a:xfrm>
            <a:off x="9677896" y="2855882"/>
            <a:ext cx="440055" cy="0"/>
          </a:xfrm>
          <a:custGeom>
            <a:avLst/>
            <a:gdLst/>
            <a:ahLst/>
            <a:cxnLst/>
            <a:rect l="l" t="t" r="r" b="b"/>
            <a:pathLst>
              <a:path w="440054">
                <a:moveTo>
                  <a:pt x="0" y="0"/>
                </a:moveTo>
                <a:lnTo>
                  <a:pt x="439926" y="0"/>
                </a:lnTo>
              </a:path>
            </a:pathLst>
          </a:custGeom>
          <a:ln w="9525">
            <a:solidFill>
              <a:srgbClr val="333333"/>
            </a:solidFill>
            <a:prstDash val="sysDashDot"/>
          </a:ln>
        </p:spPr>
        <p:txBody>
          <a:bodyPr wrap="square" lIns="0" tIns="0" rIns="0" bIns="0" rtlCol="0"/>
          <a:lstStyle/>
          <a:p>
            <a:endParaRPr/>
          </a:p>
        </p:txBody>
      </p:sp>
      <p:sp>
        <p:nvSpPr>
          <p:cNvPr id="292" name="object 292"/>
          <p:cNvSpPr/>
          <p:nvPr/>
        </p:nvSpPr>
        <p:spPr>
          <a:xfrm>
            <a:off x="9677896" y="2855882"/>
            <a:ext cx="0" cy="567055"/>
          </a:xfrm>
          <a:custGeom>
            <a:avLst/>
            <a:gdLst/>
            <a:ahLst/>
            <a:cxnLst/>
            <a:rect l="l" t="t" r="r" b="b"/>
            <a:pathLst>
              <a:path h="567054">
                <a:moveTo>
                  <a:pt x="0" y="0"/>
                </a:moveTo>
                <a:lnTo>
                  <a:pt x="0" y="566597"/>
                </a:lnTo>
              </a:path>
            </a:pathLst>
          </a:custGeom>
          <a:ln w="9524">
            <a:solidFill>
              <a:srgbClr val="FFFFFF"/>
            </a:solidFill>
          </a:ln>
        </p:spPr>
        <p:txBody>
          <a:bodyPr wrap="square" lIns="0" tIns="0" rIns="0" bIns="0" rtlCol="0"/>
          <a:lstStyle/>
          <a:p>
            <a:endParaRPr/>
          </a:p>
        </p:txBody>
      </p:sp>
      <p:sp>
        <p:nvSpPr>
          <p:cNvPr id="293" name="object 293"/>
          <p:cNvSpPr/>
          <p:nvPr/>
        </p:nvSpPr>
        <p:spPr>
          <a:xfrm>
            <a:off x="9677896" y="2855882"/>
            <a:ext cx="0" cy="567055"/>
          </a:xfrm>
          <a:custGeom>
            <a:avLst/>
            <a:gdLst/>
            <a:ahLst/>
            <a:cxnLst/>
            <a:rect l="l" t="t" r="r" b="b"/>
            <a:pathLst>
              <a:path h="567054">
                <a:moveTo>
                  <a:pt x="0" y="0"/>
                </a:moveTo>
                <a:lnTo>
                  <a:pt x="0" y="566597"/>
                </a:lnTo>
              </a:path>
            </a:pathLst>
          </a:custGeom>
          <a:ln w="9524">
            <a:solidFill>
              <a:srgbClr val="333333"/>
            </a:solidFill>
            <a:prstDash val="sysDashDot"/>
          </a:ln>
        </p:spPr>
        <p:txBody>
          <a:bodyPr wrap="square" lIns="0" tIns="0" rIns="0" bIns="0" rtlCol="0"/>
          <a:lstStyle/>
          <a:p>
            <a:endParaRPr/>
          </a:p>
        </p:txBody>
      </p:sp>
      <p:sp>
        <p:nvSpPr>
          <p:cNvPr id="294" name="object 294"/>
          <p:cNvSpPr/>
          <p:nvPr/>
        </p:nvSpPr>
        <p:spPr>
          <a:xfrm>
            <a:off x="10777883" y="2901602"/>
            <a:ext cx="0" cy="577850"/>
          </a:xfrm>
          <a:custGeom>
            <a:avLst/>
            <a:gdLst/>
            <a:ahLst/>
            <a:cxnLst/>
            <a:rect l="l" t="t" r="r" b="b"/>
            <a:pathLst>
              <a:path h="577850">
                <a:moveTo>
                  <a:pt x="0" y="0"/>
                </a:moveTo>
                <a:lnTo>
                  <a:pt x="0" y="577773"/>
                </a:lnTo>
              </a:path>
            </a:pathLst>
          </a:custGeom>
          <a:ln w="9524">
            <a:solidFill>
              <a:srgbClr val="FFFFFF"/>
            </a:solidFill>
          </a:ln>
        </p:spPr>
        <p:txBody>
          <a:bodyPr wrap="square" lIns="0" tIns="0" rIns="0" bIns="0" rtlCol="0"/>
          <a:lstStyle/>
          <a:p>
            <a:endParaRPr/>
          </a:p>
        </p:txBody>
      </p:sp>
      <p:sp>
        <p:nvSpPr>
          <p:cNvPr id="295" name="object 295"/>
          <p:cNvSpPr/>
          <p:nvPr/>
        </p:nvSpPr>
        <p:spPr>
          <a:xfrm>
            <a:off x="10777883" y="2901602"/>
            <a:ext cx="0" cy="577850"/>
          </a:xfrm>
          <a:custGeom>
            <a:avLst/>
            <a:gdLst/>
            <a:ahLst/>
            <a:cxnLst/>
            <a:rect l="l" t="t" r="r" b="b"/>
            <a:pathLst>
              <a:path h="577850">
                <a:moveTo>
                  <a:pt x="0" y="0"/>
                </a:moveTo>
                <a:lnTo>
                  <a:pt x="0" y="577773"/>
                </a:lnTo>
              </a:path>
            </a:pathLst>
          </a:custGeom>
          <a:ln w="9524">
            <a:solidFill>
              <a:srgbClr val="333333"/>
            </a:solidFill>
            <a:prstDash val="sysDashDot"/>
          </a:ln>
        </p:spPr>
        <p:txBody>
          <a:bodyPr wrap="square" lIns="0" tIns="0" rIns="0" bIns="0" rtlCol="0"/>
          <a:lstStyle/>
          <a:p>
            <a:endParaRPr/>
          </a:p>
        </p:txBody>
      </p:sp>
      <p:sp>
        <p:nvSpPr>
          <p:cNvPr id="296" name="object 296"/>
          <p:cNvSpPr/>
          <p:nvPr/>
        </p:nvSpPr>
        <p:spPr>
          <a:xfrm>
            <a:off x="10117823" y="2855882"/>
            <a:ext cx="0" cy="567055"/>
          </a:xfrm>
          <a:custGeom>
            <a:avLst/>
            <a:gdLst/>
            <a:ahLst/>
            <a:cxnLst/>
            <a:rect l="l" t="t" r="r" b="b"/>
            <a:pathLst>
              <a:path h="567054">
                <a:moveTo>
                  <a:pt x="0" y="0"/>
                </a:moveTo>
                <a:lnTo>
                  <a:pt x="0" y="566597"/>
                </a:lnTo>
              </a:path>
            </a:pathLst>
          </a:custGeom>
          <a:ln w="9524">
            <a:solidFill>
              <a:srgbClr val="FFFFFF"/>
            </a:solidFill>
          </a:ln>
        </p:spPr>
        <p:txBody>
          <a:bodyPr wrap="square" lIns="0" tIns="0" rIns="0" bIns="0" rtlCol="0"/>
          <a:lstStyle/>
          <a:p>
            <a:endParaRPr/>
          </a:p>
        </p:txBody>
      </p:sp>
      <p:sp>
        <p:nvSpPr>
          <p:cNvPr id="297" name="object 297"/>
          <p:cNvSpPr/>
          <p:nvPr/>
        </p:nvSpPr>
        <p:spPr>
          <a:xfrm>
            <a:off x="10117823" y="2855882"/>
            <a:ext cx="0" cy="567055"/>
          </a:xfrm>
          <a:custGeom>
            <a:avLst/>
            <a:gdLst/>
            <a:ahLst/>
            <a:cxnLst/>
            <a:rect l="l" t="t" r="r" b="b"/>
            <a:pathLst>
              <a:path h="567054">
                <a:moveTo>
                  <a:pt x="0" y="0"/>
                </a:moveTo>
                <a:lnTo>
                  <a:pt x="0" y="566597"/>
                </a:lnTo>
              </a:path>
            </a:pathLst>
          </a:custGeom>
          <a:ln w="9524">
            <a:solidFill>
              <a:srgbClr val="333333"/>
            </a:solidFill>
            <a:prstDash val="sysDashDot"/>
          </a:ln>
        </p:spPr>
        <p:txBody>
          <a:bodyPr wrap="square" lIns="0" tIns="0" rIns="0" bIns="0" rtlCol="0"/>
          <a:lstStyle/>
          <a:p>
            <a:endParaRPr/>
          </a:p>
        </p:txBody>
      </p:sp>
      <p:sp>
        <p:nvSpPr>
          <p:cNvPr id="298" name="object 298"/>
          <p:cNvSpPr/>
          <p:nvPr/>
        </p:nvSpPr>
        <p:spPr>
          <a:xfrm>
            <a:off x="10337956" y="2901602"/>
            <a:ext cx="440055" cy="0"/>
          </a:xfrm>
          <a:custGeom>
            <a:avLst/>
            <a:gdLst/>
            <a:ahLst/>
            <a:cxnLst/>
            <a:rect l="l" t="t" r="r" b="b"/>
            <a:pathLst>
              <a:path w="440054">
                <a:moveTo>
                  <a:pt x="0" y="0"/>
                </a:moveTo>
                <a:lnTo>
                  <a:pt x="439926" y="0"/>
                </a:lnTo>
              </a:path>
            </a:pathLst>
          </a:custGeom>
          <a:ln w="9525">
            <a:solidFill>
              <a:srgbClr val="FFFFFF"/>
            </a:solidFill>
          </a:ln>
        </p:spPr>
        <p:txBody>
          <a:bodyPr wrap="square" lIns="0" tIns="0" rIns="0" bIns="0" rtlCol="0"/>
          <a:lstStyle/>
          <a:p>
            <a:endParaRPr/>
          </a:p>
        </p:txBody>
      </p:sp>
      <p:sp>
        <p:nvSpPr>
          <p:cNvPr id="299" name="object 299"/>
          <p:cNvSpPr/>
          <p:nvPr/>
        </p:nvSpPr>
        <p:spPr>
          <a:xfrm>
            <a:off x="10337956" y="2901602"/>
            <a:ext cx="440055" cy="0"/>
          </a:xfrm>
          <a:custGeom>
            <a:avLst/>
            <a:gdLst/>
            <a:ahLst/>
            <a:cxnLst/>
            <a:rect l="l" t="t" r="r" b="b"/>
            <a:pathLst>
              <a:path w="440054">
                <a:moveTo>
                  <a:pt x="0" y="0"/>
                </a:moveTo>
                <a:lnTo>
                  <a:pt x="439926" y="0"/>
                </a:lnTo>
              </a:path>
            </a:pathLst>
          </a:custGeom>
          <a:ln w="9525">
            <a:solidFill>
              <a:srgbClr val="333333"/>
            </a:solidFill>
            <a:prstDash val="sysDashDot"/>
          </a:ln>
        </p:spPr>
        <p:txBody>
          <a:bodyPr wrap="square" lIns="0" tIns="0" rIns="0" bIns="0" rtlCol="0"/>
          <a:lstStyle/>
          <a:p>
            <a:endParaRPr/>
          </a:p>
        </p:txBody>
      </p:sp>
      <p:sp>
        <p:nvSpPr>
          <p:cNvPr id="300" name="object 300"/>
          <p:cNvSpPr/>
          <p:nvPr/>
        </p:nvSpPr>
        <p:spPr>
          <a:xfrm>
            <a:off x="8357778" y="2716857"/>
            <a:ext cx="440690" cy="0"/>
          </a:xfrm>
          <a:custGeom>
            <a:avLst/>
            <a:gdLst/>
            <a:ahLst/>
            <a:cxnLst/>
            <a:rect l="l" t="t" r="r" b="b"/>
            <a:pathLst>
              <a:path w="440690">
                <a:moveTo>
                  <a:pt x="0" y="0"/>
                </a:moveTo>
                <a:lnTo>
                  <a:pt x="440095" y="0"/>
                </a:lnTo>
              </a:path>
            </a:pathLst>
          </a:custGeom>
          <a:ln w="9525">
            <a:solidFill>
              <a:srgbClr val="FFFFFF"/>
            </a:solidFill>
          </a:ln>
        </p:spPr>
        <p:txBody>
          <a:bodyPr wrap="square" lIns="0" tIns="0" rIns="0" bIns="0" rtlCol="0"/>
          <a:lstStyle/>
          <a:p>
            <a:endParaRPr/>
          </a:p>
        </p:txBody>
      </p:sp>
      <p:sp>
        <p:nvSpPr>
          <p:cNvPr id="301" name="object 301"/>
          <p:cNvSpPr/>
          <p:nvPr/>
        </p:nvSpPr>
        <p:spPr>
          <a:xfrm>
            <a:off x="8357778" y="2716857"/>
            <a:ext cx="440690" cy="0"/>
          </a:xfrm>
          <a:custGeom>
            <a:avLst/>
            <a:gdLst/>
            <a:ahLst/>
            <a:cxnLst/>
            <a:rect l="l" t="t" r="r" b="b"/>
            <a:pathLst>
              <a:path w="440690">
                <a:moveTo>
                  <a:pt x="0" y="0"/>
                </a:moveTo>
                <a:lnTo>
                  <a:pt x="440095" y="0"/>
                </a:lnTo>
              </a:path>
            </a:pathLst>
          </a:custGeom>
          <a:ln w="9525">
            <a:solidFill>
              <a:srgbClr val="333333"/>
            </a:solidFill>
            <a:prstDash val="sysDashDot"/>
          </a:ln>
        </p:spPr>
        <p:txBody>
          <a:bodyPr wrap="square" lIns="0" tIns="0" rIns="0" bIns="0" rtlCol="0"/>
          <a:lstStyle/>
          <a:p>
            <a:endParaRPr/>
          </a:p>
        </p:txBody>
      </p:sp>
      <p:sp>
        <p:nvSpPr>
          <p:cNvPr id="302" name="object 302"/>
          <p:cNvSpPr/>
          <p:nvPr/>
        </p:nvSpPr>
        <p:spPr>
          <a:xfrm>
            <a:off x="8357778" y="2716857"/>
            <a:ext cx="0" cy="574040"/>
          </a:xfrm>
          <a:custGeom>
            <a:avLst/>
            <a:gdLst/>
            <a:ahLst/>
            <a:cxnLst/>
            <a:rect l="l" t="t" r="r" b="b"/>
            <a:pathLst>
              <a:path h="574039">
                <a:moveTo>
                  <a:pt x="0" y="0"/>
                </a:moveTo>
                <a:lnTo>
                  <a:pt x="0" y="573878"/>
                </a:lnTo>
              </a:path>
            </a:pathLst>
          </a:custGeom>
          <a:ln w="9524">
            <a:solidFill>
              <a:srgbClr val="FFFFFF"/>
            </a:solidFill>
          </a:ln>
        </p:spPr>
        <p:txBody>
          <a:bodyPr wrap="square" lIns="0" tIns="0" rIns="0" bIns="0" rtlCol="0"/>
          <a:lstStyle/>
          <a:p>
            <a:endParaRPr/>
          </a:p>
        </p:txBody>
      </p:sp>
      <p:sp>
        <p:nvSpPr>
          <p:cNvPr id="303" name="object 303"/>
          <p:cNvSpPr/>
          <p:nvPr/>
        </p:nvSpPr>
        <p:spPr>
          <a:xfrm>
            <a:off x="8357778" y="2716857"/>
            <a:ext cx="0" cy="574040"/>
          </a:xfrm>
          <a:custGeom>
            <a:avLst/>
            <a:gdLst/>
            <a:ahLst/>
            <a:cxnLst/>
            <a:rect l="l" t="t" r="r" b="b"/>
            <a:pathLst>
              <a:path h="574039">
                <a:moveTo>
                  <a:pt x="0" y="0"/>
                </a:moveTo>
                <a:lnTo>
                  <a:pt x="0" y="573878"/>
                </a:lnTo>
              </a:path>
            </a:pathLst>
          </a:custGeom>
          <a:ln w="9524">
            <a:solidFill>
              <a:srgbClr val="333333"/>
            </a:solidFill>
            <a:prstDash val="sysDashDot"/>
          </a:ln>
        </p:spPr>
        <p:txBody>
          <a:bodyPr wrap="square" lIns="0" tIns="0" rIns="0" bIns="0" rtlCol="0"/>
          <a:lstStyle/>
          <a:p>
            <a:endParaRPr/>
          </a:p>
        </p:txBody>
      </p:sp>
      <p:sp>
        <p:nvSpPr>
          <p:cNvPr id="304" name="object 304"/>
          <p:cNvSpPr/>
          <p:nvPr/>
        </p:nvSpPr>
        <p:spPr>
          <a:xfrm>
            <a:off x="9457764" y="2745644"/>
            <a:ext cx="0" cy="580390"/>
          </a:xfrm>
          <a:custGeom>
            <a:avLst/>
            <a:gdLst/>
            <a:ahLst/>
            <a:cxnLst/>
            <a:rect l="l" t="t" r="r" b="b"/>
            <a:pathLst>
              <a:path h="580389">
                <a:moveTo>
                  <a:pt x="0" y="0"/>
                </a:moveTo>
                <a:lnTo>
                  <a:pt x="0" y="579974"/>
                </a:lnTo>
              </a:path>
            </a:pathLst>
          </a:custGeom>
          <a:ln w="9524">
            <a:solidFill>
              <a:srgbClr val="FFFFFF"/>
            </a:solidFill>
          </a:ln>
        </p:spPr>
        <p:txBody>
          <a:bodyPr wrap="square" lIns="0" tIns="0" rIns="0" bIns="0" rtlCol="0"/>
          <a:lstStyle/>
          <a:p>
            <a:endParaRPr/>
          </a:p>
        </p:txBody>
      </p:sp>
      <p:sp>
        <p:nvSpPr>
          <p:cNvPr id="305" name="object 305"/>
          <p:cNvSpPr/>
          <p:nvPr/>
        </p:nvSpPr>
        <p:spPr>
          <a:xfrm>
            <a:off x="9457764" y="2745644"/>
            <a:ext cx="0" cy="580390"/>
          </a:xfrm>
          <a:custGeom>
            <a:avLst/>
            <a:gdLst/>
            <a:ahLst/>
            <a:cxnLst/>
            <a:rect l="l" t="t" r="r" b="b"/>
            <a:pathLst>
              <a:path h="580389">
                <a:moveTo>
                  <a:pt x="0" y="0"/>
                </a:moveTo>
                <a:lnTo>
                  <a:pt x="0" y="579974"/>
                </a:lnTo>
              </a:path>
            </a:pathLst>
          </a:custGeom>
          <a:ln w="9524">
            <a:solidFill>
              <a:srgbClr val="333333"/>
            </a:solidFill>
            <a:prstDash val="sysDashDot"/>
          </a:ln>
        </p:spPr>
        <p:txBody>
          <a:bodyPr wrap="square" lIns="0" tIns="0" rIns="0" bIns="0" rtlCol="0"/>
          <a:lstStyle/>
          <a:p>
            <a:endParaRPr/>
          </a:p>
        </p:txBody>
      </p:sp>
      <p:sp>
        <p:nvSpPr>
          <p:cNvPr id="306" name="object 306"/>
          <p:cNvSpPr/>
          <p:nvPr/>
        </p:nvSpPr>
        <p:spPr>
          <a:xfrm>
            <a:off x="9017837" y="2745644"/>
            <a:ext cx="440055" cy="0"/>
          </a:xfrm>
          <a:custGeom>
            <a:avLst/>
            <a:gdLst/>
            <a:ahLst/>
            <a:cxnLst/>
            <a:rect l="l" t="t" r="r" b="b"/>
            <a:pathLst>
              <a:path w="440054">
                <a:moveTo>
                  <a:pt x="0" y="0"/>
                </a:moveTo>
                <a:lnTo>
                  <a:pt x="439926" y="0"/>
                </a:lnTo>
              </a:path>
            </a:pathLst>
          </a:custGeom>
          <a:ln w="9525">
            <a:solidFill>
              <a:srgbClr val="FFFFFF"/>
            </a:solidFill>
          </a:ln>
        </p:spPr>
        <p:txBody>
          <a:bodyPr wrap="square" lIns="0" tIns="0" rIns="0" bIns="0" rtlCol="0"/>
          <a:lstStyle/>
          <a:p>
            <a:endParaRPr/>
          </a:p>
        </p:txBody>
      </p:sp>
      <p:sp>
        <p:nvSpPr>
          <p:cNvPr id="307" name="object 307"/>
          <p:cNvSpPr/>
          <p:nvPr/>
        </p:nvSpPr>
        <p:spPr>
          <a:xfrm>
            <a:off x="9017837" y="2745644"/>
            <a:ext cx="440055" cy="0"/>
          </a:xfrm>
          <a:custGeom>
            <a:avLst/>
            <a:gdLst/>
            <a:ahLst/>
            <a:cxnLst/>
            <a:rect l="l" t="t" r="r" b="b"/>
            <a:pathLst>
              <a:path w="440054">
                <a:moveTo>
                  <a:pt x="0" y="0"/>
                </a:moveTo>
                <a:lnTo>
                  <a:pt x="439926" y="0"/>
                </a:lnTo>
              </a:path>
            </a:pathLst>
          </a:custGeom>
          <a:ln w="9525">
            <a:solidFill>
              <a:srgbClr val="333333"/>
            </a:solidFill>
            <a:prstDash val="sysDashDot"/>
          </a:ln>
        </p:spPr>
        <p:txBody>
          <a:bodyPr wrap="square" lIns="0" tIns="0" rIns="0" bIns="0" rtlCol="0"/>
          <a:lstStyle/>
          <a:p>
            <a:endParaRPr/>
          </a:p>
        </p:txBody>
      </p:sp>
      <p:sp>
        <p:nvSpPr>
          <p:cNvPr id="308" name="object 308"/>
          <p:cNvSpPr/>
          <p:nvPr/>
        </p:nvSpPr>
        <p:spPr>
          <a:xfrm>
            <a:off x="9017837" y="2745644"/>
            <a:ext cx="0" cy="580390"/>
          </a:xfrm>
          <a:custGeom>
            <a:avLst/>
            <a:gdLst/>
            <a:ahLst/>
            <a:cxnLst/>
            <a:rect l="l" t="t" r="r" b="b"/>
            <a:pathLst>
              <a:path h="580389">
                <a:moveTo>
                  <a:pt x="0" y="0"/>
                </a:moveTo>
                <a:lnTo>
                  <a:pt x="0" y="579974"/>
                </a:lnTo>
              </a:path>
            </a:pathLst>
          </a:custGeom>
          <a:ln w="9524">
            <a:solidFill>
              <a:srgbClr val="FFFFFF"/>
            </a:solidFill>
          </a:ln>
        </p:spPr>
        <p:txBody>
          <a:bodyPr wrap="square" lIns="0" tIns="0" rIns="0" bIns="0" rtlCol="0"/>
          <a:lstStyle/>
          <a:p>
            <a:endParaRPr/>
          </a:p>
        </p:txBody>
      </p:sp>
      <p:sp>
        <p:nvSpPr>
          <p:cNvPr id="309" name="object 309"/>
          <p:cNvSpPr/>
          <p:nvPr/>
        </p:nvSpPr>
        <p:spPr>
          <a:xfrm>
            <a:off x="9017837" y="2745644"/>
            <a:ext cx="0" cy="580390"/>
          </a:xfrm>
          <a:custGeom>
            <a:avLst/>
            <a:gdLst/>
            <a:ahLst/>
            <a:cxnLst/>
            <a:rect l="l" t="t" r="r" b="b"/>
            <a:pathLst>
              <a:path h="580389">
                <a:moveTo>
                  <a:pt x="0" y="0"/>
                </a:moveTo>
                <a:lnTo>
                  <a:pt x="0" y="579974"/>
                </a:lnTo>
              </a:path>
            </a:pathLst>
          </a:custGeom>
          <a:ln w="9524">
            <a:solidFill>
              <a:srgbClr val="333333"/>
            </a:solidFill>
            <a:prstDash val="sysDashDot"/>
          </a:ln>
        </p:spPr>
        <p:txBody>
          <a:bodyPr wrap="square" lIns="0" tIns="0" rIns="0" bIns="0" rtlCol="0"/>
          <a:lstStyle/>
          <a:p>
            <a:endParaRPr/>
          </a:p>
        </p:txBody>
      </p:sp>
      <p:sp>
        <p:nvSpPr>
          <p:cNvPr id="310" name="object 310"/>
          <p:cNvSpPr/>
          <p:nvPr/>
        </p:nvSpPr>
        <p:spPr>
          <a:xfrm>
            <a:off x="7587737" y="4986345"/>
            <a:ext cx="3300729" cy="0"/>
          </a:xfrm>
          <a:custGeom>
            <a:avLst/>
            <a:gdLst/>
            <a:ahLst/>
            <a:cxnLst/>
            <a:rect l="l" t="t" r="r" b="b"/>
            <a:pathLst>
              <a:path w="3300729">
                <a:moveTo>
                  <a:pt x="0" y="0"/>
                </a:moveTo>
                <a:lnTo>
                  <a:pt x="3300211" y="0"/>
                </a:lnTo>
              </a:path>
            </a:pathLst>
          </a:custGeom>
          <a:ln w="9525">
            <a:solidFill>
              <a:srgbClr val="000000"/>
            </a:solidFill>
          </a:ln>
        </p:spPr>
        <p:txBody>
          <a:bodyPr wrap="square" lIns="0" tIns="0" rIns="0" bIns="0" rtlCol="0"/>
          <a:lstStyle/>
          <a:p>
            <a:endParaRPr/>
          </a:p>
        </p:txBody>
      </p:sp>
      <p:sp>
        <p:nvSpPr>
          <p:cNvPr id="311" name="object 311"/>
          <p:cNvSpPr/>
          <p:nvPr/>
        </p:nvSpPr>
        <p:spPr>
          <a:xfrm>
            <a:off x="7587737" y="2421366"/>
            <a:ext cx="0" cy="2565400"/>
          </a:xfrm>
          <a:custGeom>
            <a:avLst/>
            <a:gdLst/>
            <a:ahLst/>
            <a:cxnLst/>
            <a:rect l="l" t="t" r="r" b="b"/>
            <a:pathLst>
              <a:path h="2565400">
                <a:moveTo>
                  <a:pt x="0" y="0"/>
                </a:moveTo>
                <a:lnTo>
                  <a:pt x="0" y="2564978"/>
                </a:lnTo>
              </a:path>
            </a:pathLst>
          </a:custGeom>
          <a:ln w="9524">
            <a:solidFill>
              <a:srgbClr val="000000"/>
            </a:solidFill>
          </a:ln>
        </p:spPr>
        <p:txBody>
          <a:bodyPr wrap="square" lIns="0" tIns="0" rIns="0" bIns="0" rtlCol="0"/>
          <a:lstStyle/>
          <a:p>
            <a:endParaRPr/>
          </a:p>
        </p:txBody>
      </p:sp>
      <p:sp>
        <p:nvSpPr>
          <p:cNvPr id="312" name="object 312"/>
          <p:cNvSpPr/>
          <p:nvPr/>
        </p:nvSpPr>
        <p:spPr>
          <a:xfrm>
            <a:off x="7460569" y="4928822"/>
            <a:ext cx="69053" cy="108154"/>
          </a:xfrm>
          <a:prstGeom prst="rect">
            <a:avLst/>
          </a:prstGeom>
          <a:blipFill>
            <a:blip r:embed="rId15" cstate="print"/>
            <a:stretch>
              <a:fillRect/>
            </a:stretch>
          </a:blipFill>
        </p:spPr>
        <p:txBody>
          <a:bodyPr wrap="square" lIns="0" tIns="0" rIns="0" bIns="0" rtlCol="0"/>
          <a:lstStyle/>
          <a:p>
            <a:endParaRPr/>
          </a:p>
        </p:txBody>
      </p:sp>
      <p:sp>
        <p:nvSpPr>
          <p:cNvPr id="313" name="object 313"/>
          <p:cNvSpPr/>
          <p:nvPr/>
        </p:nvSpPr>
        <p:spPr>
          <a:xfrm>
            <a:off x="7375800" y="4287615"/>
            <a:ext cx="153821" cy="108036"/>
          </a:xfrm>
          <a:prstGeom prst="rect">
            <a:avLst/>
          </a:prstGeom>
          <a:blipFill>
            <a:blip r:embed="rId16" cstate="print"/>
            <a:stretch>
              <a:fillRect/>
            </a:stretch>
          </a:blipFill>
        </p:spPr>
        <p:txBody>
          <a:bodyPr wrap="square" lIns="0" tIns="0" rIns="0" bIns="0" rtlCol="0"/>
          <a:lstStyle/>
          <a:p>
            <a:endParaRPr/>
          </a:p>
        </p:txBody>
      </p:sp>
      <p:sp>
        <p:nvSpPr>
          <p:cNvPr id="314" name="object 314"/>
          <p:cNvSpPr/>
          <p:nvPr/>
        </p:nvSpPr>
        <p:spPr>
          <a:xfrm>
            <a:off x="7301023" y="3646341"/>
            <a:ext cx="228582" cy="108036"/>
          </a:xfrm>
          <a:prstGeom prst="rect">
            <a:avLst/>
          </a:prstGeom>
          <a:blipFill>
            <a:blip r:embed="rId17" cstate="print"/>
            <a:stretch>
              <a:fillRect/>
            </a:stretch>
          </a:blipFill>
        </p:spPr>
        <p:txBody>
          <a:bodyPr wrap="square" lIns="0" tIns="0" rIns="0" bIns="0" rtlCol="0"/>
          <a:lstStyle/>
          <a:p>
            <a:endParaRPr/>
          </a:p>
        </p:txBody>
      </p:sp>
      <p:sp>
        <p:nvSpPr>
          <p:cNvPr id="315" name="object 315"/>
          <p:cNvSpPr/>
          <p:nvPr/>
        </p:nvSpPr>
        <p:spPr>
          <a:xfrm>
            <a:off x="7301023" y="3005066"/>
            <a:ext cx="228582" cy="108036"/>
          </a:xfrm>
          <a:prstGeom prst="rect">
            <a:avLst/>
          </a:prstGeom>
          <a:blipFill>
            <a:blip r:embed="rId18" cstate="print"/>
            <a:stretch>
              <a:fillRect/>
            </a:stretch>
          </a:blipFill>
        </p:spPr>
        <p:txBody>
          <a:bodyPr wrap="square" lIns="0" tIns="0" rIns="0" bIns="0" rtlCol="0"/>
          <a:lstStyle/>
          <a:p>
            <a:endParaRPr/>
          </a:p>
        </p:txBody>
      </p:sp>
      <p:sp>
        <p:nvSpPr>
          <p:cNvPr id="316" name="object 316"/>
          <p:cNvSpPr/>
          <p:nvPr/>
        </p:nvSpPr>
        <p:spPr>
          <a:xfrm>
            <a:off x="7289288" y="2363792"/>
            <a:ext cx="240317" cy="108205"/>
          </a:xfrm>
          <a:prstGeom prst="rect">
            <a:avLst/>
          </a:prstGeom>
          <a:blipFill>
            <a:blip r:embed="rId19" cstate="print"/>
            <a:stretch>
              <a:fillRect/>
            </a:stretch>
          </a:blipFill>
        </p:spPr>
        <p:txBody>
          <a:bodyPr wrap="square" lIns="0" tIns="0" rIns="0" bIns="0" rtlCol="0"/>
          <a:lstStyle/>
          <a:p>
            <a:endParaRPr/>
          </a:p>
        </p:txBody>
      </p:sp>
      <p:sp>
        <p:nvSpPr>
          <p:cNvPr id="317" name="object 317"/>
          <p:cNvSpPr/>
          <p:nvPr/>
        </p:nvSpPr>
        <p:spPr>
          <a:xfrm>
            <a:off x="7752600" y="5045697"/>
            <a:ext cx="326390" cy="108585"/>
          </a:xfrm>
          <a:custGeom>
            <a:avLst/>
            <a:gdLst/>
            <a:ahLst/>
            <a:cxnLst/>
            <a:rect l="l" t="t" r="r" b="b"/>
            <a:pathLst>
              <a:path w="326390" h="108585">
                <a:moveTo>
                  <a:pt x="63499" y="10769"/>
                </a:moveTo>
                <a:lnTo>
                  <a:pt x="42570" y="10769"/>
                </a:lnTo>
                <a:lnTo>
                  <a:pt x="47379" y="12530"/>
                </a:lnTo>
                <a:lnTo>
                  <a:pt x="54745" y="19626"/>
                </a:lnTo>
                <a:lnTo>
                  <a:pt x="56591" y="23960"/>
                </a:lnTo>
                <a:lnTo>
                  <a:pt x="56591" y="34036"/>
                </a:lnTo>
                <a:lnTo>
                  <a:pt x="54559" y="39252"/>
                </a:lnTo>
                <a:lnTo>
                  <a:pt x="27177" y="67192"/>
                </a:lnTo>
                <a:lnTo>
                  <a:pt x="19761" y="73254"/>
                </a:lnTo>
                <a:lnTo>
                  <a:pt x="14088" y="78605"/>
                </a:lnTo>
                <a:lnTo>
                  <a:pt x="6248" y="87851"/>
                </a:lnTo>
                <a:lnTo>
                  <a:pt x="3386" y="92558"/>
                </a:lnTo>
                <a:lnTo>
                  <a:pt x="507" y="100212"/>
                </a:lnTo>
                <a:lnTo>
                  <a:pt x="0" y="103227"/>
                </a:lnTo>
                <a:lnTo>
                  <a:pt x="84" y="106359"/>
                </a:lnTo>
                <a:lnTo>
                  <a:pt x="70103" y="106359"/>
                </a:lnTo>
                <a:lnTo>
                  <a:pt x="70103" y="93845"/>
                </a:lnTo>
                <a:lnTo>
                  <a:pt x="18152" y="93845"/>
                </a:lnTo>
                <a:lnTo>
                  <a:pt x="19591" y="91492"/>
                </a:lnTo>
                <a:lnTo>
                  <a:pt x="21437" y="89138"/>
                </a:lnTo>
                <a:lnTo>
                  <a:pt x="25857" y="84481"/>
                </a:lnTo>
                <a:lnTo>
                  <a:pt x="30869" y="80028"/>
                </a:lnTo>
                <a:lnTo>
                  <a:pt x="38675" y="73474"/>
                </a:lnTo>
                <a:lnTo>
                  <a:pt x="45184" y="67871"/>
                </a:lnTo>
                <a:lnTo>
                  <a:pt x="69087" y="37812"/>
                </a:lnTo>
                <a:lnTo>
                  <a:pt x="69951" y="21082"/>
                </a:lnTo>
                <a:lnTo>
                  <a:pt x="66988" y="14088"/>
                </a:lnTo>
                <a:lnTo>
                  <a:pt x="63499" y="10769"/>
                </a:lnTo>
                <a:close/>
              </a:path>
              <a:path w="326390" h="108585">
                <a:moveTo>
                  <a:pt x="36931" y="0"/>
                </a:moveTo>
                <a:lnTo>
                  <a:pt x="26873" y="0"/>
                </a:lnTo>
                <a:lnTo>
                  <a:pt x="18846" y="2624"/>
                </a:lnTo>
                <a:lnTo>
                  <a:pt x="6908" y="13072"/>
                </a:lnTo>
                <a:lnTo>
                  <a:pt x="3471" y="20658"/>
                </a:lnTo>
                <a:lnTo>
                  <a:pt x="2556" y="30632"/>
                </a:lnTo>
                <a:lnTo>
                  <a:pt x="15917" y="32004"/>
                </a:lnTo>
                <a:lnTo>
                  <a:pt x="15968" y="25366"/>
                </a:lnTo>
                <a:lnTo>
                  <a:pt x="17864" y="20167"/>
                </a:lnTo>
                <a:lnTo>
                  <a:pt x="25382" y="12649"/>
                </a:lnTo>
                <a:lnTo>
                  <a:pt x="30395" y="10769"/>
                </a:lnTo>
                <a:lnTo>
                  <a:pt x="63499" y="10769"/>
                </a:lnTo>
                <a:lnTo>
                  <a:pt x="61061" y="8449"/>
                </a:lnTo>
                <a:lnTo>
                  <a:pt x="56229" y="4757"/>
                </a:lnTo>
                <a:lnTo>
                  <a:pt x="50596" y="2116"/>
                </a:lnTo>
                <a:lnTo>
                  <a:pt x="44164" y="529"/>
                </a:lnTo>
                <a:lnTo>
                  <a:pt x="36931" y="0"/>
                </a:lnTo>
                <a:close/>
              </a:path>
              <a:path w="326390" h="108585">
                <a:moveTo>
                  <a:pt x="126711" y="0"/>
                </a:moveTo>
                <a:lnTo>
                  <a:pt x="113334" y="0"/>
                </a:lnTo>
                <a:lnTo>
                  <a:pt x="106933" y="2082"/>
                </a:lnTo>
                <a:lnTo>
                  <a:pt x="87462" y="37162"/>
                </a:lnTo>
                <a:lnTo>
                  <a:pt x="86495" y="54119"/>
                </a:lnTo>
                <a:lnTo>
                  <a:pt x="87149" y="68001"/>
                </a:lnTo>
                <a:lnTo>
                  <a:pt x="107363" y="105411"/>
                </a:lnTo>
                <a:lnTo>
                  <a:pt x="121039" y="108154"/>
                </a:lnTo>
                <a:lnTo>
                  <a:pt x="128794" y="108154"/>
                </a:lnTo>
                <a:lnTo>
                  <a:pt x="135212" y="106071"/>
                </a:lnTo>
                <a:lnTo>
                  <a:pt x="145372" y="97740"/>
                </a:lnTo>
                <a:lnTo>
                  <a:pt x="145547" y="97469"/>
                </a:lnTo>
                <a:lnTo>
                  <a:pt x="115061" y="97469"/>
                </a:lnTo>
                <a:lnTo>
                  <a:pt x="110020" y="94573"/>
                </a:lnTo>
                <a:lnTo>
                  <a:pt x="99872" y="54119"/>
                </a:lnTo>
                <a:lnTo>
                  <a:pt x="100291" y="42102"/>
                </a:lnTo>
                <a:lnTo>
                  <a:pt x="114909" y="10769"/>
                </a:lnTo>
                <a:lnTo>
                  <a:pt x="144945" y="10769"/>
                </a:lnTo>
                <a:lnTo>
                  <a:pt x="143814" y="9025"/>
                </a:lnTo>
                <a:lnTo>
                  <a:pt x="140275" y="5723"/>
                </a:lnTo>
                <a:lnTo>
                  <a:pt x="131707" y="1151"/>
                </a:lnTo>
                <a:lnTo>
                  <a:pt x="126711" y="0"/>
                </a:lnTo>
                <a:close/>
              </a:path>
              <a:path w="326390" h="108585">
                <a:moveTo>
                  <a:pt x="144945" y="10769"/>
                </a:moveTo>
                <a:lnTo>
                  <a:pt x="126965" y="10769"/>
                </a:lnTo>
                <a:lnTo>
                  <a:pt x="132028" y="13631"/>
                </a:lnTo>
                <a:lnTo>
                  <a:pt x="136092" y="19372"/>
                </a:lnTo>
                <a:lnTo>
                  <a:pt x="138769" y="24763"/>
                </a:lnTo>
                <a:lnTo>
                  <a:pt x="140679" y="32351"/>
                </a:lnTo>
                <a:lnTo>
                  <a:pt x="141820" y="42102"/>
                </a:lnTo>
                <a:lnTo>
                  <a:pt x="142205" y="54119"/>
                </a:lnTo>
                <a:lnTo>
                  <a:pt x="141820" y="66070"/>
                </a:lnTo>
                <a:lnTo>
                  <a:pt x="126999" y="97469"/>
                </a:lnTo>
                <a:lnTo>
                  <a:pt x="145547" y="97469"/>
                </a:lnTo>
                <a:lnTo>
                  <a:pt x="155566" y="54119"/>
                </a:lnTo>
                <a:lnTo>
                  <a:pt x="155566" y="43620"/>
                </a:lnTo>
                <a:lnTo>
                  <a:pt x="154770" y="35272"/>
                </a:lnTo>
                <a:lnTo>
                  <a:pt x="151586" y="22894"/>
                </a:lnTo>
                <a:lnTo>
                  <a:pt x="149402" y="17644"/>
                </a:lnTo>
                <a:lnTo>
                  <a:pt x="144945" y="10769"/>
                </a:lnTo>
                <a:close/>
              </a:path>
              <a:path w="326390" h="108585">
                <a:moveTo>
                  <a:pt x="220234" y="23486"/>
                </a:moveTo>
                <a:lnTo>
                  <a:pt x="207229" y="23486"/>
                </a:lnTo>
                <a:lnTo>
                  <a:pt x="207229" y="106359"/>
                </a:lnTo>
                <a:lnTo>
                  <a:pt x="220234" y="106359"/>
                </a:lnTo>
                <a:lnTo>
                  <a:pt x="220234" y="23486"/>
                </a:lnTo>
                <a:close/>
              </a:path>
              <a:path w="326390" h="108585">
                <a:moveTo>
                  <a:pt x="220234" y="0"/>
                </a:moveTo>
                <a:lnTo>
                  <a:pt x="211852" y="0"/>
                </a:lnTo>
                <a:lnTo>
                  <a:pt x="209583" y="4572"/>
                </a:lnTo>
                <a:lnTo>
                  <a:pt x="205722" y="9296"/>
                </a:lnTo>
                <a:lnTo>
                  <a:pt x="194851" y="19033"/>
                </a:lnTo>
                <a:lnTo>
                  <a:pt x="188484" y="23165"/>
                </a:lnTo>
                <a:lnTo>
                  <a:pt x="181219" y="26585"/>
                </a:lnTo>
                <a:lnTo>
                  <a:pt x="181219" y="39167"/>
                </a:lnTo>
                <a:lnTo>
                  <a:pt x="207229" y="23486"/>
                </a:lnTo>
                <a:lnTo>
                  <a:pt x="220234" y="23486"/>
                </a:lnTo>
                <a:lnTo>
                  <a:pt x="220234" y="0"/>
                </a:lnTo>
                <a:close/>
              </a:path>
              <a:path w="326390" h="108585">
                <a:moveTo>
                  <a:pt x="269645" y="77454"/>
                </a:moveTo>
                <a:lnTo>
                  <a:pt x="255997" y="78605"/>
                </a:lnTo>
                <a:lnTo>
                  <a:pt x="256860" y="87512"/>
                </a:lnTo>
                <a:lnTo>
                  <a:pt x="260332" y="94675"/>
                </a:lnTo>
                <a:lnTo>
                  <a:pt x="272524" y="105462"/>
                </a:lnTo>
                <a:lnTo>
                  <a:pt x="280381" y="108154"/>
                </a:lnTo>
                <a:lnTo>
                  <a:pt x="290016" y="108154"/>
                </a:lnTo>
                <a:lnTo>
                  <a:pt x="298365" y="107351"/>
                </a:lnTo>
                <a:lnTo>
                  <a:pt x="305785" y="104941"/>
                </a:lnTo>
                <a:lnTo>
                  <a:pt x="312271" y="100925"/>
                </a:lnTo>
                <a:lnTo>
                  <a:pt x="315681" y="97469"/>
                </a:lnTo>
                <a:lnTo>
                  <a:pt x="284817" y="97469"/>
                </a:lnTo>
                <a:lnTo>
                  <a:pt x="280381" y="95793"/>
                </a:lnTo>
                <a:lnTo>
                  <a:pt x="272998" y="89104"/>
                </a:lnTo>
                <a:lnTo>
                  <a:pt x="270661" y="84092"/>
                </a:lnTo>
                <a:lnTo>
                  <a:pt x="269645" y="77454"/>
                </a:lnTo>
                <a:close/>
              </a:path>
              <a:path w="326390" h="108585">
                <a:moveTo>
                  <a:pt x="318177" y="47617"/>
                </a:moveTo>
                <a:lnTo>
                  <a:pt x="296552" y="47617"/>
                </a:lnTo>
                <a:lnTo>
                  <a:pt x="302072" y="49750"/>
                </a:lnTo>
                <a:lnTo>
                  <a:pt x="306136" y="54051"/>
                </a:lnTo>
                <a:lnTo>
                  <a:pt x="310370" y="58336"/>
                </a:lnTo>
                <a:lnTo>
                  <a:pt x="312402" y="64178"/>
                </a:lnTo>
                <a:lnTo>
                  <a:pt x="312402" y="79401"/>
                </a:lnTo>
                <a:lnTo>
                  <a:pt x="310200" y="85666"/>
                </a:lnTo>
                <a:lnTo>
                  <a:pt x="305967" y="90391"/>
                </a:lnTo>
                <a:lnTo>
                  <a:pt x="301581" y="95098"/>
                </a:lnTo>
                <a:lnTo>
                  <a:pt x="296281" y="97469"/>
                </a:lnTo>
                <a:lnTo>
                  <a:pt x="315681" y="97469"/>
                </a:lnTo>
                <a:lnTo>
                  <a:pt x="326287" y="70443"/>
                </a:lnTo>
                <a:lnTo>
                  <a:pt x="325684" y="63239"/>
                </a:lnTo>
                <a:lnTo>
                  <a:pt x="323874" y="56718"/>
                </a:lnTo>
                <a:lnTo>
                  <a:pt x="320858" y="50883"/>
                </a:lnTo>
                <a:lnTo>
                  <a:pt x="318177" y="47617"/>
                </a:lnTo>
                <a:close/>
              </a:path>
              <a:path w="326390" h="108585">
                <a:moveTo>
                  <a:pt x="321207" y="1879"/>
                </a:moveTo>
                <a:lnTo>
                  <a:pt x="268561" y="1879"/>
                </a:lnTo>
                <a:lnTo>
                  <a:pt x="258300" y="56287"/>
                </a:lnTo>
                <a:lnTo>
                  <a:pt x="270509" y="57878"/>
                </a:lnTo>
                <a:lnTo>
                  <a:pt x="272439" y="54847"/>
                </a:lnTo>
                <a:lnTo>
                  <a:pt x="275081" y="52375"/>
                </a:lnTo>
                <a:lnTo>
                  <a:pt x="281837" y="48565"/>
                </a:lnTo>
                <a:lnTo>
                  <a:pt x="285613" y="47617"/>
                </a:lnTo>
                <a:lnTo>
                  <a:pt x="318177" y="47617"/>
                </a:lnTo>
                <a:lnTo>
                  <a:pt x="316635" y="45737"/>
                </a:lnTo>
                <a:lnTo>
                  <a:pt x="313734" y="42774"/>
                </a:lnTo>
                <a:lnTo>
                  <a:pt x="273252" y="42774"/>
                </a:lnTo>
                <a:lnTo>
                  <a:pt x="278958" y="14308"/>
                </a:lnTo>
                <a:lnTo>
                  <a:pt x="321207" y="14308"/>
                </a:lnTo>
                <a:lnTo>
                  <a:pt x="321207" y="1879"/>
                </a:lnTo>
                <a:close/>
              </a:path>
              <a:path w="326390" h="108585">
                <a:moveTo>
                  <a:pt x="302580" y="36119"/>
                </a:moveTo>
                <a:lnTo>
                  <a:pt x="286290" y="36119"/>
                </a:lnTo>
                <a:lnTo>
                  <a:pt x="279619" y="38337"/>
                </a:lnTo>
                <a:lnTo>
                  <a:pt x="273252" y="42774"/>
                </a:lnTo>
                <a:lnTo>
                  <a:pt x="313734" y="42774"/>
                </a:lnTo>
                <a:lnTo>
                  <a:pt x="310370" y="39336"/>
                </a:lnTo>
                <a:lnTo>
                  <a:pt x="302580" y="36119"/>
                </a:lnTo>
                <a:close/>
              </a:path>
            </a:pathLst>
          </a:custGeom>
          <a:solidFill>
            <a:srgbClr val="000000"/>
          </a:solidFill>
        </p:spPr>
        <p:txBody>
          <a:bodyPr wrap="square" lIns="0" tIns="0" rIns="0" bIns="0" rtlCol="0"/>
          <a:lstStyle/>
          <a:p>
            <a:endParaRPr/>
          </a:p>
        </p:txBody>
      </p:sp>
      <p:sp>
        <p:nvSpPr>
          <p:cNvPr id="318" name="object 318"/>
          <p:cNvSpPr/>
          <p:nvPr/>
        </p:nvSpPr>
        <p:spPr>
          <a:xfrm>
            <a:off x="7802298" y="2457943"/>
            <a:ext cx="236676" cy="108205"/>
          </a:xfrm>
          <a:prstGeom prst="rect">
            <a:avLst/>
          </a:prstGeom>
          <a:blipFill>
            <a:blip r:embed="rId20" cstate="print"/>
            <a:stretch>
              <a:fillRect/>
            </a:stretch>
          </a:blipFill>
        </p:spPr>
        <p:txBody>
          <a:bodyPr wrap="square" lIns="0" tIns="0" rIns="0" bIns="0" rtlCol="0"/>
          <a:lstStyle/>
          <a:p>
            <a:endParaRPr/>
          </a:p>
        </p:txBody>
      </p:sp>
      <p:sp>
        <p:nvSpPr>
          <p:cNvPr id="319" name="object 319"/>
          <p:cNvSpPr/>
          <p:nvPr/>
        </p:nvSpPr>
        <p:spPr>
          <a:xfrm>
            <a:off x="8412643" y="5045697"/>
            <a:ext cx="325755" cy="108585"/>
          </a:xfrm>
          <a:custGeom>
            <a:avLst/>
            <a:gdLst/>
            <a:ahLst/>
            <a:cxnLst/>
            <a:rect l="l" t="t" r="r" b="b"/>
            <a:pathLst>
              <a:path w="325754" h="108585">
                <a:moveTo>
                  <a:pt x="63567" y="10769"/>
                </a:moveTo>
                <a:lnTo>
                  <a:pt x="42502" y="10769"/>
                </a:lnTo>
                <a:lnTo>
                  <a:pt x="47413" y="12530"/>
                </a:lnTo>
                <a:lnTo>
                  <a:pt x="50969" y="16086"/>
                </a:lnTo>
                <a:lnTo>
                  <a:pt x="54694" y="19626"/>
                </a:lnTo>
                <a:lnTo>
                  <a:pt x="56557" y="23960"/>
                </a:lnTo>
                <a:lnTo>
                  <a:pt x="56557" y="34036"/>
                </a:lnTo>
                <a:lnTo>
                  <a:pt x="54525" y="39252"/>
                </a:lnTo>
                <a:lnTo>
                  <a:pt x="27093" y="67192"/>
                </a:lnTo>
                <a:lnTo>
                  <a:pt x="19811" y="73254"/>
                </a:lnTo>
                <a:lnTo>
                  <a:pt x="14054" y="78605"/>
                </a:lnTo>
                <a:lnTo>
                  <a:pt x="0" y="103227"/>
                </a:lnTo>
                <a:lnTo>
                  <a:pt x="0" y="106359"/>
                </a:lnTo>
                <a:lnTo>
                  <a:pt x="70103" y="106359"/>
                </a:lnTo>
                <a:lnTo>
                  <a:pt x="70103" y="93845"/>
                </a:lnTo>
                <a:lnTo>
                  <a:pt x="18118" y="93845"/>
                </a:lnTo>
                <a:lnTo>
                  <a:pt x="19642" y="91492"/>
                </a:lnTo>
                <a:lnTo>
                  <a:pt x="21335" y="89138"/>
                </a:lnTo>
                <a:lnTo>
                  <a:pt x="23706" y="86801"/>
                </a:lnTo>
                <a:lnTo>
                  <a:pt x="25907" y="84481"/>
                </a:lnTo>
                <a:lnTo>
                  <a:pt x="30818" y="80028"/>
                </a:lnTo>
                <a:lnTo>
                  <a:pt x="38607" y="73474"/>
                </a:lnTo>
                <a:lnTo>
                  <a:pt x="45185" y="67871"/>
                </a:lnTo>
                <a:lnTo>
                  <a:pt x="69087" y="37812"/>
                </a:lnTo>
                <a:lnTo>
                  <a:pt x="69934" y="21082"/>
                </a:lnTo>
                <a:lnTo>
                  <a:pt x="67055" y="14088"/>
                </a:lnTo>
                <a:lnTo>
                  <a:pt x="63567" y="10769"/>
                </a:lnTo>
                <a:close/>
              </a:path>
              <a:path w="325754" h="108585">
                <a:moveTo>
                  <a:pt x="36914" y="0"/>
                </a:moveTo>
                <a:lnTo>
                  <a:pt x="26923" y="0"/>
                </a:lnTo>
                <a:lnTo>
                  <a:pt x="18795" y="2624"/>
                </a:lnTo>
                <a:lnTo>
                  <a:pt x="6942" y="13072"/>
                </a:lnTo>
                <a:lnTo>
                  <a:pt x="3386" y="20658"/>
                </a:lnTo>
                <a:lnTo>
                  <a:pt x="2539" y="30632"/>
                </a:lnTo>
                <a:lnTo>
                  <a:pt x="15917" y="32004"/>
                </a:lnTo>
                <a:lnTo>
                  <a:pt x="15917" y="25366"/>
                </a:lnTo>
                <a:lnTo>
                  <a:pt x="17779" y="20167"/>
                </a:lnTo>
                <a:lnTo>
                  <a:pt x="21674" y="16408"/>
                </a:lnTo>
                <a:lnTo>
                  <a:pt x="25399" y="12649"/>
                </a:lnTo>
                <a:lnTo>
                  <a:pt x="30310" y="10769"/>
                </a:lnTo>
                <a:lnTo>
                  <a:pt x="63567" y="10769"/>
                </a:lnTo>
                <a:lnTo>
                  <a:pt x="61129" y="8449"/>
                </a:lnTo>
                <a:lnTo>
                  <a:pt x="56274" y="4757"/>
                </a:lnTo>
                <a:lnTo>
                  <a:pt x="50609" y="2116"/>
                </a:lnTo>
                <a:lnTo>
                  <a:pt x="44150" y="529"/>
                </a:lnTo>
                <a:lnTo>
                  <a:pt x="36914" y="0"/>
                </a:lnTo>
                <a:close/>
              </a:path>
              <a:path w="325754" h="108585">
                <a:moveTo>
                  <a:pt x="126660" y="0"/>
                </a:moveTo>
                <a:lnTo>
                  <a:pt x="113283" y="0"/>
                </a:lnTo>
                <a:lnTo>
                  <a:pt x="106848" y="2082"/>
                </a:lnTo>
                <a:lnTo>
                  <a:pt x="87460" y="37162"/>
                </a:lnTo>
                <a:lnTo>
                  <a:pt x="86529" y="54119"/>
                </a:lnTo>
                <a:lnTo>
                  <a:pt x="87169" y="68001"/>
                </a:lnTo>
                <a:lnTo>
                  <a:pt x="107335" y="105411"/>
                </a:lnTo>
                <a:lnTo>
                  <a:pt x="121072" y="108154"/>
                </a:lnTo>
                <a:lnTo>
                  <a:pt x="128862" y="108154"/>
                </a:lnTo>
                <a:lnTo>
                  <a:pt x="135127" y="106071"/>
                </a:lnTo>
                <a:lnTo>
                  <a:pt x="145287" y="97740"/>
                </a:lnTo>
                <a:lnTo>
                  <a:pt x="145466" y="97469"/>
                </a:lnTo>
                <a:lnTo>
                  <a:pt x="114976" y="97469"/>
                </a:lnTo>
                <a:lnTo>
                  <a:pt x="110054" y="94573"/>
                </a:lnTo>
                <a:lnTo>
                  <a:pt x="99906" y="54119"/>
                </a:lnTo>
                <a:lnTo>
                  <a:pt x="100319" y="42102"/>
                </a:lnTo>
                <a:lnTo>
                  <a:pt x="114976" y="10769"/>
                </a:lnTo>
                <a:lnTo>
                  <a:pt x="144930" y="10769"/>
                </a:lnTo>
                <a:lnTo>
                  <a:pt x="143763" y="9025"/>
                </a:lnTo>
                <a:lnTo>
                  <a:pt x="140207" y="5723"/>
                </a:lnTo>
                <a:lnTo>
                  <a:pt x="131740" y="1151"/>
                </a:lnTo>
                <a:lnTo>
                  <a:pt x="126660" y="0"/>
                </a:lnTo>
                <a:close/>
              </a:path>
              <a:path w="325754" h="108585">
                <a:moveTo>
                  <a:pt x="144930" y="10769"/>
                </a:moveTo>
                <a:lnTo>
                  <a:pt x="126999" y="10769"/>
                </a:lnTo>
                <a:lnTo>
                  <a:pt x="132079" y="13631"/>
                </a:lnTo>
                <a:lnTo>
                  <a:pt x="136143" y="19372"/>
                </a:lnTo>
                <a:lnTo>
                  <a:pt x="138810" y="24763"/>
                </a:lnTo>
                <a:lnTo>
                  <a:pt x="140715" y="32351"/>
                </a:lnTo>
                <a:lnTo>
                  <a:pt x="141854" y="42102"/>
                </a:lnTo>
                <a:lnTo>
                  <a:pt x="142239" y="54119"/>
                </a:lnTo>
                <a:lnTo>
                  <a:pt x="141854" y="66070"/>
                </a:lnTo>
                <a:lnTo>
                  <a:pt x="126999" y="97469"/>
                </a:lnTo>
                <a:lnTo>
                  <a:pt x="145466" y="97469"/>
                </a:lnTo>
                <a:lnTo>
                  <a:pt x="155616" y="54119"/>
                </a:lnTo>
                <a:lnTo>
                  <a:pt x="155616" y="43620"/>
                </a:lnTo>
                <a:lnTo>
                  <a:pt x="146619" y="13292"/>
                </a:lnTo>
                <a:lnTo>
                  <a:pt x="144930" y="10769"/>
                </a:lnTo>
                <a:close/>
              </a:path>
              <a:path w="325754" h="108585">
                <a:moveTo>
                  <a:pt x="220301" y="23486"/>
                </a:moveTo>
                <a:lnTo>
                  <a:pt x="207263" y="23486"/>
                </a:lnTo>
                <a:lnTo>
                  <a:pt x="207263" y="106359"/>
                </a:lnTo>
                <a:lnTo>
                  <a:pt x="220301" y="106359"/>
                </a:lnTo>
                <a:lnTo>
                  <a:pt x="220301" y="23486"/>
                </a:lnTo>
                <a:close/>
              </a:path>
              <a:path w="325754" h="108585">
                <a:moveTo>
                  <a:pt x="220301" y="0"/>
                </a:moveTo>
                <a:lnTo>
                  <a:pt x="211835" y="0"/>
                </a:lnTo>
                <a:lnTo>
                  <a:pt x="209634" y="4572"/>
                </a:lnTo>
                <a:lnTo>
                  <a:pt x="205739" y="9296"/>
                </a:lnTo>
                <a:lnTo>
                  <a:pt x="194902" y="19033"/>
                </a:lnTo>
                <a:lnTo>
                  <a:pt x="188467" y="23165"/>
                </a:lnTo>
                <a:lnTo>
                  <a:pt x="181186" y="26585"/>
                </a:lnTo>
                <a:lnTo>
                  <a:pt x="181186" y="39167"/>
                </a:lnTo>
                <a:lnTo>
                  <a:pt x="207263" y="23486"/>
                </a:lnTo>
                <a:lnTo>
                  <a:pt x="220301" y="23486"/>
                </a:lnTo>
                <a:lnTo>
                  <a:pt x="220301" y="0"/>
                </a:lnTo>
                <a:close/>
              </a:path>
              <a:path w="325754" h="108585">
                <a:moveTo>
                  <a:pt x="325457" y="1811"/>
                </a:moveTo>
                <a:lnTo>
                  <a:pt x="256877" y="1811"/>
                </a:lnTo>
                <a:lnTo>
                  <a:pt x="256877" y="14308"/>
                </a:lnTo>
                <a:lnTo>
                  <a:pt x="308693" y="14308"/>
                </a:lnTo>
                <a:lnTo>
                  <a:pt x="303806" y="20268"/>
                </a:lnTo>
                <a:lnTo>
                  <a:pt x="282277" y="58763"/>
                </a:lnTo>
                <a:lnTo>
                  <a:pt x="272019" y="99777"/>
                </a:lnTo>
                <a:lnTo>
                  <a:pt x="271609" y="106359"/>
                </a:lnTo>
                <a:lnTo>
                  <a:pt x="284987" y="106359"/>
                </a:lnTo>
                <a:lnTo>
                  <a:pt x="285685" y="98606"/>
                </a:lnTo>
                <a:lnTo>
                  <a:pt x="286765" y="91168"/>
                </a:lnTo>
                <a:lnTo>
                  <a:pt x="300639" y="49520"/>
                </a:lnTo>
                <a:lnTo>
                  <a:pt x="325457" y="11921"/>
                </a:lnTo>
                <a:lnTo>
                  <a:pt x="325457" y="1811"/>
                </a:lnTo>
                <a:close/>
              </a:path>
            </a:pathLst>
          </a:custGeom>
          <a:solidFill>
            <a:srgbClr val="000000"/>
          </a:solidFill>
        </p:spPr>
        <p:txBody>
          <a:bodyPr wrap="square" lIns="0" tIns="0" rIns="0" bIns="0" rtlCol="0"/>
          <a:lstStyle/>
          <a:p>
            <a:endParaRPr/>
          </a:p>
        </p:txBody>
      </p:sp>
      <p:sp>
        <p:nvSpPr>
          <p:cNvPr id="320" name="object 320"/>
          <p:cNvSpPr/>
          <p:nvPr/>
        </p:nvSpPr>
        <p:spPr>
          <a:xfrm>
            <a:off x="8462257" y="2542441"/>
            <a:ext cx="233509" cy="106342"/>
          </a:xfrm>
          <a:prstGeom prst="rect">
            <a:avLst/>
          </a:prstGeom>
          <a:blipFill>
            <a:blip r:embed="rId21" cstate="print"/>
            <a:stretch>
              <a:fillRect/>
            </a:stretch>
          </a:blipFill>
        </p:spPr>
        <p:txBody>
          <a:bodyPr wrap="square" lIns="0" tIns="0" rIns="0" bIns="0" rtlCol="0"/>
          <a:lstStyle/>
          <a:p>
            <a:endParaRPr/>
          </a:p>
        </p:txBody>
      </p:sp>
      <p:sp>
        <p:nvSpPr>
          <p:cNvPr id="321" name="object 321"/>
          <p:cNvSpPr/>
          <p:nvPr/>
        </p:nvSpPr>
        <p:spPr>
          <a:xfrm>
            <a:off x="9021902" y="5045697"/>
            <a:ext cx="426720" cy="108585"/>
          </a:xfrm>
          <a:custGeom>
            <a:avLst/>
            <a:gdLst/>
            <a:ahLst/>
            <a:cxnLst/>
            <a:rect l="l" t="t" r="r" b="b"/>
            <a:pathLst>
              <a:path w="426720" h="108585">
                <a:moveTo>
                  <a:pt x="63398" y="10769"/>
                </a:moveTo>
                <a:lnTo>
                  <a:pt x="42502" y="10769"/>
                </a:lnTo>
                <a:lnTo>
                  <a:pt x="47243" y="12530"/>
                </a:lnTo>
                <a:lnTo>
                  <a:pt x="54694" y="19626"/>
                </a:lnTo>
                <a:lnTo>
                  <a:pt x="56557" y="23960"/>
                </a:lnTo>
                <a:lnTo>
                  <a:pt x="56557" y="34036"/>
                </a:lnTo>
                <a:lnTo>
                  <a:pt x="54525" y="39252"/>
                </a:lnTo>
                <a:lnTo>
                  <a:pt x="27093" y="67192"/>
                </a:lnTo>
                <a:lnTo>
                  <a:pt x="19642" y="73254"/>
                </a:lnTo>
                <a:lnTo>
                  <a:pt x="14054" y="78605"/>
                </a:lnTo>
                <a:lnTo>
                  <a:pt x="0" y="103227"/>
                </a:lnTo>
                <a:lnTo>
                  <a:pt x="0" y="106359"/>
                </a:lnTo>
                <a:lnTo>
                  <a:pt x="70103" y="106359"/>
                </a:lnTo>
                <a:lnTo>
                  <a:pt x="70103" y="93845"/>
                </a:lnTo>
                <a:lnTo>
                  <a:pt x="18118" y="93845"/>
                </a:lnTo>
                <a:lnTo>
                  <a:pt x="19473" y="91492"/>
                </a:lnTo>
                <a:lnTo>
                  <a:pt x="21335" y="89138"/>
                </a:lnTo>
                <a:lnTo>
                  <a:pt x="25738" y="84481"/>
                </a:lnTo>
                <a:lnTo>
                  <a:pt x="30818" y="80028"/>
                </a:lnTo>
                <a:lnTo>
                  <a:pt x="38607" y="73474"/>
                </a:lnTo>
                <a:lnTo>
                  <a:pt x="45111" y="67871"/>
                </a:lnTo>
                <a:lnTo>
                  <a:pt x="67225" y="41910"/>
                </a:lnTo>
                <a:lnTo>
                  <a:pt x="69087" y="37812"/>
                </a:lnTo>
                <a:lnTo>
                  <a:pt x="69855" y="34036"/>
                </a:lnTo>
                <a:lnTo>
                  <a:pt x="69934" y="21082"/>
                </a:lnTo>
                <a:lnTo>
                  <a:pt x="66886" y="14088"/>
                </a:lnTo>
                <a:lnTo>
                  <a:pt x="63398" y="10769"/>
                </a:lnTo>
                <a:close/>
              </a:path>
              <a:path w="426720" h="108585">
                <a:moveTo>
                  <a:pt x="36914" y="0"/>
                </a:moveTo>
                <a:lnTo>
                  <a:pt x="26754" y="0"/>
                </a:lnTo>
                <a:lnTo>
                  <a:pt x="18795" y="2624"/>
                </a:lnTo>
                <a:lnTo>
                  <a:pt x="12869" y="7840"/>
                </a:lnTo>
                <a:lnTo>
                  <a:pt x="6773" y="13072"/>
                </a:lnTo>
                <a:lnTo>
                  <a:pt x="3386" y="20658"/>
                </a:lnTo>
                <a:lnTo>
                  <a:pt x="2539" y="30632"/>
                </a:lnTo>
                <a:lnTo>
                  <a:pt x="15917" y="32004"/>
                </a:lnTo>
                <a:lnTo>
                  <a:pt x="15917" y="25366"/>
                </a:lnTo>
                <a:lnTo>
                  <a:pt x="17779" y="20167"/>
                </a:lnTo>
                <a:lnTo>
                  <a:pt x="21505" y="16408"/>
                </a:lnTo>
                <a:lnTo>
                  <a:pt x="25399" y="12649"/>
                </a:lnTo>
                <a:lnTo>
                  <a:pt x="30310" y="10769"/>
                </a:lnTo>
                <a:lnTo>
                  <a:pt x="63398" y="10769"/>
                </a:lnTo>
                <a:lnTo>
                  <a:pt x="60959" y="8449"/>
                </a:lnTo>
                <a:lnTo>
                  <a:pt x="56131" y="4757"/>
                </a:lnTo>
                <a:lnTo>
                  <a:pt x="50524" y="2116"/>
                </a:lnTo>
                <a:lnTo>
                  <a:pt x="44124" y="529"/>
                </a:lnTo>
                <a:lnTo>
                  <a:pt x="36914" y="0"/>
                </a:lnTo>
                <a:close/>
              </a:path>
              <a:path w="426720" h="108585">
                <a:moveTo>
                  <a:pt x="126660" y="0"/>
                </a:moveTo>
                <a:lnTo>
                  <a:pt x="113283" y="0"/>
                </a:lnTo>
                <a:lnTo>
                  <a:pt x="106848" y="2082"/>
                </a:lnTo>
                <a:lnTo>
                  <a:pt x="87354" y="37162"/>
                </a:lnTo>
                <a:lnTo>
                  <a:pt x="86359" y="54119"/>
                </a:lnTo>
                <a:lnTo>
                  <a:pt x="87023" y="68001"/>
                </a:lnTo>
                <a:lnTo>
                  <a:pt x="107293" y="105411"/>
                </a:lnTo>
                <a:lnTo>
                  <a:pt x="120903" y="108154"/>
                </a:lnTo>
                <a:lnTo>
                  <a:pt x="128692" y="108154"/>
                </a:lnTo>
                <a:lnTo>
                  <a:pt x="135127" y="106071"/>
                </a:lnTo>
                <a:lnTo>
                  <a:pt x="145287" y="97740"/>
                </a:lnTo>
                <a:lnTo>
                  <a:pt x="145466" y="97469"/>
                </a:lnTo>
                <a:lnTo>
                  <a:pt x="114976" y="97469"/>
                </a:lnTo>
                <a:lnTo>
                  <a:pt x="109885" y="94573"/>
                </a:lnTo>
                <a:lnTo>
                  <a:pt x="99737" y="54119"/>
                </a:lnTo>
                <a:lnTo>
                  <a:pt x="100176" y="42102"/>
                </a:lnTo>
                <a:lnTo>
                  <a:pt x="114807" y="10769"/>
                </a:lnTo>
                <a:lnTo>
                  <a:pt x="144862" y="10769"/>
                </a:lnTo>
                <a:lnTo>
                  <a:pt x="143763" y="9025"/>
                </a:lnTo>
                <a:lnTo>
                  <a:pt x="140207" y="5723"/>
                </a:lnTo>
                <a:lnTo>
                  <a:pt x="135974" y="3437"/>
                </a:lnTo>
                <a:lnTo>
                  <a:pt x="131571" y="1151"/>
                </a:lnTo>
                <a:lnTo>
                  <a:pt x="126660" y="0"/>
                </a:lnTo>
                <a:close/>
              </a:path>
              <a:path w="426720" h="108585">
                <a:moveTo>
                  <a:pt x="144862" y="10769"/>
                </a:moveTo>
                <a:lnTo>
                  <a:pt x="126830" y="10769"/>
                </a:lnTo>
                <a:lnTo>
                  <a:pt x="131910" y="13631"/>
                </a:lnTo>
                <a:lnTo>
                  <a:pt x="135974" y="19372"/>
                </a:lnTo>
                <a:lnTo>
                  <a:pt x="138641" y="24763"/>
                </a:lnTo>
                <a:lnTo>
                  <a:pt x="140546" y="32351"/>
                </a:lnTo>
                <a:lnTo>
                  <a:pt x="141685" y="42102"/>
                </a:lnTo>
                <a:lnTo>
                  <a:pt x="142070" y="54119"/>
                </a:lnTo>
                <a:lnTo>
                  <a:pt x="141685" y="66070"/>
                </a:lnTo>
                <a:lnTo>
                  <a:pt x="126999" y="97469"/>
                </a:lnTo>
                <a:lnTo>
                  <a:pt x="145466" y="97469"/>
                </a:lnTo>
                <a:lnTo>
                  <a:pt x="155447" y="54119"/>
                </a:lnTo>
                <a:lnTo>
                  <a:pt x="155324" y="42102"/>
                </a:lnTo>
                <a:lnTo>
                  <a:pt x="154770" y="35272"/>
                </a:lnTo>
                <a:lnTo>
                  <a:pt x="153076" y="29091"/>
                </a:lnTo>
                <a:lnTo>
                  <a:pt x="151552" y="22894"/>
                </a:lnTo>
                <a:lnTo>
                  <a:pt x="149351" y="17644"/>
                </a:lnTo>
                <a:lnTo>
                  <a:pt x="146451" y="13292"/>
                </a:lnTo>
                <a:lnTo>
                  <a:pt x="144862" y="10769"/>
                </a:lnTo>
                <a:close/>
              </a:path>
              <a:path w="426720" h="108585">
                <a:moveTo>
                  <a:pt x="220132" y="23486"/>
                </a:moveTo>
                <a:lnTo>
                  <a:pt x="207094" y="23486"/>
                </a:lnTo>
                <a:lnTo>
                  <a:pt x="207094" y="106359"/>
                </a:lnTo>
                <a:lnTo>
                  <a:pt x="220132" y="106359"/>
                </a:lnTo>
                <a:lnTo>
                  <a:pt x="220132" y="23486"/>
                </a:lnTo>
                <a:close/>
              </a:path>
              <a:path w="426720" h="108585">
                <a:moveTo>
                  <a:pt x="220132" y="0"/>
                </a:moveTo>
                <a:lnTo>
                  <a:pt x="211835" y="0"/>
                </a:lnTo>
                <a:lnTo>
                  <a:pt x="209464" y="4572"/>
                </a:lnTo>
                <a:lnTo>
                  <a:pt x="205739" y="9296"/>
                </a:lnTo>
                <a:lnTo>
                  <a:pt x="200151" y="14156"/>
                </a:lnTo>
                <a:lnTo>
                  <a:pt x="194732" y="19033"/>
                </a:lnTo>
                <a:lnTo>
                  <a:pt x="188467" y="23165"/>
                </a:lnTo>
                <a:lnTo>
                  <a:pt x="181186" y="26585"/>
                </a:lnTo>
                <a:lnTo>
                  <a:pt x="181186" y="39167"/>
                </a:lnTo>
                <a:lnTo>
                  <a:pt x="185250" y="37677"/>
                </a:lnTo>
                <a:lnTo>
                  <a:pt x="189822" y="35425"/>
                </a:lnTo>
                <a:lnTo>
                  <a:pt x="199982" y="29464"/>
                </a:lnTo>
                <a:lnTo>
                  <a:pt x="204046" y="26467"/>
                </a:lnTo>
                <a:lnTo>
                  <a:pt x="207094" y="23486"/>
                </a:lnTo>
                <a:lnTo>
                  <a:pt x="220132" y="23486"/>
                </a:lnTo>
                <a:lnTo>
                  <a:pt x="220132" y="0"/>
                </a:lnTo>
                <a:close/>
              </a:path>
              <a:path w="426720" h="108585">
                <a:moveTo>
                  <a:pt x="270424" y="80705"/>
                </a:moveTo>
                <a:lnTo>
                  <a:pt x="257893" y="81856"/>
                </a:lnTo>
                <a:lnTo>
                  <a:pt x="258909" y="90188"/>
                </a:lnTo>
                <a:lnTo>
                  <a:pt x="262127" y="96656"/>
                </a:lnTo>
                <a:lnTo>
                  <a:pt x="272625" y="105851"/>
                </a:lnTo>
                <a:lnTo>
                  <a:pt x="279399" y="108154"/>
                </a:lnTo>
                <a:lnTo>
                  <a:pt x="295485" y="108154"/>
                </a:lnTo>
                <a:lnTo>
                  <a:pt x="302259" y="106054"/>
                </a:lnTo>
                <a:lnTo>
                  <a:pt x="308016" y="101872"/>
                </a:lnTo>
                <a:lnTo>
                  <a:pt x="313943" y="97689"/>
                </a:lnTo>
                <a:lnTo>
                  <a:pt x="314095" y="97469"/>
                </a:lnTo>
                <a:lnTo>
                  <a:pt x="283293" y="97469"/>
                </a:lnTo>
                <a:lnTo>
                  <a:pt x="279399" y="96148"/>
                </a:lnTo>
                <a:lnTo>
                  <a:pt x="276520" y="93490"/>
                </a:lnTo>
                <a:lnTo>
                  <a:pt x="273472" y="90848"/>
                </a:lnTo>
                <a:lnTo>
                  <a:pt x="271440" y="86581"/>
                </a:lnTo>
                <a:lnTo>
                  <a:pt x="270424" y="80705"/>
                </a:lnTo>
                <a:close/>
              </a:path>
              <a:path w="426720" h="108585">
                <a:moveTo>
                  <a:pt x="325471" y="56507"/>
                </a:moveTo>
                <a:lnTo>
                  <a:pt x="312588" y="56507"/>
                </a:lnTo>
                <a:lnTo>
                  <a:pt x="312588" y="64499"/>
                </a:lnTo>
                <a:lnTo>
                  <a:pt x="311911" y="69800"/>
                </a:lnTo>
                <a:lnTo>
                  <a:pt x="310725" y="74998"/>
                </a:lnTo>
                <a:lnTo>
                  <a:pt x="309371" y="80197"/>
                </a:lnTo>
                <a:lnTo>
                  <a:pt x="307847" y="84329"/>
                </a:lnTo>
                <a:lnTo>
                  <a:pt x="305815" y="87394"/>
                </a:lnTo>
                <a:lnTo>
                  <a:pt x="303952" y="90442"/>
                </a:lnTo>
                <a:lnTo>
                  <a:pt x="301412" y="92897"/>
                </a:lnTo>
                <a:lnTo>
                  <a:pt x="298364" y="94726"/>
                </a:lnTo>
                <a:lnTo>
                  <a:pt x="295485" y="96555"/>
                </a:lnTo>
                <a:lnTo>
                  <a:pt x="291929" y="97469"/>
                </a:lnTo>
                <a:lnTo>
                  <a:pt x="314095" y="97469"/>
                </a:lnTo>
                <a:lnTo>
                  <a:pt x="325338" y="60910"/>
                </a:lnTo>
                <a:lnTo>
                  <a:pt x="325471" y="56507"/>
                </a:lnTo>
                <a:close/>
              </a:path>
              <a:path w="426720" h="108585">
                <a:moveTo>
                  <a:pt x="296163" y="0"/>
                </a:moveTo>
                <a:lnTo>
                  <a:pt x="289220" y="0"/>
                </a:lnTo>
                <a:lnTo>
                  <a:pt x="282394" y="615"/>
                </a:lnTo>
                <a:lnTo>
                  <a:pt x="255861" y="35763"/>
                </a:lnTo>
                <a:lnTo>
                  <a:pt x="256433" y="43190"/>
                </a:lnTo>
                <a:lnTo>
                  <a:pt x="278552" y="70443"/>
                </a:lnTo>
                <a:lnTo>
                  <a:pt x="292607" y="70443"/>
                </a:lnTo>
                <a:lnTo>
                  <a:pt x="297348" y="69156"/>
                </a:lnTo>
                <a:lnTo>
                  <a:pt x="306492" y="64008"/>
                </a:lnTo>
                <a:lnTo>
                  <a:pt x="310048" y="60639"/>
                </a:lnTo>
                <a:lnTo>
                  <a:pt x="311078" y="58962"/>
                </a:lnTo>
                <a:lnTo>
                  <a:pt x="284479" y="58962"/>
                </a:lnTo>
                <a:lnTo>
                  <a:pt x="279399" y="56845"/>
                </a:lnTo>
                <a:lnTo>
                  <a:pt x="271271" y="48430"/>
                </a:lnTo>
                <a:lnTo>
                  <a:pt x="269330" y="43190"/>
                </a:lnTo>
                <a:lnTo>
                  <a:pt x="269239" y="28685"/>
                </a:lnTo>
                <a:lnTo>
                  <a:pt x="271440" y="22572"/>
                </a:lnTo>
                <a:lnTo>
                  <a:pt x="275673" y="17847"/>
                </a:lnTo>
                <a:lnTo>
                  <a:pt x="280076" y="13123"/>
                </a:lnTo>
                <a:lnTo>
                  <a:pt x="284987" y="10769"/>
                </a:lnTo>
                <a:lnTo>
                  <a:pt x="315015" y="10769"/>
                </a:lnTo>
                <a:lnTo>
                  <a:pt x="313773" y="9279"/>
                </a:lnTo>
                <a:lnTo>
                  <a:pt x="308120" y="5529"/>
                </a:lnTo>
                <a:lnTo>
                  <a:pt x="302428" y="1862"/>
                </a:lnTo>
                <a:lnTo>
                  <a:pt x="296163" y="0"/>
                </a:lnTo>
                <a:close/>
              </a:path>
              <a:path w="426720" h="108585">
                <a:moveTo>
                  <a:pt x="315015" y="10769"/>
                </a:moveTo>
                <a:lnTo>
                  <a:pt x="296332" y="10769"/>
                </a:lnTo>
                <a:lnTo>
                  <a:pt x="301243" y="12954"/>
                </a:lnTo>
                <a:lnTo>
                  <a:pt x="305137" y="17339"/>
                </a:lnTo>
                <a:lnTo>
                  <a:pt x="309201" y="21725"/>
                </a:lnTo>
                <a:lnTo>
                  <a:pt x="310906" y="27149"/>
                </a:lnTo>
                <a:lnTo>
                  <a:pt x="310950" y="42943"/>
                </a:lnTo>
                <a:lnTo>
                  <a:pt x="309201" y="48430"/>
                </a:lnTo>
                <a:lnTo>
                  <a:pt x="301412" y="56845"/>
                </a:lnTo>
                <a:lnTo>
                  <a:pt x="296501" y="58962"/>
                </a:lnTo>
                <a:lnTo>
                  <a:pt x="311078" y="58962"/>
                </a:lnTo>
                <a:lnTo>
                  <a:pt x="312588" y="56507"/>
                </a:lnTo>
                <a:lnTo>
                  <a:pt x="325471" y="56507"/>
                </a:lnTo>
                <a:lnTo>
                  <a:pt x="325493" y="55759"/>
                </a:lnTo>
                <a:lnTo>
                  <a:pt x="318176" y="14562"/>
                </a:lnTo>
                <a:lnTo>
                  <a:pt x="315015" y="10769"/>
                </a:lnTo>
                <a:close/>
              </a:path>
              <a:path w="426720" h="108585">
                <a:moveTo>
                  <a:pt x="392852" y="440"/>
                </a:moveTo>
                <a:lnTo>
                  <a:pt x="345946" y="440"/>
                </a:lnTo>
                <a:lnTo>
                  <a:pt x="345946" y="106359"/>
                </a:lnTo>
                <a:lnTo>
                  <a:pt x="360001" y="106359"/>
                </a:lnTo>
                <a:lnTo>
                  <a:pt x="360001" y="63297"/>
                </a:lnTo>
                <a:lnTo>
                  <a:pt x="387094" y="63297"/>
                </a:lnTo>
                <a:lnTo>
                  <a:pt x="421146" y="50800"/>
                </a:lnTo>
                <a:lnTo>
                  <a:pt x="360001" y="50800"/>
                </a:lnTo>
                <a:lnTo>
                  <a:pt x="360001" y="12937"/>
                </a:lnTo>
                <a:lnTo>
                  <a:pt x="421791" y="12937"/>
                </a:lnTo>
                <a:lnTo>
                  <a:pt x="421469" y="12242"/>
                </a:lnTo>
                <a:lnTo>
                  <a:pt x="418590" y="8822"/>
                </a:lnTo>
                <a:lnTo>
                  <a:pt x="415034" y="6400"/>
                </a:lnTo>
                <a:lnTo>
                  <a:pt x="411648" y="3962"/>
                </a:lnTo>
                <a:lnTo>
                  <a:pt x="407245" y="2319"/>
                </a:lnTo>
                <a:lnTo>
                  <a:pt x="401996" y="1456"/>
                </a:lnTo>
                <a:lnTo>
                  <a:pt x="398270" y="778"/>
                </a:lnTo>
                <a:lnTo>
                  <a:pt x="392852" y="440"/>
                </a:lnTo>
                <a:close/>
              </a:path>
              <a:path w="426720" h="108585">
                <a:moveTo>
                  <a:pt x="421791" y="12937"/>
                </a:moveTo>
                <a:lnTo>
                  <a:pt x="393360" y="12937"/>
                </a:lnTo>
                <a:lnTo>
                  <a:pt x="397762" y="13242"/>
                </a:lnTo>
                <a:lnTo>
                  <a:pt x="403858" y="14884"/>
                </a:lnTo>
                <a:lnTo>
                  <a:pt x="406737" y="16967"/>
                </a:lnTo>
                <a:lnTo>
                  <a:pt x="411140" y="23283"/>
                </a:lnTo>
                <a:lnTo>
                  <a:pt x="412325" y="27076"/>
                </a:lnTo>
                <a:lnTo>
                  <a:pt x="412325" y="37626"/>
                </a:lnTo>
                <a:lnTo>
                  <a:pt x="410462" y="42367"/>
                </a:lnTo>
                <a:lnTo>
                  <a:pt x="406568" y="45737"/>
                </a:lnTo>
                <a:lnTo>
                  <a:pt x="402842" y="49107"/>
                </a:lnTo>
                <a:lnTo>
                  <a:pt x="396408" y="50800"/>
                </a:lnTo>
                <a:lnTo>
                  <a:pt x="421146" y="50800"/>
                </a:lnTo>
                <a:lnTo>
                  <a:pt x="424009" y="47701"/>
                </a:lnTo>
                <a:lnTo>
                  <a:pt x="426718" y="40081"/>
                </a:lnTo>
                <a:lnTo>
                  <a:pt x="426718" y="25823"/>
                </a:lnTo>
                <a:lnTo>
                  <a:pt x="425702" y="20997"/>
                </a:lnTo>
                <a:lnTo>
                  <a:pt x="423501" y="16628"/>
                </a:lnTo>
                <a:lnTo>
                  <a:pt x="421791" y="12937"/>
                </a:lnTo>
                <a:close/>
              </a:path>
            </a:pathLst>
          </a:custGeom>
          <a:solidFill>
            <a:srgbClr val="000000"/>
          </a:solidFill>
        </p:spPr>
        <p:txBody>
          <a:bodyPr wrap="square" lIns="0" tIns="0" rIns="0" bIns="0" rtlCol="0"/>
          <a:lstStyle/>
          <a:p>
            <a:endParaRPr/>
          </a:p>
        </p:txBody>
      </p:sp>
      <p:sp>
        <p:nvSpPr>
          <p:cNvPr id="322" name="object 322"/>
          <p:cNvSpPr/>
          <p:nvPr/>
        </p:nvSpPr>
        <p:spPr>
          <a:xfrm>
            <a:off x="9122316" y="2571228"/>
            <a:ext cx="235711" cy="108036"/>
          </a:xfrm>
          <a:prstGeom prst="rect">
            <a:avLst/>
          </a:prstGeom>
          <a:blipFill>
            <a:blip r:embed="rId22" cstate="print"/>
            <a:stretch>
              <a:fillRect/>
            </a:stretch>
          </a:blipFill>
        </p:spPr>
        <p:txBody>
          <a:bodyPr wrap="square" lIns="0" tIns="0" rIns="0" bIns="0" rtlCol="0"/>
          <a:lstStyle/>
          <a:p>
            <a:endParaRPr/>
          </a:p>
        </p:txBody>
      </p:sp>
      <p:sp>
        <p:nvSpPr>
          <p:cNvPr id="323" name="object 323"/>
          <p:cNvSpPr/>
          <p:nvPr/>
        </p:nvSpPr>
        <p:spPr>
          <a:xfrm>
            <a:off x="9681791" y="5045697"/>
            <a:ext cx="427355" cy="108585"/>
          </a:xfrm>
          <a:custGeom>
            <a:avLst/>
            <a:gdLst/>
            <a:ahLst/>
            <a:cxnLst/>
            <a:rect l="l" t="t" r="r" b="b"/>
            <a:pathLst>
              <a:path w="427354" h="108585">
                <a:moveTo>
                  <a:pt x="63567" y="10769"/>
                </a:moveTo>
                <a:lnTo>
                  <a:pt x="42671" y="10769"/>
                </a:lnTo>
                <a:lnTo>
                  <a:pt x="47413" y="12530"/>
                </a:lnTo>
                <a:lnTo>
                  <a:pt x="54863" y="19626"/>
                </a:lnTo>
                <a:lnTo>
                  <a:pt x="56726" y="23960"/>
                </a:lnTo>
                <a:lnTo>
                  <a:pt x="56726" y="34036"/>
                </a:lnTo>
                <a:lnTo>
                  <a:pt x="54694" y="39252"/>
                </a:lnTo>
                <a:lnTo>
                  <a:pt x="27262" y="67192"/>
                </a:lnTo>
                <a:lnTo>
                  <a:pt x="19811" y="73254"/>
                </a:lnTo>
                <a:lnTo>
                  <a:pt x="14223" y="78605"/>
                </a:lnTo>
                <a:lnTo>
                  <a:pt x="10329" y="83228"/>
                </a:lnTo>
                <a:lnTo>
                  <a:pt x="6265" y="87851"/>
                </a:lnTo>
                <a:lnTo>
                  <a:pt x="3555" y="92558"/>
                </a:lnTo>
                <a:lnTo>
                  <a:pt x="1693" y="97317"/>
                </a:lnTo>
                <a:lnTo>
                  <a:pt x="507" y="100212"/>
                </a:lnTo>
                <a:lnTo>
                  <a:pt x="0" y="103227"/>
                </a:lnTo>
                <a:lnTo>
                  <a:pt x="169" y="106359"/>
                </a:lnTo>
                <a:lnTo>
                  <a:pt x="70103" y="106359"/>
                </a:lnTo>
                <a:lnTo>
                  <a:pt x="70103" y="93845"/>
                </a:lnTo>
                <a:lnTo>
                  <a:pt x="18287" y="93845"/>
                </a:lnTo>
                <a:lnTo>
                  <a:pt x="19642" y="91492"/>
                </a:lnTo>
                <a:lnTo>
                  <a:pt x="21505" y="89138"/>
                </a:lnTo>
                <a:lnTo>
                  <a:pt x="25907" y="84481"/>
                </a:lnTo>
                <a:lnTo>
                  <a:pt x="30987" y="80028"/>
                </a:lnTo>
                <a:lnTo>
                  <a:pt x="38777" y="73474"/>
                </a:lnTo>
                <a:lnTo>
                  <a:pt x="45280" y="67871"/>
                </a:lnTo>
                <a:lnTo>
                  <a:pt x="69087" y="37812"/>
                </a:lnTo>
                <a:lnTo>
                  <a:pt x="70103" y="21082"/>
                </a:lnTo>
                <a:lnTo>
                  <a:pt x="67055" y="14088"/>
                </a:lnTo>
                <a:lnTo>
                  <a:pt x="63567" y="10769"/>
                </a:lnTo>
                <a:close/>
              </a:path>
              <a:path w="427354" h="108585">
                <a:moveTo>
                  <a:pt x="37083" y="0"/>
                </a:moveTo>
                <a:lnTo>
                  <a:pt x="26923" y="0"/>
                </a:lnTo>
                <a:lnTo>
                  <a:pt x="18965" y="2624"/>
                </a:lnTo>
                <a:lnTo>
                  <a:pt x="13038" y="7840"/>
                </a:lnTo>
                <a:lnTo>
                  <a:pt x="6942" y="13072"/>
                </a:lnTo>
                <a:lnTo>
                  <a:pt x="3555" y="20658"/>
                </a:lnTo>
                <a:lnTo>
                  <a:pt x="2709" y="30632"/>
                </a:lnTo>
                <a:lnTo>
                  <a:pt x="15917" y="32004"/>
                </a:lnTo>
                <a:lnTo>
                  <a:pt x="16086" y="25366"/>
                </a:lnTo>
                <a:lnTo>
                  <a:pt x="17949" y="20167"/>
                </a:lnTo>
                <a:lnTo>
                  <a:pt x="25399" y="12649"/>
                </a:lnTo>
                <a:lnTo>
                  <a:pt x="30479" y="10769"/>
                </a:lnTo>
                <a:lnTo>
                  <a:pt x="63567" y="10769"/>
                </a:lnTo>
                <a:lnTo>
                  <a:pt x="61129" y="8449"/>
                </a:lnTo>
                <a:lnTo>
                  <a:pt x="56300" y="4757"/>
                </a:lnTo>
                <a:lnTo>
                  <a:pt x="50693" y="2116"/>
                </a:lnTo>
                <a:lnTo>
                  <a:pt x="44293" y="529"/>
                </a:lnTo>
                <a:lnTo>
                  <a:pt x="37083" y="0"/>
                </a:lnTo>
                <a:close/>
              </a:path>
              <a:path w="427354" h="108585">
                <a:moveTo>
                  <a:pt x="126830" y="0"/>
                </a:moveTo>
                <a:lnTo>
                  <a:pt x="113452" y="0"/>
                </a:lnTo>
                <a:lnTo>
                  <a:pt x="107018" y="2082"/>
                </a:lnTo>
                <a:lnTo>
                  <a:pt x="87523" y="37162"/>
                </a:lnTo>
                <a:lnTo>
                  <a:pt x="86529" y="54119"/>
                </a:lnTo>
                <a:lnTo>
                  <a:pt x="87193" y="68001"/>
                </a:lnTo>
                <a:lnTo>
                  <a:pt x="107462" y="105411"/>
                </a:lnTo>
                <a:lnTo>
                  <a:pt x="121072" y="108154"/>
                </a:lnTo>
                <a:lnTo>
                  <a:pt x="128862" y="108154"/>
                </a:lnTo>
                <a:lnTo>
                  <a:pt x="135296" y="106071"/>
                </a:lnTo>
                <a:lnTo>
                  <a:pt x="145456" y="97740"/>
                </a:lnTo>
                <a:lnTo>
                  <a:pt x="145635" y="97469"/>
                </a:lnTo>
                <a:lnTo>
                  <a:pt x="115146" y="97469"/>
                </a:lnTo>
                <a:lnTo>
                  <a:pt x="110054" y="94573"/>
                </a:lnTo>
                <a:lnTo>
                  <a:pt x="99906" y="54119"/>
                </a:lnTo>
                <a:lnTo>
                  <a:pt x="100321" y="42102"/>
                </a:lnTo>
                <a:lnTo>
                  <a:pt x="114976" y="10769"/>
                </a:lnTo>
                <a:lnTo>
                  <a:pt x="145031" y="10769"/>
                </a:lnTo>
                <a:lnTo>
                  <a:pt x="143932" y="9025"/>
                </a:lnTo>
                <a:lnTo>
                  <a:pt x="140376" y="5723"/>
                </a:lnTo>
                <a:lnTo>
                  <a:pt x="136143" y="3437"/>
                </a:lnTo>
                <a:lnTo>
                  <a:pt x="131740" y="1151"/>
                </a:lnTo>
                <a:lnTo>
                  <a:pt x="126830" y="0"/>
                </a:lnTo>
                <a:close/>
              </a:path>
              <a:path w="427354" h="108585">
                <a:moveTo>
                  <a:pt x="145031" y="10769"/>
                </a:moveTo>
                <a:lnTo>
                  <a:pt x="126999" y="10769"/>
                </a:lnTo>
                <a:lnTo>
                  <a:pt x="132079" y="13631"/>
                </a:lnTo>
                <a:lnTo>
                  <a:pt x="136143" y="19372"/>
                </a:lnTo>
                <a:lnTo>
                  <a:pt x="138810" y="24763"/>
                </a:lnTo>
                <a:lnTo>
                  <a:pt x="140715" y="32351"/>
                </a:lnTo>
                <a:lnTo>
                  <a:pt x="141854" y="42102"/>
                </a:lnTo>
                <a:lnTo>
                  <a:pt x="142239" y="54119"/>
                </a:lnTo>
                <a:lnTo>
                  <a:pt x="141854" y="66070"/>
                </a:lnTo>
                <a:lnTo>
                  <a:pt x="127168" y="97469"/>
                </a:lnTo>
                <a:lnTo>
                  <a:pt x="145635" y="97469"/>
                </a:lnTo>
                <a:lnTo>
                  <a:pt x="155616" y="54119"/>
                </a:lnTo>
                <a:lnTo>
                  <a:pt x="155616" y="43620"/>
                </a:lnTo>
                <a:lnTo>
                  <a:pt x="154770" y="35272"/>
                </a:lnTo>
                <a:lnTo>
                  <a:pt x="151722" y="22894"/>
                </a:lnTo>
                <a:lnTo>
                  <a:pt x="149520" y="17644"/>
                </a:lnTo>
                <a:lnTo>
                  <a:pt x="146620" y="13292"/>
                </a:lnTo>
                <a:lnTo>
                  <a:pt x="145031" y="10769"/>
                </a:lnTo>
                <a:close/>
              </a:path>
              <a:path w="427354" h="108585">
                <a:moveTo>
                  <a:pt x="233069" y="10769"/>
                </a:moveTo>
                <a:lnTo>
                  <a:pt x="212173" y="10769"/>
                </a:lnTo>
                <a:lnTo>
                  <a:pt x="216915" y="12530"/>
                </a:lnTo>
                <a:lnTo>
                  <a:pt x="224365" y="19626"/>
                </a:lnTo>
                <a:lnTo>
                  <a:pt x="226228" y="23960"/>
                </a:lnTo>
                <a:lnTo>
                  <a:pt x="226228" y="34036"/>
                </a:lnTo>
                <a:lnTo>
                  <a:pt x="224196" y="39252"/>
                </a:lnTo>
                <a:lnTo>
                  <a:pt x="196764" y="67192"/>
                </a:lnTo>
                <a:lnTo>
                  <a:pt x="189314" y="73254"/>
                </a:lnTo>
                <a:lnTo>
                  <a:pt x="183726" y="78605"/>
                </a:lnTo>
                <a:lnTo>
                  <a:pt x="179662" y="83228"/>
                </a:lnTo>
                <a:lnTo>
                  <a:pt x="175767" y="87851"/>
                </a:lnTo>
                <a:lnTo>
                  <a:pt x="172888" y="92558"/>
                </a:lnTo>
                <a:lnTo>
                  <a:pt x="171195" y="97317"/>
                </a:lnTo>
                <a:lnTo>
                  <a:pt x="170010" y="100212"/>
                </a:lnTo>
                <a:lnTo>
                  <a:pt x="169502" y="103227"/>
                </a:lnTo>
                <a:lnTo>
                  <a:pt x="169671" y="106359"/>
                </a:lnTo>
                <a:lnTo>
                  <a:pt x="239605" y="106359"/>
                </a:lnTo>
                <a:lnTo>
                  <a:pt x="239605" y="93845"/>
                </a:lnTo>
                <a:lnTo>
                  <a:pt x="187790" y="93845"/>
                </a:lnTo>
                <a:lnTo>
                  <a:pt x="189144" y="91492"/>
                </a:lnTo>
                <a:lnTo>
                  <a:pt x="191007" y="89138"/>
                </a:lnTo>
                <a:lnTo>
                  <a:pt x="195410" y="84481"/>
                </a:lnTo>
                <a:lnTo>
                  <a:pt x="200490" y="80028"/>
                </a:lnTo>
                <a:lnTo>
                  <a:pt x="208279" y="73474"/>
                </a:lnTo>
                <a:lnTo>
                  <a:pt x="214758" y="67871"/>
                </a:lnTo>
                <a:lnTo>
                  <a:pt x="238589" y="37812"/>
                </a:lnTo>
                <a:lnTo>
                  <a:pt x="239605" y="21082"/>
                </a:lnTo>
                <a:lnTo>
                  <a:pt x="236557" y="14088"/>
                </a:lnTo>
                <a:lnTo>
                  <a:pt x="233069" y="10769"/>
                </a:lnTo>
                <a:close/>
              </a:path>
              <a:path w="427354" h="108585">
                <a:moveTo>
                  <a:pt x="206586" y="0"/>
                </a:moveTo>
                <a:lnTo>
                  <a:pt x="173058" y="20658"/>
                </a:lnTo>
                <a:lnTo>
                  <a:pt x="172042" y="30632"/>
                </a:lnTo>
                <a:lnTo>
                  <a:pt x="185419" y="32004"/>
                </a:lnTo>
                <a:lnTo>
                  <a:pt x="185588" y="25366"/>
                </a:lnTo>
                <a:lnTo>
                  <a:pt x="187451" y="20167"/>
                </a:lnTo>
                <a:lnTo>
                  <a:pt x="194902" y="12649"/>
                </a:lnTo>
                <a:lnTo>
                  <a:pt x="199982" y="10769"/>
                </a:lnTo>
                <a:lnTo>
                  <a:pt x="233069" y="10769"/>
                </a:lnTo>
                <a:lnTo>
                  <a:pt x="230631" y="8449"/>
                </a:lnTo>
                <a:lnTo>
                  <a:pt x="225802" y="4757"/>
                </a:lnTo>
                <a:lnTo>
                  <a:pt x="220196" y="2116"/>
                </a:lnTo>
                <a:lnTo>
                  <a:pt x="213795" y="529"/>
                </a:lnTo>
                <a:lnTo>
                  <a:pt x="206586" y="0"/>
                </a:lnTo>
                <a:close/>
              </a:path>
              <a:path w="427354" h="108585">
                <a:moveTo>
                  <a:pt x="305137" y="23486"/>
                </a:moveTo>
                <a:lnTo>
                  <a:pt x="292099" y="23486"/>
                </a:lnTo>
                <a:lnTo>
                  <a:pt x="292099" y="106359"/>
                </a:lnTo>
                <a:lnTo>
                  <a:pt x="305137" y="106359"/>
                </a:lnTo>
                <a:lnTo>
                  <a:pt x="305137" y="23486"/>
                </a:lnTo>
                <a:close/>
              </a:path>
              <a:path w="427354" h="108585">
                <a:moveTo>
                  <a:pt x="305137" y="0"/>
                </a:moveTo>
                <a:lnTo>
                  <a:pt x="296671" y="0"/>
                </a:lnTo>
                <a:lnTo>
                  <a:pt x="294469" y="4572"/>
                </a:lnTo>
                <a:lnTo>
                  <a:pt x="290575" y="9296"/>
                </a:lnTo>
                <a:lnTo>
                  <a:pt x="279737" y="19033"/>
                </a:lnTo>
                <a:lnTo>
                  <a:pt x="273303" y="23165"/>
                </a:lnTo>
                <a:lnTo>
                  <a:pt x="266021" y="26585"/>
                </a:lnTo>
                <a:lnTo>
                  <a:pt x="266021" y="39167"/>
                </a:lnTo>
                <a:lnTo>
                  <a:pt x="292099" y="23486"/>
                </a:lnTo>
                <a:lnTo>
                  <a:pt x="305137" y="23486"/>
                </a:lnTo>
                <a:lnTo>
                  <a:pt x="305137" y="0"/>
                </a:lnTo>
                <a:close/>
              </a:path>
              <a:path w="427354" h="108585">
                <a:moveTo>
                  <a:pt x="393021" y="440"/>
                </a:moveTo>
                <a:lnTo>
                  <a:pt x="346116" y="440"/>
                </a:lnTo>
                <a:lnTo>
                  <a:pt x="346116" y="106359"/>
                </a:lnTo>
                <a:lnTo>
                  <a:pt x="360170" y="106359"/>
                </a:lnTo>
                <a:lnTo>
                  <a:pt x="360170" y="63297"/>
                </a:lnTo>
                <a:lnTo>
                  <a:pt x="387264" y="63297"/>
                </a:lnTo>
                <a:lnTo>
                  <a:pt x="421230" y="50800"/>
                </a:lnTo>
                <a:lnTo>
                  <a:pt x="360170" y="50800"/>
                </a:lnTo>
                <a:lnTo>
                  <a:pt x="360170" y="12937"/>
                </a:lnTo>
                <a:lnTo>
                  <a:pt x="421960" y="12937"/>
                </a:lnTo>
                <a:lnTo>
                  <a:pt x="421638" y="12242"/>
                </a:lnTo>
                <a:lnTo>
                  <a:pt x="418760" y="8822"/>
                </a:lnTo>
                <a:lnTo>
                  <a:pt x="411648" y="3962"/>
                </a:lnTo>
                <a:lnTo>
                  <a:pt x="407414" y="2319"/>
                </a:lnTo>
                <a:lnTo>
                  <a:pt x="402165" y="1456"/>
                </a:lnTo>
                <a:lnTo>
                  <a:pt x="398440" y="778"/>
                </a:lnTo>
                <a:lnTo>
                  <a:pt x="393021" y="440"/>
                </a:lnTo>
                <a:close/>
              </a:path>
              <a:path w="427354" h="108585">
                <a:moveTo>
                  <a:pt x="421960" y="12937"/>
                </a:moveTo>
                <a:lnTo>
                  <a:pt x="393529" y="12937"/>
                </a:lnTo>
                <a:lnTo>
                  <a:pt x="397932" y="13242"/>
                </a:lnTo>
                <a:lnTo>
                  <a:pt x="400302" y="13868"/>
                </a:lnTo>
                <a:lnTo>
                  <a:pt x="412494" y="37626"/>
                </a:lnTo>
                <a:lnTo>
                  <a:pt x="410632" y="42367"/>
                </a:lnTo>
                <a:lnTo>
                  <a:pt x="406737" y="45737"/>
                </a:lnTo>
                <a:lnTo>
                  <a:pt x="403012" y="49107"/>
                </a:lnTo>
                <a:lnTo>
                  <a:pt x="396577" y="50800"/>
                </a:lnTo>
                <a:lnTo>
                  <a:pt x="421230" y="50800"/>
                </a:lnTo>
                <a:lnTo>
                  <a:pt x="424009" y="47701"/>
                </a:lnTo>
                <a:lnTo>
                  <a:pt x="426888" y="40081"/>
                </a:lnTo>
                <a:lnTo>
                  <a:pt x="426887" y="25823"/>
                </a:lnTo>
                <a:lnTo>
                  <a:pt x="425872" y="20997"/>
                </a:lnTo>
                <a:lnTo>
                  <a:pt x="423670" y="16628"/>
                </a:lnTo>
                <a:lnTo>
                  <a:pt x="421960" y="12937"/>
                </a:lnTo>
                <a:close/>
              </a:path>
            </a:pathLst>
          </a:custGeom>
          <a:solidFill>
            <a:srgbClr val="000000"/>
          </a:solidFill>
        </p:spPr>
        <p:txBody>
          <a:bodyPr wrap="square" lIns="0" tIns="0" rIns="0" bIns="0" rtlCol="0"/>
          <a:lstStyle/>
          <a:p>
            <a:endParaRPr/>
          </a:p>
        </p:txBody>
      </p:sp>
      <p:sp>
        <p:nvSpPr>
          <p:cNvPr id="324" name="object 324"/>
          <p:cNvSpPr/>
          <p:nvPr/>
        </p:nvSpPr>
        <p:spPr>
          <a:xfrm>
            <a:off x="9782375" y="2681466"/>
            <a:ext cx="234864" cy="108205"/>
          </a:xfrm>
          <a:prstGeom prst="rect">
            <a:avLst/>
          </a:prstGeom>
          <a:blipFill>
            <a:blip r:embed="rId23" cstate="print"/>
            <a:stretch>
              <a:fillRect/>
            </a:stretch>
          </a:blipFill>
        </p:spPr>
        <p:txBody>
          <a:bodyPr wrap="square" lIns="0" tIns="0" rIns="0" bIns="0" rtlCol="0"/>
          <a:lstStyle/>
          <a:p>
            <a:endParaRPr/>
          </a:p>
        </p:txBody>
      </p:sp>
      <p:sp>
        <p:nvSpPr>
          <p:cNvPr id="325" name="object 325"/>
          <p:cNvSpPr/>
          <p:nvPr/>
        </p:nvSpPr>
        <p:spPr>
          <a:xfrm>
            <a:off x="10341851" y="5045697"/>
            <a:ext cx="427355" cy="108585"/>
          </a:xfrm>
          <a:custGeom>
            <a:avLst/>
            <a:gdLst/>
            <a:ahLst/>
            <a:cxnLst/>
            <a:rect l="l" t="t" r="r" b="b"/>
            <a:pathLst>
              <a:path w="427354" h="108585">
                <a:moveTo>
                  <a:pt x="63567" y="10769"/>
                </a:moveTo>
                <a:lnTo>
                  <a:pt x="42671" y="10769"/>
                </a:lnTo>
                <a:lnTo>
                  <a:pt x="47413" y="12530"/>
                </a:lnTo>
                <a:lnTo>
                  <a:pt x="54863" y="19626"/>
                </a:lnTo>
                <a:lnTo>
                  <a:pt x="56726" y="23960"/>
                </a:lnTo>
                <a:lnTo>
                  <a:pt x="56726" y="34036"/>
                </a:lnTo>
                <a:lnTo>
                  <a:pt x="54694" y="39252"/>
                </a:lnTo>
                <a:lnTo>
                  <a:pt x="27262" y="67192"/>
                </a:lnTo>
                <a:lnTo>
                  <a:pt x="19811" y="73254"/>
                </a:lnTo>
                <a:lnTo>
                  <a:pt x="14223" y="78605"/>
                </a:lnTo>
                <a:lnTo>
                  <a:pt x="10159" y="83228"/>
                </a:lnTo>
                <a:lnTo>
                  <a:pt x="6265" y="87851"/>
                </a:lnTo>
                <a:lnTo>
                  <a:pt x="3386" y="92558"/>
                </a:lnTo>
                <a:lnTo>
                  <a:pt x="1693" y="97317"/>
                </a:lnTo>
                <a:lnTo>
                  <a:pt x="507" y="100212"/>
                </a:lnTo>
                <a:lnTo>
                  <a:pt x="0" y="103227"/>
                </a:lnTo>
                <a:lnTo>
                  <a:pt x="169" y="106359"/>
                </a:lnTo>
                <a:lnTo>
                  <a:pt x="70103" y="106359"/>
                </a:lnTo>
                <a:lnTo>
                  <a:pt x="70103" y="93845"/>
                </a:lnTo>
                <a:lnTo>
                  <a:pt x="18287" y="93845"/>
                </a:lnTo>
                <a:lnTo>
                  <a:pt x="19642" y="91492"/>
                </a:lnTo>
                <a:lnTo>
                  <a:pt x="21505" y="89138"/>
                </a:lnTo>
                <a:lnTo>
                  <a:pt x="25907" y="84481"/>
                </a:lnTo>
                <a:lnTo>
                  <a:pt x="30987" y="80028"/>
                </a:lnTo>
                <a:lnTo>
                  <a:pt x="38777" y="73474"/>
                </a:lnTo>
                <a:lnTo>
                  <a:pt x="45256" y="67871"/>
                </a:lnTo>
                <a:lnTo>
                  <a:pt x="69087" y="37812"/>
                </a:lnTo>
                <a:lnTo>
                  <a:pt x="69934" y="21082"/>
                </a:lnTo>
                <a:lnTo>
                  <a:pt x="67055" y="14088"/>
                </a:lnTo>
                <a:lnTo>
                  <a:pt x="63567" y="10769"/>
                </a:lnTo>
                <a:close/>
              </a:path>
              <a:path w="427354" h="108585">
                <a:moveTo>
                  <a:pt x="36914" y="0"/>
                </a:moveTo>
                <a:lnTo>
                  <a:pt x="26923" y="0"/>
                </a:lnTo>
                <a:lnTo>
                  <a:pt x="18965" y="2624"/>
                </a:lnTo>
                <a:lnTo>
                  <a:pt x="12869" y="7840"/>
                </a:lnTo>
                <a:lnTo>
                  <a:pt x="6942" y="13072"/>
                </a:lnTo>
                <a:lnTo>
                  <a:pt x="3555" y="20658"/>
                </a:lnTo>
                <a:lnTo>
                  <a:pt x="2539" y="30632"/>
                </a:lnTo>
                <a:lnTo>
                  <a:pt x="15917" y="32004"/>
                </a:lnTo>
                <a:lnTo>
                  <a:pt x="16086" y="25366"/>
                </a:lnTo>
                <a:lnTo>
                  <a:pt x="17949" y="20167"/>
                </a:lnTo>
                <a:lnTo>
                  <a:pt x="25399" y="12649"/>
                </a:lnTo>
                <a:lnTo>
                  <a:pt x="30479" y="10769"/>
                </a:lnTo>
                <a:lnTo>
                  <a:pt x="63567" y="10769"/>
                </a:lnTo>
                <a:lnTo>
                  <a:pt x="61129" y="8449"/>
                </a:lnTo>
                <a:lnTo>
                  <a:pt x="56274" y="4757"/>
                </a:lnTo>
                <a:lnTo>
                  <a:pt x="50609" y="2116"/>
                </a:lnTo>
                <a:lnTo>
                  <a:pt x="44150" y="529"/>
                </a:lnTo>
                <a:lnTo>
                  <a:pt x="36914" y="0"/>
                </a:lnTo>
                <a:close/>
              </a:path>
              <a:path w="427354" h="108585">
                <a:moveTo>
                  <a:pt x="126830" y="0"/>
                </a:moveTo>
                <a:lnTo>
                  <a:pt x="113452" y="0"/>
                </a:lnTo>
                <a:lnTo>
                  <a:pt x="107018" y="2082"/>
                </a:lnTo>
                <a:lnTo>
                  <a:pt x="87523" y="37162"/>
                </a:lnTo>
                <a:lnTo>
                  <a:pt x="86529" y="54119"/>
                </a:lnTo>
                <a:lnTo>
                  <a:pt x="87193" y="68001"/>
                </a:lnTo>
                <a:lnTo>
                  <a:pt x="107399" y="105411"/>
                </a:lnTo>
                <a:lnTo>
                  <a:pt x="121072" y="108154"/>
                </a:lnTo>
                <a:lnTo>
                  <a:pt x="128862" y="108154"/>
                </a:lnTo>
                <a:lnTo>
                  <a:pt x="135296" y="106071"/>
                </a:lnTo>
                <a:lnTo>
                  <a:pt x="145456" y="97740"/>
                </a:lnTo>
                <a:lnTo>
                  <a:pt x="145628" y="97469"/>
                </a:lnTo>
                <a:lnTo>
                  <a:pt x="115146" y="97469"/>
                </a:lnTo>
                <a:lnTo>
                  <a:pt x="110054" y="94573"/>
                </a:lnTo>
                <a:lnTo>
                  <a:pt x="99906" y="54119"/>
                </a:lnTo>
                <a:lnTo>
                  <a:pt x="100321" y="42102"/>
                </a:lnTo>
                <a:lnTo>
                  <a:pt x="114976" y="10769"/>
                </a:lnTo>
                <a:lnTo>
                  <a:pt x="145031" y="10769"/>
                </a:lnTo>
                <a:lnTo>
                  <a:pt x="143932" y="9025"/>
                </a:lnTo>
                <a:lnTo>
                  <a:pt x="140376" y="5723"/>
                </a:lnTo>
                <a:lnTo>
                  <a:pt x="135974" y="3437"/>
                </a:lnTo>
                <a:lnTo>
                  <a:pt x="131740" y="1151"/>
                </a:lnTo>
                <a:lnTo>
                  <a:pt x="126830" y="0"/>
                </a:lnTo>
                <a:close/>
              </a:path>
              <a:path w="427354" h="108585">
                <a:moveTo>
                  <a:pt x="145031" y="10769"/>
                </a:moveTo>
                <a:lnTo>
                  <a:pt x="126999" y="10769"/>
                </a:lnTo>
                <a:lnTo>
                  <a:pt x="132079" y="13631"/>
                </a:lnTo>
                <a:lnTo>
                  <a:pt x="136143" y="19372"/>
                </a:lnTo>
                <a:lnTo>
                  <a:pt x="138810" y="24763"/>
                </a:lnTo>
                <a:lnTo>
                  <a:pt x="140715" y="32351"/>
                </a:lnTo>
                <a:lnTo>
                  <a:pt x="141854" y="42102"/>
                </a:lnTo>
                <a:lnTo>
                  <a:pt x="142239" y="54119"/>
                </a:lnTo>
                <a:lnTo>
                  <a:pt x="141854" y="66070"/>
                </a:lnTo>
                <a:lnTo>
                  <a:pt x="126999" y="97469"/>
                </a:lnTo>
                <a:lnTo>
                  <a:pt x="145628" y="97469"/>
                </a:lnTo>
                <a:lnTo>
                  <a:pt x="155616" y="54119"/>
                </a:lnTo>
                <a:lnTo>
                  <a:pt x="155616" y="43620"/>
                </a:lnTo>
                <a:lnTo>
                  <a:pt x="154770" y="35272"/>
                </a:lnTo>
                <a:lnTo>
                  <a:pt x="151722" y="22894"/>
                </a:lnTo>
                <a:lnTo>
                  <a:pt x="149520" y="17644"/>
                </a:lnTo>
                <a:lnTo>
                  <a:pt x="146620" y="13292"/>
                </a:lnTo>
                <a:lnTo>
                  <a:pt x="145031" y="10769"/>
                </a:lnTo>
                <a:close/>
              </a:path>
              <a:path w="427354" h="108585">
                <a:moveTo>
                  <a:pt x="233069" y="10769"/>
                </a:moveTo>
                <a:lnTo>
                  <a:pt x="212173" y="10769"/>
                </a:lnTo>
                <a:lnTo>
                  <a:pt x="216915" y="12530"/>
                </a:lnTo>
                <a:lnTo>
                  <a:pt x="224365" y="19626"/>
                </a:lnTo>
                <a:lnTo>
                  <a:pt x="226059" y="23960"/>
                </a:lnTo>
                <a:lnTo>
                  <a:pt x="226059" y="34036"/>
                </a:lnTo>
                <a:lnTo>
                  <a:pt x="224027" y="39252"/>
                </a:lnTo>
                <a:lnTo>
                  <a:pt x="196764" y="67192"/>
                </a:lnTo>
                <a:lnTo>
                  <a:pt x="189314" y="73254"/>
                </a:lnTo>
                <a:lnTo>
                  <a:pt x="183726" y="78605"/>
                </a:lnTo>
                <a:lnTo>
                  <a:pt x="179662" y="83228"/>
                </a:lnTo>
                <a:lnTo>
                  <a:pt x="175767" y="87851"/>
                </a:lnTo>
                <a:lnTo>
                  <a:pt x="172888" y="92558"/>
                </a:lnTo>
                <a:lnTo>
                  <a:pt x="171195" y="97317"/>
                </a:lnTo>
                <a:lnTo>
                  <a:pt x="170010" y="100212"/>
                </a:lnTo>
                <a:lnTo>
                  <a:pt x="169502" y="103227"/>
                </a:lnTo>
                <a:lnTo>
                  <a:pt x="169671" y="106359"/>
                </a:lnTo>
                <a:lnTo>
                  <a:pt x="239605" y="106359"/>
                </a:lnTo>
                <a:lnTo>
                  <a:pt x="239605" y="93845"/>
                </a:lnTo>
                <a:lnTo>
                  <a:pt x="187620" y="93845"/>
                </a:lnTo>
                <a:lnTo>
                  <a:pt x="189144" y="91492"/>
                </a:lnTo>
                <a:lnTo>
                  <a:pt x="191007" y="89138"/>
                </a:lnTo>
                <a:lnTo>
                  <a:pt x="195410" y="84481"/>
                </a:lnTo>
                <a:lnTo>
                  <a:pt x="200490" y="80028"/>
                </a:lnTo>
                <a:lnTo>
                  <a:pt x="208279" y="73474"/>
                </a:lnTo>
                <a:lnTo>
                  <a:pt x="214758" y="67871"/>
                </a:lnTo>
                <a:lnTo>
                  <a:pt x="238589" y="37812"/>
                </a:lnTo>
                <a:lnTo>
                  <a:pt x="239436" y="21082"/>
                </a:lnTo>
                <a:lnTo>
                  <a:pt x="236557" y="14088"/>
                </a:lnTo>
                <a:lnTo>
                  <a:pt x="233069" y="10769"/>
                </a:lnTo>
                <a:close/>
              </a:path>
              <a:path w="427354" h="108585">
                <a:moveTo>
                  <a:pt x="206416" y="0"/>
                </a:moveTo>
                <a:lnTo>
                  <a:pt x="196426" y="0"/>
                </a:lnTo>
                <a:lnTo>
                  <a:pt x="188467" y="2624"/>
                </a:lnTo>
                <a:lnTo>
                  <a:pt x="182371" y="7840"/>
                </a:lnTo>
                <a:lnTo>
                  <a:pt x="176444" y="13072"/>
                </a:lnTo>
                <a:lnTo>
                  <a:pt x="173058" y="20658"/>
                </a:lnTo>
                <a:lnTo>
                  <a:pt x="172042" y="30632"/>
                </a:lnTo>
                <a:lnTo>
                  <a:pt x="185419" y="32004"/>
                </a:lnTo>
                <a:lnTo>
                  <a:pt x="185588" y="25366"/>
                </a:lnTo>
                <a:lnTo>
                  <a:pt x="187451" y="20167"/>
                </a:lnTo>
                <a:lnTo>
                  <a:pt x="194902" y="12649"/>
                </a:lnTo>
                <a:lnTo>
                  <a:pt x="199982" y="10769"/>
                </a:lnTo>
                <a:lnTo>
                  <a:pt x="233069" y="10769"/>
                </a:lnTo>
                <a:lnTo>
                  <a:pt x="230631" y="8449"/>
                </a:lnTo>
                <a:lnTo>
                  <a:pt x="225776" y="4757"/>
                </a:lnTo>
                <a:lnTo>
                  <a:pt x="220111" y="2116"/>
                </a:lnTo>
                <a:lnTo>
                  <a:pt x="213653" y="529"/>
                </a:lnTo>
                <a:lnTo>
                  <a:pt x="206416" y="0"/>
                </a:lnTo>
                <a:close/>
              </a:path>
              <a:path w="427354" h="108585">
                <a:moveTo>
                  <a:pt x="310725" y="80993"/>
                </a:moveTo>
                <a:lnTo>
                  <a:pt x="297687" y="80993"/>
                </a:lnTo>
                <a:lnTo>
                  <a:pt x="297687" y="106359"/>
                </a:lnTo>
                <a:lnTo>
                  <a:pt x="310725" y="106359"/>
                </a:lnTo>
                <a:lnTo>
                  <a:pt x="310725" y="80993"/>
                </a:lnTo>
                <a:close/>
              </a:path>
              <a:path w="427354" h="108585">
                <a:moveTo>
                  <a:pt x="310725" y="440"/>
                </a:moveTo>
                <a:lnTo>
                  <a:pt x="300057" y="440"/>
                </a:lnTo>
                <a:lnTo>
                  <a:pt x="251797" y="69072"/>
                </a:lnTo>
                <a:lnTo>
                  <a:pt x="251797" y="80993"/>
                </a:lnTo>
                <a:lnTo>
                  <a:pt x="325118" y="80993"/>
                </a:lnTo>
                <a:lnTo>
                  <a:pt x="325118" y="69072"/>
                </a:lnTo>
                <a:lnTo>
                  <a:pt x="264497" y="69072"/>
                </a:lnTo>
                <a:lnTo>
                  <a:pt x="297687" y="21319"/>
                </a:lnTo>
                <a:lnTo>
                  <a:pt x="310725" y="21319"/>
                </a:lnTo>
                <a:lnTo>
                  <a:pt x="310725" y="440"/>
                </a:lnTo>
                <a:close/>
              </a:path>
              <a:path w="427354" h="108585">
                <a:moveTo>
                  <a:pt x="310725" y="21319"/>
                </a:moveTo>
                <a:lnTo>
                  <a:pt x="297687" y="21319"/>
                </a:lnTo>
                <a:lnTo>
                  <a:pt x="297687" y="69072"/>
                </a:lnTo>
                <a:lnTo>
                  <a:pt x="310725" y="69072"/>
                </a:lnTo>
                <a:lnTo>
                  <a:pt x="310725" y="21319"/>
                </a:lnTo>
                <a:close/>
              </a:path>
              <a:path w="427354" h="108585">
                <a:moveTo>
                  <a:pt x="393021" y="440"/>
                </a:moveTo>
                <a:lnTo>
                  <a:pt x="346116" y="440"/>
                </a:lnTo>
                <a:lnTo>
                  <a:pt x="346116" y="106359"/>
                </a:lnTo>
                <a:lnTo>
                  <a:pt x="360001" y="106359"/>
                </a:lnTo>
                <a:lnTo>
                  <a:pt x="360001" y="63297"/>
                </a:lnTo>
                <a:lnTo>
                  <a:pt x="387264" y="63297"/>
                </a:lnTo>
                <a:lnTo>
                  <a:pt x="421146" y="50800"/>
                </a:lnTo>
                <a:lnTo>
                  <a:pt x="360001" y="50800"/>
                </a:lnTo>
                <a:lnTo>
                  <a:pt x="360001" y="12937"/>
                </a:lnTo>
                <a:lnTo>
                  <a:pt x="421818" y="12937"/>
                </a:lnTo>
                <a:lnTo>
                  <a:pt x="421469" y="12242"/>
                </a:lnTo>
                <a:lnTo>
                  <a:pt x="418760" y="8822"/>
                </a:lnTo>
                <a:lnTo>
                  <a:pt x="411648" y="3962"/>
                </a:lnTo>
                <a:lnTo>
                  <a:pt x="407245" y="2319"/>
                </a:lnTo>
                <a:lnTo>
                  <a:pt x="402165" y="1456"/>
                </a:lnTo>
                <a:lnTo>
                  <a:pt x="398440" y="778"/>
                </a:lnTo>
                <a:lnTo>
                  <a:pt x="393021" y="440"/>
                </a:lnTo>
                <a:close/>
              </a:path>
              <a:path w="427354" h="108585">
                <a:moveTo>
                  <a:pt x="421818" y="12937"/>
                </a:moveTo>
                <a:lnTo>
                  <a:pt x="393529" y="12937"/>
                </a:lnTo>
                <a:lnTo>
                  <a:pt x="397932" y="13242"/>
                </a:lnTo>
                <a:lnTo>
                  <a:pt x="400302" y="13868"/>
                </a:lnTo>
                <a:lnTo>
                  <a:pt x="412494" y="37626"/>
                </a:lnTo>
                <a:lnTo>
                  <a:pt x="410632" y="42367"/>
                </a:lnTo>
                <a:lnTo>
                  <a:pt x="406737" y="45737"/>
                </a:lnTo>
                <a:lnTo>
                  <a:pt x="403012" y="49107"/>
                </a:lnTo>
                <a:lnTo>
                  <a:pt x="396577" y="50800"/>
                </a:lnTo>
                <a:lnTo>
                  <a:pt x="421146" y="50800"/>
                </a:lnTo>
                <a:lnTo>
                  <a:pt x="424009" y="47701"/>
                </a:lnTo>
                <a:lnTo>
                  <a:pt x="426888" y="40081"/>
                </a:lnTo>
                <a:lnTo>
                  <a:pt x="426887" y="25823"/>
                </a:lnTo>
                <a:lnTo>
                  <a:pt x="425872" y="20997"/>
                </a:lnTo>
                <a:lnTo>
                  <a:pt x="421818" y="12937"/>
                </a:lnTo>
                <a:close/>
              </a:path>
            </a:pathLst>
          </a:custGeom>
          <a:solidFill>
            <a:srgbClr val="000000"/>
          </a:solidFill>
        </p:spPr>
        <p:txBody>
          <a:bodyPr wrap="square" lIns="0" tIns="0" rIns="0" bIns="0" rtlCol="0"/>
          <a:lstStyle/>
          <a:p>
            <a:endParaRPr/>
          </a:p>
        </p:txBody>
      </p:sp>
      <p:sp>
        <p:nvSpPr>
          <p:cNvPr id="326" name="object 326"/>
          <p:cNvSpPr/>
          <p:nvPr/>
        </p:nvSpPr>
        <p:spPr>
          <a:xfrm>
            <a:off x="10442434" y="2727187"/>
            <a:ext cx="233679" cy="108205"/>
          </a:xfrm>
          <a:prstGeom prst="rect">
            <a:avLst/>
          </a:prstGeom>
          <a:blipFill>
            <a:blip r:embed="rId24" cstate="print"/>
            <a:stretch>
              <a:fillRect/>
            </a:stretch>
          </a:blipFill>
        </p:spPr>
        <p:txBody>
          <a:bodyPr wrap="square" lIns="0" tIns="0" rIns="0" bIns="0" rtlCol="0"/>
          <a:lstStyle/>
          <a:p>
            <a:endParaRPr/>
          </a:p>
        </p:txBody>
      </p:sp>
      <p:sp>
        <p:nvSpPr>
          <p:cNvPr id="327" name="object 327"/>
          <p:cNvSpPr/>
          <p:nvPr/>
        </p:nvSpPr>
        <p:spPr>
          <a:xfrm>
            <a:off x="7849086" y="5475403"/>
            <a:ext cx="144136" cy="108154"/>
          </a:xfrm>
          <a:prstGeom prst="rect">
            <a:avLst/>
          </a:prstGeom>
          <a:blipFill>
            <a:blip r:embed="rId25" cstate="print"/>
            <a:stretch>
              <a:fillRect/>
            </a:stretch>
          </a:blipFill>
        </p:spPr>
        <p:txBody>
          <a:bodyPr wrap="square" lIns="0" tIns="0" rIns="0" bIns="0" rtlCol="0"/>
          <a:lstStyle/>
          <a:p>
            <a:endParaRPr/>
          </a:p>
        </p:txBody>
      </p:sp>
      <p:sp>
        <p:nvSpPr>
          <p:cNvPr id="328" name="object 328"/>
          <p:cNvSpPr/>
          <p:nvPr/>
        </p:nvSpPr>
        <p:spPr>
          <a:xfrm>
            <a:off x="8509162" y="5475403"/>
            <a:ext cx="144948" cy="108154"/>
          </a:xfrm>
          <a:prstGeom prst="rect">
            <a:avLst/>
          </a:prstGeom>
          <a:blipFill>
            <a:blip r:embed="rId26" cstate="print"/>
            <a:stretch>
              <a:fillRect/>
            </a:stretch>
          </a:blipFill>
        </p:spPr>
        <p:txBody>
          <a:bodyPr wrap="square" lIns="0" tIns="0" rIns="0" bIns="0" rtlCol="0"/>
          <a:lstStyle/>
          <a:p>
            <a:endParaRPr/>
          </a:p>
        </p:txBody>
      </p:sp>
      <p:sp>
        <p:nvSpPr>
          <p:cNvPr id="329" name="object 329"/>
          <p:cNvSpPr/>
          <p:nvPr/>
        </p:nvSpPr>
        <p:spPr>
          <a:xfrm>
            <a:off x="9169221" y="5475403"/>
            <a:ext cx="144948" cy="108154"/>
          </a:xfrm>
          <a:prstGeom prst="rect">
            <a:avLst/>
          </a:prstGeom>
          <a:blipFill>
            <a:blip r:embed="rId27" cstate="print"/>
            <a:stretch>
              <a:fillRect/>
            </a:stretch>
          </a:blipFill>
        </p:spPr>
        <p:txBody>
          <a:bodyPr wrap="square" lIns="0" tIns="0" rIns="0" bIns="0" rtlCol="0"/>
          <a:lstStyle/>
          <a:p>
            <a:endParaRPr/>
          </a:p>
        </p:txBody>
      </p:sp>
      <p:sp>
        <p:nvSpPr>
          <p:cNvPr id="330" name="object 330"/>
          <p:cNvSpPr/>
          <p:nvPr/>
        </p:nvSpPr>
        <p:spPr>
          <a:xfrm>
            <a:off x="9829111" y="5475403"/>
            <a:ext cx="143763" cy="106342"/>
          </a:xfrm>
          <a:prstGeom prst="rect">
            <a:avLst/>
          </a:prstGeom>
          <a:blipFill>
            <a:blip r:embed="rId28" cstate="print"/>
            <a:stretch>
              <a:fillRect/>
            </a:stretch>
          </a:blipFill>
        </p:spPr>
        <p:txBody>
          <a:bodyPr wrap="square" lIns="0" tIns="0" rIns="0" bIns="0" rtlCol="0"/>
          <a:lstStyle/>
          <a:p>
            <a:endParaRPr/>
          </a:p>
        </p:txBody>
      </p:sp>
      <p:sp>
        <p:nvSpPr>
          <p:cNvPr id="331" name="object 331"/>
          <p:cNvSpPr/>
          <p:nvPr/>
        </p:nvSpPr>
        <p:spPr>
          <a:xfrm>
            <a:off x="10489171" y="5475403"/>
            <a:ext cx="144271" cy="108222"/>
          </a:xfrm>
          <a:prstGeom prst="rect">
            <a:avLst/>
          </a:prstGeom>
          <a:blipFill>
            <a:blip r:embed="rId29" cstate="print"/>
            <a:stretch>
              <a:fillRect/>
            </a:stretch>
          </a:blipFill>
        </p:spPr>
        <p:txBody>
          <a:bodyPr wrap="square" lIns="0" tIns="0" rIns="0" bIns="0" rtlCol="0"/>
          <a:lstStyle/>
          <a:p>
            <a:endParaRPr/>
          </a:p>
        </p:txBody>
      </p:sp>
      <p:sp>
        <p:nvSpPr>
          <p:cNvPr id="332" name="object 332"/>
          <p:cNvSpPr/>
          <p:nvPr/>
        </p:nvSpPr>
        <p:spPr>
          <a:xfrm>
            <a:off x="7838537" y="5871344"/>
            <a:ext cx="134297" cy="108154"/>
          </a:xfrm>
          <a:prstGeom prst="rect">
            <a:avLst/>
          </a:prstGeom>
          <a:blipFill>
            <a:blip r:embed="rId30" cstate="print"/>
            <a:stretch>
              <a:fillRect/>
            </a:stretch>
          </a:blipFill>
        </p:spPr>
        <p:txBody>
          <a:bodyPr wrap="square" lIns="0" tIns="0" rIns="0" bIns="0" rtlCol="0"/>
          <a:lstStyle/>
          <a:p>
            <a:endParaRPr/>
          </a:p>
        </p:txBody>
      </p:sp>
      <p:sp>
        <p:nvSpPr>
          <p:cNvPr id="333" name="object 333"/>
          <p:cNvSpPr/>
          <p:nvPr/>
        </p:nvSpPr>
        <p:spPr>
          <a:xfrm>
            <a:off x="8499171" y="5871344"/>
            <a:ext cx="154431" cy="108154"/>
          </a:xfrm>
          <a:prstGeom prst="rect">
            <a:avLst/>
          </a:prstGeom>
          <a:blipFill>
            <a:blip r:embed="rId31" cstate="print"/>
            <a:stretch>
              <a:fillRect/>
            </a:stretch>
          </a:blipFill>
        </p:spPr>
        <p:txBody>
          <a:bodyPr wrap="square" lIns="0" tIns="0" rIns="0" bIns="0" rtlCol="0"/>
          <a:lstStyle/>
          <a:p>
            <a:endParaRPr/>
          </a:p>
        </p:txBody>
      </p:sp>
      <p:sp>
        <p:nvSpPr>
          <p:cNvPr id="334" name="object 334"/>
          <p:cNvSpPr/>
          <p:nvPr/>
        </p:nvSpPr>
        <p:spPr>
          <a:xfrm>
            <a:off x="9159231" y="5871344"/>
            <a:ext cx="154092" cy="108154"/>
          </a:xfrm>
          <a:prstGeom prst="rect">
            <a:avLst/>
          </a:prstGeom>
          <a:blipFill>
            <a:blip r:embed="rId32" cstate="print"/>
            <a:stretch>
              <a:fillRect/>
            </a:stretch>
          </a:blipFill>
        </p:spPr>
        <p:txBody>
          <a:bodyPr wrap="square" lIns="0" tIns="0" rIns="0" bIns="0" rtlCol="0"/>
          <a:lstStyle/>
          <a:p>
            <a:endParaRPr/>
          </a:p>
        </p:txBody>
      </p:sp>
      <p:sp>
        <p:nvSpPr>
          <p:cNvPr id="335" name="object 335"/>
          <p:cNvSpPr/>
          <p:nvPr/>
        </p:nvSpPr>
        <p:spPr>
          <a:xfrm>
            <a:off x="9819290" y="5871344"/>
            <a:ext cx="154092" cy="108222"/>
          </a:xfrm>
          <a:prstGeom prst="rect">
            <a:avLst/>
          </a:prstGeom>
          <a:blipFill>
            <a:blip r:embed="rId33" cstate="print"/>
            <a:stretch>
              <a:fillRect/>
            </a:stretch>
          </a:blipFill>
        </p:spPr>
        <p:txBody>
          <a:bodyPr wrap="square" lIns="0" tIns="0" rIns="0" bIns="0" rtlCol="0"/>
          <a:lstStyle/>
          <a:p>
            <a:endParaRPr/>
          </a:p>
        </p:txBody>
      </p:sp>
      <p:sp>
        <p:nvSpPr>
          <p:cNvPr id="336" name="object 336"/>
          <p:cNvSpPr/>
          <p:nvPr/>
        </p:nvSpPr>
        <p:spPr>
          <a:xfrm>
            <a:off x="10474947" y="5871344"/>
            <a:ext cx="158664" cy="108154"/>
          </a:xfrm>
          <a:prstGeom prst="rect">
            <a:avLst/>
          </a:prstGeom>
          <a:blipFill>
            <a:blip r:embed="rId34" cstate="print"/>
            <a:stretch>
              <a:fillRect/>
            </a:stretch>
          </a:blipFill>
        </p:spPr>
        <p:txBody>
          <a:bodyPr wrap="square" lIns="0" tIns="0" rIns="0" bIns="0" rtlCol="0"/>
          <a:lstStyle/>
          <a:p>
            <a:endParaRPr/>
          </a:p>
        </p:txBody>
      </p:sp>
      <p:sp>
        <p:nvSpPr>
          <p:cNvPr id="337" name="object 337"/>
          <p:cNvSpPr/>
          <p:nvPr/>
        </p:nvSpPr>
        <p:spPr>
          <a:xfrm>
            <a:off x="7075454" y="1976014"/>
            <a:ext cx="2407540" cy="138855"/>
          </a:xfrm>
          <a:prstGeom prst="rect">
            <a:avLst/>
          </a:prstGeom>
          <a:blipFill>
            <a:blip r:embed="rId35" cstate="print"/>
            <a:stretch>
              <a:fillRect/>
            </a:stretch>
          </a:blipFill>
        </p:spPr>
        <p:txBody>
          <a:bodyPr wrap="square" lIns="0" tIns="0" rIns="0" bIns="0" rtlCol="0"/>
          <a:lstStyle/>
          <a:p>
            <a:endParaRPr/>
          </a:p>
        </p:txBody>
      </p:sp>
      <p:sp>
        <p:nvSpPr>
          <p:cNvPr id="338" name="object 338"/>
          <p:cNvSpPr/>
          <p:nvPr/>
        </p:nvSpPr>
        <p:spPr>
          <a:xfrm>
            <a:off x="10418728" y="4541449"/>
            <a:ext cx="288290" cy="90170"/>
          </a:xfrm>
          <a:custGeom>
            <a:avLst/>
            <a:gdLst/>
            <a:ahLst/>
            <a:cxnLst/>
            <a:rect l="l" t="t" r="r" b="b"/>
            <a:pathLst>
              <a:path w="288290" h="90170">
                <a:moveTo>
                  <a:pt x="39793" y="0"/>
                </a:moveTo>
                <a:lnTo>
                  <a:pt x="0" y="0"/>
                </a:lnTo>
                <a:lnTo>
                  <a:pt x="0" y="88240"/>
                </a:lnTo>
                <a:lnTo>
                  <a:pt x="39285" y="88240"/>
                </a:lnTo>
                <a:lnTo>
                  <a:pt x="44026" y="87749"/>
                </a:lnTo>
                <a:lnTo>
                  <a:pt x="47751" y="86767"/>
                </a:lnTo>
                <a:lnTo>
                  <a:pt x="51646" y="85785"/>
                </a:lnTo>
                <a:lnTo>
                  <a:pt x="54863" y="84329"/>
                </a:lnTo>
                <a:lnTo>
                  <a:pt x="57403" y="82398"/>
                </a:lnTo>
                <a:lnTo>
                  <a:pt x="60113" y="80485"/>
                </a:lnTo>
                <a:lnTo>
                  <a:pt x="62082" y="77826"/>
                </a:lnTo>
                <a:lnTo>
                  <a:pt x="11683" y="77826"/>
                </a:lnTo>
                <a:lnTo>
                  <a:pt x="11683" y="47481"/>
                </a:lnTo>
                <a:lnTo>
                  <a:pt x="60933" y="47481"/>
                </a:lnTo>
                <a:lnTo>
                  <a:pt x="59435" y="45517"/>
                </a:lnTo>
                <a:lnTo>
                  <a:pt x="55371" y="42841"/>
                </a:lnTo>
                <a:lnTo>
                  <a:pt x="49953" y="41284"/>
                </a:lnTo>
                <a:lnTo>
                  <a:pt x="54017" y="39235"/>
                </a:lnTo>
                <a:lnTo>
                  <a:pt x="56607" y="37067"/>
                </a:lnTo>
                <a:lnTo>
                  <a:pt x="11683" y="37067"/>
                </a:lnTo>
                <a:lnTo>
                  <a:pt x="11683" y="10329"/>
                </a:lnTo>
                <a:lnTo>
                  <a:pt x="58458" y="10329"/>
                </a:lnTo>
                <a:lnTo>
                  <a:pt x="56557" y="7112"/>
                </a:lnTo>
                <a:lnTo>
                  <a:pt x="53339" y="4402"/>
                </a:lnTo>
                <a:lnTo>
                  <a:pt x="49275" y="2709"/>
                </a:lnTo>
                <a:lnTo>
                  <a:pt x="45211" y="846"/>
                </a:lnTo>
                <a:lnTo>
                  <a:pt x="39793" y="0"/>
                </a:lnTo>
                <a:close/>
              </a:path>
              <a:path w="288290" h="90170">
                <a:moveTo>
                  <a:pt x="60933" y="47481"/>
                </a:moveTo>
                <a:lnTo>
                  <a:pt x="37591" y="47481"/>
                </a:lnTo>
                <a:lnTo>
                  <a:pt x="41994" y="47972"/>
                </a:lnTo>
                <a:lnTo>
                  <a:pt x="44873" y="48954"/>
                </a:lnTo>
                <a:lnTo>
                  <a:pt x="54525" y="65465"/>
                </a:lnTo>
                <a:lnTo>
                  <a:pt x="53847" y="67937"/>
                </a:lnTo>
                <a:lnTo>
                  <a:pt x="52662" y="70088"/>
                </a:lnTo>
                <a:lnTo>
                  <a:pt x="51646" y="72238"/>
                </a:lnTo>
                <a:lnTo>
                  <a:pt x="50122" y="73881"/>
                </a:lnTo>
                <a:lnTo>
                  <a:pt x="46397" y="76116"/>
                </a:lnTo>
                <a:lnTo>
                  <a:pt x="44195" y="76929"/>
                </a:lnTo>
                <a:lnTo>
                  <a:pt x="41486" y="77403"/>
                </a:lnTo>
                <a:lnTo>
                  <a:pt x="39962" y="77691"/>
                </a:lnTo>
                <a:lnTo>
                  <a:pt x="37422" y="77826"/>
                </a:lnTo>
                <a:lnTo>
                  <a:pt x="62082" y="77826"/>
                </a:lnTo>
                <a:lnTo>
                  <a:pt x="62171" y="77691"/>
                </a:lnTo>
                <a:lnTo>
                  <a:pt x="64007" y="74185"/>
                </a:lnTo>
                <a:lnTo>
                  <a:pt x="65701" y="70629"/>
                </a:lnTo>
                <a:lnTo>
                  <a:pt x="66547" y="66785"/>
                </a:lnTo>
                <a:lnTo>
                  <a:pt x="66547" y="57523"/>
                </a:lnTo>
                <a:lnTo>
                  <a:pt x="65193" y="53069"/>
                </a:lnTo>
                <a:lnTo>
                  <a:pt x="60933" y="47481"/>
                </a:lnTo>
                <a:close/>
              </a:path>
              <a:path w="288290" h="90170">
                <a:moveTo>
                  <a:pt x="58458" y="10329"/>
                </a:moveTo>
                <a:lnTo>
                  <a:pt x="35559" y="10329"/>
                </a:lnTo>
                <a:lnTo>
                  <a:pt x="40131" y="10837"/>
                </a:lnTo>
                <a:lnTo>
                  <a:pt x="45211" y="12530"/>
                </a:lnTo>
                <a:lnTo>
                  <a:pt x="50799" y="27025"/>
                </a:lnTo>
                <a:lnTo>
                  <a:pt x="50122" y="29599"/>
                </a:lnTo>
                <a:lnTo>
                  <a:pt x="47074" y="33697"/>
                </a:lnTo>
                <a:lnTo>
                  <a:pt x="44873" y="35154"/>
                </a:lnTo>
                <a:lnTo>
                  <a:pt x="41825" y="36051"/>
                </a:lnTo>
                <a:lnTo>
                  <a:pt x="39623" y="36728"/>
                </a:lnTo>
                <a:lnTo>
                  <a:pt x="35898" y="37067"/>
                </a:lnTo>
                <a:lnTo>
                  <a:pt x="56607" y="37067"/>
                </a:lnTo>
                <a:lnTo>
                  <a:pt x="57234" y="36542"/>
                </a:lnTo>
                <a:lnTo>
                  <a:pt x="61298" y="29887"/>
                </a:lnTo>
                <a:lnTo>
                  <a:pt x="62314" y="26331"/>
                </a:lnTo>
                <a:lnTo>
                  <a:pt x="62314" y="18457"/>
                </a:lnTo>
                <a:lnTo>
                  <a:pt x="61129" y="14562"/>
                </a:lnTo>
                <a:lnTo>
                  <a:pt x="58758" y="10837"/>
                </a:lnTo>
                <a:lnTo>
                  <a:pt x="58458" y="10329"/>
                </a:lnTo>
                <a:close/>
              </a:path>
              <a:path w="288290" h="90170">
                <a:moveTo>
                  <a:pt x="94657" y="0"/>
                </a:moveTo>
                <a:lnTo>
                  <a:pt x="83819" y="0"/>
                </a:lnTo>
                <a:lnTo>
                  <a:pt x="83819" y="12361"/>
                </a:lnTo>
                <a:lnTo>
                  <a:pt x="94657" y="12361"/>
                </a:lnTo>
                <a:lnTo>
                  <a:pt x="94657" y="0"/>
                </a:lnTo>
                <a:close/>
              </a:path>
              <a:path w="288290" h="90170">
                <a:moveTo>
                  <a:pt x="94657" y="24299"/>
                </a:moveTo>
                <a:lnTo>
                  <a:pt x="83819" y="24299"/>
                </a:lnTo>
                <a:lnTo>
                  <a:pt x="83819" y="88240"/>
                </a:lnTo>
                <a:lnTo>
                  <a:pt x="94657" y="88240"/>
                </a:lnTo>
                <a:lnTo>
                  <a:pt x="94657" y="24299"/>
                </a:lnTo>
                <a:close/>
              </a:path>
              <a:path w="288290" h="90170">
                <a:moveTo>
                  <a:pt x="122766" y="0"/>
                </a:moveTo>
                <a:lnTo>
                  <a:pt x="111928" y="0"/>
                </a:lnTo>
                <a:lnTo>
                  <a:pt x="111929" y="88240"/>
                </a:lnTo>
                <a:lnTo>
                  <a:pt x="122766" y="88240"/>
                </a:lnTo>
                <a:lnTo>
                  <a:pt x="122766" y="48243"/>
                </a:lnTo>
                <a:lnTo>
                  <a:pt x="123443" y="44315"/>
                </a:lnTo>
                <a:lnTo>
                  <a:pt x="125814" y="38608"/>
                </a:lnTo>
                <a:lnTo>
                  <a:pt x="127846" y="36356"/>
                </a:lnTo>
                <a:lnTo>
                  <a:pt x="130724" y="34696"/>
                </a:lnTo>
                <a:lnTo>
                  <a:pt x="133434" y="33020"/>
                </a:lnTo>
                <a:lnTo>
                  <a:pt x="136482" y="32190"/>
                </a:lnTo>
                <a:lnTo>
                  <a:pt x="161217" y="32190"/>
                </a:lnTo>
                <a:lnTo>
                  <a:pt x="160993" y="31648"/>
                </a:lnTo>
                <a:lnTo>
                  <a:pt x="122766" y="31648"/>
                </a:lnTo>
                <a:lnTo>
                  <a:pt x="122766" y="0"/>
                </a:lnTo>
                <a:close/>
              </a:path>
              <a:path w="288290" h="90170">
                <a:moveTo>
                  <a:pt x="161217" y="32190"/>
                </a:moveTo>
                <a:lnTo>
                  <a:pt x="144102" y="32190"/>
                </a:lnTo>
                <a:lnTo>
                  <a:pt x="147319" y="33426"/>
                </a:lnTo>
                <a:lnTo>
                  <a:pt x="152060" y="38354"/>
                </a:lnTo>
                <a:lnTo>
                  <a:pt x="153246" y="42300"/>
                </a:lnTo>
                <a:lnTo>
                  <a:pt x="153246" y="88240"/>
                </a:lnTo>
                <a:lnTo>
                  <a:pt x="164083" y="88240"/>
                </a:lnTo>
                <a:lnTo>
                  <a:pt x="164083" y="41470"/>
                </a:lnTo>
                <a:lnTo>
                  <a:pt x="163236" y="36695"/>
                </a:lnTo>
                <a:lnTo>
                  <a:pt x="161712" y="33392"/>
                </a:lnTo>
                <a:lnTo>
                  <a:pt x="161217" y="32190"/>
                </a:lnTo>
                <a:close/>
              </a:path>
              <a:path w="288290" h="90170">
                <a:moveTo>
                  <a:pt x="146642" y="22860"/>
                </a:moveTo>
                <a:lnTo>
                  <a:pt x="134280" y="22860"/>
                </a:lnTo>
                <a:lnTo>
                  <a:pt x="127846" y="25789"/>
                </a:lnTo>
                <a:lnTo>
                  <a:pt x="122766" y="31648"/>
                </a:lnTo>
                <a:lnTo>
                  <a:pt x="160993" y="31648"/>
                </a:lnTo>
                <a:lnTo>
                  <a:pt x="160358" y="30107"/>
                </a:lnTo>
                <a:lnTo>
                  <a:pt x="157818" y="27517"/>
                </a:lnTo>
                <a:lnTo>
                  <a:pt x="154262" y="25654"/>
                </a:lnTo>
                <a:lnTo>
                  <a:pt x="150875" y="23791"/>
                </a:lnTo>
                <a:lnTo>
                  <a:pt x="146642" y="22860"/>
                </a:lnTo>
                <a:close/>
              </a:path>
              <a:path w="288290" h="90170">
                <a:moveTo>
                  <a:pt x="232108" y="31835"/>
                </a:moveTo>
                <a:lnTo>
                  <a:pt x="213528" y="31835"/>
                </a:lnTo>
                <a:lnTo>
                  <a:pt x="217592" y="33054"/>
                </a:lnTo>
                <a:lnTo>
                  <a:pt x="220471" y="35509"/>
                </a:lnTo>
                <a:lnTo>
                  <a:pt x="222503" y="37304"/>
                </a:lnTo>
                <a:lnTo>
                  <a:pt x="223519" y="40420"/>
                </a:lnTo>
                <a:lnTo>
                  <a:pt x="223519" y="46177"/>
                </a:lnTo>
                <a:lnTo>
                  <a:pt x="223349" y="47667"/>
                </a:lnTo>
                <a:lnTo>
                  <a:pt x="219285" y="49107"/>
                </a:lnTo>
                <a:lnTo>
                  <a:pt x="212851" y="50360"/>
                </a:lnTo>
                <a:lnTo>
                  <a:pt x="199812" y="51918"/>
                </a:lnTo>
                <a:lnTo>
                  <a:pt x="196595" y="52460"/>
                </a:lnTo>
                <a:lnTo>
                  <a:pt x="178984" y="68259"/>
                </a:lnTo>
                <a:lnTo>
                  <a:pt x="178984" y="76725"/>
                </a:lnTo>
                <a:lnTo>
                  <a:pt x="180847" y="81111"/>
                </a:lnTo>
                <a:lnTo>
                  <a:pt x="188298" y="87969"/>
                </a:lnTo>
                <a:lnTo>
                  <a:pt x="193716" y="89680"/>
                </a:lnTo>
                <a:lnTo>
                  <a:pt x="205062" y="89680"/>
                </a:lnTo>
                <a:lnTo>
                  <a:pt x="208956" y="88985"/>
                </a:lnTo>
                <a:lnTo>
                  <a:pt x="216407" y="86174"/>
                </a:lnTo>
                <a:lnTo>
                  <a:pt x="220301" y="83770"/>
                </a:lnTo>
                <a:lnTo>
                  <a:pt x="223360" y="81196"/>
                </a:lnTo>
                <a:lnTo>
                  <a:pt x="199135" y="81196"/>
                </a:lnTo>
                <a:lnTo>
                  <a:pt x="195918" y="80231"/>
                </a:lnTo>
                <a:lnTo>
                  <a:pt x="191515" y="76387"/>
                </a:lnTo>
                <a:lnTo>
                  <a:pt x="190563" y="74135"/>
                </a:lnTo>
                <a:lnTo>
                  <a:pt x="190499" y="69190"/>
                </a:lnTo>
                <a:lnTo>
                  <a:pt x="191007" y="67480"/>
                </a:lnTo>
                <a:lnTo>
                  <a:pt x="213528" y="59132"/>
                </a:lnTo>
                <a:lnTo>
                  <a:pt x="219455" y="57760"/>
                </a:lnTo>
                <a:lnTo>
                  <a:pt x="223349" y="56151"/>
                </a:lnTo>
                <a:lnTo>
                  <a:pt x="234356" y="56151"/>
                </a:lnTo>
                <a:lnTo>
                  <a:pt x="234266" y="40420"/>
                </a:lnTo>
                <a:lnTo>
                  <a:pt x="234187" y="38862"/>
                </a:lnTo>
                <a:lnTo>
                  <a:pt x="233848" y="36999"/>
                </a:lnTo>
                <a:lnTo>
                  <a:pt x="233171" y="34036"/>
                </a:lnTo>
                <a:lnTo>
                  <a:pt x="232108" y="31835"/>
                </a:lnTo>
                <a:close/>
              </a:path>
              <a:path w="288290" h="90170">
                <a:moveTo>
                  <a:pt x="234993" y="80349"/>
                </a:moveTo>
                <a:lnTo>
                  <a:pt x="224365" y="80349"/>
                </a:lnTo>
                <a:lnTo>
                  <a:pt x="224689" y="83228"/>
                </a:lnTo>
                <a:lnTo>
                  <a:pt x="224809" y="83770"/>
                </a:lnTo>
                <a:lnTo>
                  <a:pt x="225381" y="85988"/>
                </a:lnTo>
                <a:lnTo>
                  <a:pt x="226397" y="88240"/>
                </a:lnTo>
                <a:lnTo>
                  <a:pt x="237743" y="88240"/>
                </a:lnTo>
                <a:lnTo>
                  <a:pt x="236388" y="85802"/>
                </a:lnTo>
                <a:lnTo>
                  <a:pt x="235541" y="83228"/>
                </a:lnTo>
                <a:lnTo>
                  <a:pt x="234993" y="80349"/>
                </a:lnTo>
                <a:close/>
              </a:path>
              <a:path w="288290" h="90170">
                <a:moveTo>
                  <a:pt x="234356" y="56151"/>
                </a:moveTo>
                <a:lnTo>
                  <a:pt x="223349" y="56151"/>
                </a:lnTo>
                <a:lnTo>
                  <a:pt x="223280" y="65397"/>
                </a:lnTo>
                <a:lnTo>
                  <a:pt x="222841" y="68513"/>
                </a:lnTo>
                <a:lnTo>
                  <a:pt x="220132" y="74135"/>
                </a:lnTo>
                <a:lnTo>
                  <a:pt x="217762" y="76641"/>
                </a:lnTo>
                <a:lnTo>
                  <a:pt x="211327" y="80282"/>
                </a:lnTo>
                <a:lnTo>
                  <a:pt x="207602" y="81196"/>
                </a:lnTo>
                <a:lnTo>
                  <a:pt x="223360" y="81196"/>
                </a:lnTo>
                <a:lnTo>
                  <a:pt x="224365" y="80349"/>
                </a:lnTo>
                <a:lnTo>
                  <a:pt x="234993" y="80349"/>
                </a:lnTo>
                <a:lnTo>
                  <a:pt x="234525" y="77894"/>
                </a:lnTo>
                <a:lnTo>
                  <a:pt x="234421" y="73982"/>
                </a:lnTo>
                <a:lnTo>
                  <a:pt x="234356" y="56151"/>
                </a:lnTo>
                <a:close/>
              </a:path>
              <a:path w="288290" h="90170">
                <a:moveTo>
                  <a:pt x="215052" y="22860"/>
                </a:moveTo>
                <a:lnTo>
                  <a:pt x="204046" y="22860"/>
                </a:lnTo>
                <a:lnTo>
                  <a:pt x="199304" y="23605"/>
                </a:lnTo>
                <a:lnTo>
                  <a:pt x="180847" y="42554"/>
                </a:lnTo>
                <a:lnTo>
                  <a:pt x="191346" y="43993"/>
                </a:lnTo>
                <a:lnTo>
                  <a:pt x="192531" y="39455"/>
                </a:lnTo>
                <a:lnTo>
                  <a:pt x="194394" y="36288"/>
                </a:lnTo>
                <a:lnTo>
                  <a:pt x="199135" y="32715"/>
                </a:lnTo>
                <a:lnTo>
                  <a:pt x="203030" y="31835"/>
                </a:lnTo>
                <a:lnTo>
                  <a:pt x="232108" y="31835"/>
                </a:lnTo>
                <a:lnTo>
                  <a:pt x="231985" y="31581"/>
                </a:lnTo>
                <a:lnTo>
                  <a:pt x="219455" y="23503"/>
                </a:lnTo>
                <a:lnTo>
                  <a:pt x="215052" y="22860"/>
                </a:lnTo>
                <a:close/>
              </a:path>
              <a:path w="288290" h="90170">
                <a:moveTo>
                  <a:pt x="262804" y="24299"/>
                </a:moveTo>
                <a:lnTo>
                  <a:pt x="253152" y="24299"/>
                </a:lnTo>
                <a:lnTo>
                  <a:pt x="253152" y="88240"/>
                </a:lnTo>
                <a:lnTo>
                  <a:pt x="263989" y="88240"/>
                </a:lnTo>
                <a:lnTo>
                  <a:pt x="263989" y="50191"/>
                </a:lnTo>
                <a:lnTo>
                  <a:pt x="264497" y="45974"/>
                </a:lnTo>
                <a:lnTo>
                  <a:pt x="273811" y="34053"/>
                </a:lnTo>
                <a:lnTo>
                  <a:pt x="285012" y="34053"/>
                </a:lnTo>
                <a:lnTo>
                  <a:pt x="262804" y="34002"/>
                </a:lnTo>
                <a:lnTo>
                  <a:pt x="262804" y="24299"/>
                </a:lnTo>
                <a:close/>
              </a:path>
              <a:path w="288290" h="90170">
                <a:moveTo>
                  <a:pt x="285012" y="34053"/>
                </a:moveTo>
                <a:lnTo>
                  <a:pt x="278721" y="34053"/>
                </a:lnTo>
                <a:lnTo>
                  <a:pt x="281431" y="34832"/>
                </a:lnTo>
                <a:lnTo>
                  <a:pt x="284140" y="36407"/>
                </a:lnTo>
                <a:lnTo>
                  <a:pt x="285012" y="34053"/>
                </a:lnTo>
                <a:close/>
              </a:path>
              <a:path w="288290" h="90170">
                <a:moveTo>
                  <a:pt x="280415" y="22860"/>
                </a:moveTo>
                <a:lnTo>
                  <a:pt x="274149" y="22860"/>
                </a:lnTo>
                <a:lnTo>
                  <a:pt x="271779" y="23588"/>
                </a:lnTo>
                <a:lnTo>
                  <a:pt x="269747" y="25027"/>
                </a:lnTo>
                <a:lnTo>
                  <a:pt x="267545" y="26467"/>
                </a:lnTo>
                <a:lnTo>
                  <a:pt x="265344" y="29464"/>
                </a:lnTo>
                <a:lnTo>
                  <a:pt x="262804" y="34002"/>
                </a:lnTo>
                <a:lnTo>
                  <a:pt x="285031" y="34002"/>
                </a:lnTo>
                <a:lnTo>
                  <a:pt x="287865" y="26348"/>
                </a:lnTo>
                <a:lnTo>
                  <a:pt x="283971" y="24028"/>
                </a:lnTo>
                <a:lnTo>
                  <a:pt x="280415" y="22860"/>
                </a:lnTo>
                <a:close/>
              </a:path>
            </a:pathLst>
          </a:custGeom>
          <a:solidFill>
            <a:srgbClr val="FFFFFF"/>
          </a:solidFill>
        </p:spPr>
        <p:txBody>
          <a:bodyPr wrap="square" lIns="0" tIns="0" rIns="0" bIns="0" rtlCol="0"/>
          <a:lstStyle/>
          <a:p>
            <a:endParaRPr/>
          </a:p>
        </p:txBody>
      </p:sp>
      <p:sp>
        <p:nvSpPr>
          <p:cNvPr id="339" name="object 339"/>
          <p:cNvSpPr/>
          <p:nvPr/>
        </p:nvSpPr>
        <p:spPr>
          <a:xfrm>
            <a:off x="10471729" y="4390232"/>
            <a:ext cx="173566" cy="88393"/>
          </a:xfrm>
          <a:prstGeom prst="rect">
            <a:avLst/>
          </a:prstGeom>
          <a:blipFill>
            <a:blip r:embed="rId36" cstate="print"/>
            <a:stretch>
              <a:fillRect/>
            </a:stretch>
          </a:blipFill>
        </p:spPr>
        <p:txBody>
          <a:bodyPr wrap="square" lIns="0" tIns="0" rIns="0" bIns="0" rtlCol="0"/>
          <a:lstStyle/>
          <a:p>
            <a:endParaRPr/>
          </a:p>
        </p:txBody>
      </p:sp>
      <p:sp>
        <p:nvSpPr>
          <p:cNvPr id="340" name="object 340"/>
          <p:cNvSpPr/>
          <p:nvPr/>
        </p:nvSpPr>
        <p:spPr>
          <a:xfrm>
            <a:off x="10927404" y="4578246"/>
            <a:ext cx="696296" cy="89714"/>
          </a:xfrm>
          <a:prstGeom prst="rect">
            <a:avLst/>
          </a:prstGeom>
          <a:blipFill>
            <a:blip r:embed="rId37" cstate="print"/>
            <a:stretch>
              <a:fillRect/>
            </a:stretch>
          </a:blipFill>
        </p:spPr>
        <p:txBody>
          <a:bodyPr wrap="square" lIns="0" tIns="0" rIns="0" bIns="0" rtlCol="0"/>
          <a:lstStyle/>
          <a:p>
            <a:endParaRPr/>
          </a:p>
        </p:txBody>
      </p:sp>
      <p:sp>
        <p:nvSpPr>
          <p:cNvPr id="341" name="object 341"/>
          <p:cNvSpPr/>
          <p:nvPr/>
        </p:nvSpPr>
        <p:spPr>
          <a:xfrm>
            <a:off x="10734703" y="4337908"/>
            <a:ext cx="184150" cy="288290"/>
          </a:xfrm>
          <a:custGeom>
            <a:avLst/>
            <a:gdLst/>
            <a:ahLst/>
            <a:cxnLst/>
            <a:rect l="l" t="t" r="r" b="b"/>
            <a:pathLst>
              <a:path w="184150" h="288289">
                <a:moveTo>
                  <a:pt x="183556" y="287921"/>
                </a:moveTo>
                <a:lnTo>
                  <a:pt x="111590" y="287921"/>
                </a:lnTo>
                <a:lnTo>
                  <a:pt x="111590" y="0"/>
                </a:lnTo>
                <a:lnTo>
                  <a:pt x="0" y="0"/>
                </a:lnTo>
              </a:path>
            </a:pathLst>
          </a:custGeom>
          <a:ln w="9525">
            <a:solidFill>
              <a:srgbClr val="000000"/>
            </a:solidFill>
          </a:ln>
        </p:spPr>
        <p:txBody>
          <a:bodyPr wrap="square" lIns="0" tIns="0" rIns="0" bIns="0" rtlCol="0"/>
          <a:lstStyle/>
          <a:p>
            <a:endParaRPr/>
          </a:p>
        </p:txBody>
      </p:sp>
      <p:sp>
        <p:nvSpPr>
          <p:cNvPr id="342" name="object 342"/>
          <p:cNvSpPr/>
          <p:nvPr/>
        </p:nvSpPr>
        <p:spPr>
          <a:xfrm>
            <a:off x="11068966" y="4381935"/>
            <a:ext cx="551686" cy="114132"/>
          </a:xfrm>
          <a:prstGeom prst="rect">
            <a:avLst/>
          </a:prstGeom>
          <a:blipFill>
            <a:blip r:embed="rId38" cstate="print"/>
            <a:stretch>
              <a:fillRect/>
            </a:stretch>
          </a:blipFill>
        </p:spPr>
        <p:txBody>
          <a:bodyPr wrap="square" lIns="0" tIns="0" rIns="0" bIns="0" rtlCol="0"/>
          <a:lstStyle/>
          <a:p>
            <a:endParaRPr/>
          </a:p>
        </p:txBody>
      </p:sp>
      <p:sp>
        <p:nvSpPr>
          <p:cNvPr id="343" name="object 343"/>
          <p:cNvSpPr/>
          <p:nvPr/>
        </p:nvSpPr>
        <p:spPr>
          <a:xfrm>
            <a:off x="10734703" y="4245450"/>
            <a:ext cx="325120" cy="184150"/>
          </a:xfrm>
          <a:custGeom>
            <a:avLst/>
            <a:gdLst/>
            <a:ahLst/>
            <a:cxnLst/>
            <a:rect l="l" t="t" r="r" b="b"/>
            <a:pathLst>
              <a:path w="325120" h="184150">
                <a:moveTo>
                  <a:pt x="324611" y="184067"/>
                </a:moveTo>
                <a:lnTo>
                  <a:pt x="252644" y="184067"/>
                </a:lnTo>
                <a:lnTo>
                  <a:pt x="252644" y="0"/>
                </a:lnTo>
                <a:lnTo>
                  <a:pt x="0" y="0"/>
                </a:lnTo>
              </a:path>
            </a:pathLst>
          </a:custGeom>
          <a:ln w="9525">
            <a:solidFill>
              <a:srgbClr val="000000"/>
            </a:solidFill>
          </a:ln>
        </p:spPr>
        <p:txBody>
          <a:bodyPr wrap="square" lIns="0" tIns="0" rIns="0" bIns="0" rtlCol="0"/>
          <a:lstStyle/>
          <a:p>
            <a:endParaRPr/>
          </a:p>
        </p:txBody>
      </p:sp>
      <p:sp>
        <p:nvSpPr>
          <p:cNvPr id="344" name="object 344"/>
          <p:cNvSpPr/>
          <p:nvPr/>
        </p:nvSpPr>
        <p:spPr>
          <a:xfrm>
            <a:off x="10479349" y="4789323"/>
            <a:ext cx="158834" cy="89764"/>
          </a:xfrm>
          <a:prstGeom prst="rect">
            <a:avLst/>
          </a:prstGeom>
          <a:blipFill>
            <a:blip r:embed="rId39" cstate="print"/>
            <a:stretch>
              <a:fillRect/>
            </a:stretch>
          </a:blipFill>
        </p:spPr>
        <p:txBody>
          <a:bodyPr wrap="square" lIns="0" tIns="0" rIns="0" bIns="0" rtlCol="0"/>
          <a:lstStyle/>
          <a:p>
            <a:endParaRPr/>
          </a:p>
        </p:txBody>
      </p:sp>
      <p:sp>
        <p:nvSpPr>
          <p:cNvPr id="345" name="object 345"/>
          <p:cNvSpPr/>
          <p:nvPr/>
        </p:nvSpPr>
        <p:spPr>
          <a:xfrm>
            <a:off x="11082004" y="4185506"/>
            <a:ext cx="532765" cy="114300"/>
          </a:xfrm>
          <a:custGeom>
            <a:avLst/>
            <a:gdLst/>
            <a:ahLst/>
            <a:cxnLst/>
            <a:rect l="l" t="t" r="r" b="b"/>
            <a:pathLst>
              <a:path w="532765" h="114300">
                <a:moveTo>
                  <a:pt x="12022" y="0"/>
                </a:moveTo>
                <a:lnTo>
                  <a:pt x="0" y="0"/>
                </a:lnTo>
                <a:lnTo>
                  <a:pt x="23537" y="88223"/>
                </a:lnTo>
                <a:lnTo>
                  <a:pt x="35390" y="88223"/>
                </a:lnTo>
                <a:lnTo>
                  <a:pt x="38846" y="75862"/>
                </a:lnTo>
                <a:lnTo>
                  <a:pt x="29125" y="75862"/>
                </a:lnTo>
                <a:lnTo>
                  <a:pt x="28109" y="69935"/>
                </a:lnTo>
                <a:lnTo>
                  <a:pt x="26923" y="63839"/>
                </a:lnTo>
                <a:lnTo>
                  <a:pt x="25399" y="57912"/>
                </a:lnTo>
                <a:lnTo>
                  <a:pt x="12022" y="0"/>
                </a:lnTo>
                <a:close/>
              </a:path>
              <a:path w="532765" h="114300">
                <a:moveTo>
                  <a:pt x="67038" y="10668"/>
                </a:moveTo>
                <a:lnTo>
                  <a:pt x="56726" y="10668"/>
                </a:lnTo>
                <a:lnTo>
                  <a:pt x="57911" y="15409"/>
                </a:lnTo>
                <a:lnTo>
                  <a:pt x="59435" y="20997"/>
                </a:lnTo>
                <a:lnTo>
                  <a:pt x="78062" y="88223"/>
                </a:lnTo>
                <a:lnTo>
                  <a:pt x="89407" y="88223"/>
                </a:lnTo>
                <a:lnTo>
                  <a:pt x="92800" y="75862"/>
                </a:lnTo>
                <a:lnTo>
                  <a:pt x="83481" y="75862"/>
                </a:lnTo>
                <a:lnTo>
                  <a:pt x="82303" y="68469"/>
                </a:lnTo>
                <a:lnTo>
                  <a:pt x="80792" y="60791"/>
                </a:lnTo>
                <a:lnTo>
                  <a:pt x="78932" y="52859"/>
                </a:lnTo>
                <a:lnTo>
                  <a:pt x="76707" y="44704"/>
                </a:lnTo>
                <a:lnTo>
                  <a:pt x="67038" y="10668"/>
                </a:lnTo>
                <a:close/>
              </a:path>
              <a:path w="532765" h="114300">
                <a:moveTo>
                  <a:pt x="64007" y="0"/>
                </a:moveTo>
                <a:lnTo>
                  <a:pt x="49953" y="0"/>
                </a:lnTo>
                <a:lnTo>
                  <a:pt x="33189" y="59606"/>
                </a:lnTo>
                <a:lnTo>
                  <a:pt x="32850" y="61130"/>
                </a:lnTo>
                <a:lnTo>
                  <a:pt x="29125" y="75862"/>
                </a:lnTo>
                <a:lnTo>
                  <a:pt x="38846" y="75862"/>
                </a:lnTo>
                <a:lnTo>
                  <a:pt x="54186" y="20997"/>
                </a:lnTo>
                <a:lnTo>
                  <a:pt x="54863" y="18118"/>
                </a:lnTo>
                <a:lnTo>
                  <a:pt x="56726" y="10668"/>
                </a:lnTo>
                <a:lnTo>
                  <a:pt x="67038" y="10668"/>
                </a:lnTo>
                <a:lnTo>
                  <a:pt x="64007" y="0"/>
                </a:lnTo>
                <a:close/>
              </a:path>
              <a:path w="532765" h="114300">
                <a:moveTo>
                  <a:pt x="113622" y="0"/>
                </a:moveTo>
                <a:lnTo>
                  <a:pt x="101769" y="0"/>
                </a:lnTo>
                <a:lnTo>
                  <a:pt x="87883" y="56727"/>
                </a:lnTo>
                <a:lnTo>
                  <a:pt x="86190" y="64008"/>
                </a:lnTo>
                <a:lnTo>
                  <a:pt x="84666" y="70274"/>
                </a:lnTo>
                <a:lnTo>
                  <a:pt x="83481" y="75862"/>
                </a:lnTo>
                <a:lnTo>
                  <a:pt x="92800" y="75862"/>
                </a:lnTo>
                <a:lnTo>
                  <a:pt x="113622" y="0"/>
                </a:lnTo>
                <a:close/>
              </a:path>
              <a:path w="532765" h="114300">
                <a:moveTo>
                  <a:pt x="134958" y="75862"/>
                </a:moveTo>
                <a:lnTo>
                  <a:pt x="122596" y="75862"/>
                </a:lnTo>
                <a:lnTo>
                  <a:pt x="122596" y="88223"/>
                </a:lnTo>
                <a:lnTo>
                  <a:pt x="134958" y="88223"/>
                </a:lnTo>
                <a:lnTo>
                  <a:pt x="134958" y="75862"/>
                </a:lnTo>
                <a:close/>
              </a:path>
              <a:path w="532765" h="114300">
                <a:moveTo>
                  <a:pt x="195579" y="0"/>
                </a:moveTo>
                <a:lnTo>
                  <a:pt x="155786" y="0"/>
                </a:lnTo>
                <a:lnTo>
                  <a:pt x="155786" y="88223"/>
                </a:lnTo>
                <a:lnTo>
                  <a:pt x="195071" y="88223"/>
                </a:lnTo>
                <a:lnTo>
                  <a:pt x="199812" y="87715"/>
                </a:lnTo>
                <a:lnTo>
                  <a:pt x="217963" y="77894"/>
                </a:lnTo>
                <a:lnTo>
                  <a:pt x="167470" y="77894"/>
                </a:lnTo>
                <a:lnTo>
                  <a:pt x="167470" y="47583"/>
                </a:lnTo>
                <a:lnTo>
                  <a:pt x="216792" y="47583"/>
                </a:lnTo>
                <a:lnTo>
                  <a:pt x="215222" y="45551"/>
                </a:lnTo>
                <a:lnTo>
                  <a:pt x="211158" y="42841"/>
                </a:lnTo>
                <a:lnTo>
                  <a:pt x="205739" y="41317"/>
                </a:lnTo>
                <a:lnTo>
                  <a:pt x="209972" y="39285"/>
                </a:lnTo>
                <a:lnTo>
                  <a:pt x="212449" y="37084"/>
                </a:lnTo>
                <a:lnTo>
                  <a:pt x="167470" y="37084"/>
                </a:lnTo>
                <a:lnTo>
                  <a:pt x="167470" y="10498"/>
                </a:lnTo>
                <a:lnTo>
                  <a:pt x="214390" y="10498"/>
                </a:lnTo>
                <a:lnTo>
                  <a:pt x="212343" y="7281"/>
                </a:lnTo>
                <a:lnTo>
                  <a:pt x="209126" y="4402"/>
                </a:lnTo>
                <a:lnTo>
                  <a:pt x="205062" y="2709"/>
                </a:lnTo>
                <a:lnTo>
                  <a:pt x="200998" y="846"/>
                </a:lnTo>
                <a:lnTo>
                  <a:pt x="195579" y="0"/>
                </a:lnTo>
                <a:close/>
              </a:path>
              <a:path w="532765" h="114300">
                <a:moveTo>
                  <a:pt x="216792" y="47583"/>
                </a:moveTo>
                <a:lnTo>
                  <a:pt x="193378" y="47583"/>
                </a:lnTo>
                <a:lnTo>
                  <a:pt x="197780" y="47921"/>
                </a:lnTo>
                <a:lnTo>
                  <a:pt x="200828" y="48938"/>
                </a:lnTo>
                <a:lnTo>
                  <a:pt x="210311" y="65532"/>
                </a:lnTo>
                <a:lnTo>
                  <a:pt x="209634" y="67903"/>
                </a:lnTo>
                <a:lnTo>
                  <a:pt x="208618" y="70104"/>
                </a:lnTo>
                <a:lnTo>
                  <a:pt x="207432" y="72306"/>
                </a:lnTo>
                <a:lnTo>
                  <a:pt x="205908" y="73830"/>
                </a:lnTo>
                <a:lnTo>
                  <a:pt x="204046" y="75015"/>
                </a:lnTo>
                <a:lnTo>
                  <a:pt x="202352" y="76201"/>
                </a:lnTo>
                <a:lnTo>
                  <a:pt x="199982" y="76878"/>
                </a:lnTo>
                <a:lnTo>
                  <a:pt x="197272" y="77386"/>
                </a:lnTo>
                <a:lnTo>
                  <a:pt x="195748" y="77725"/>
                </a:lnTo>
                <a:lnTo>
                  <a:pt x="193208" y="77894"/>
                </a:lnTo>
                <a:lnTo>
                  <a:pt x="217963" y="77894"/>
                </a:lnTo>
                <a:lnTo>
                  <a:pt x="218100" y="77725"/>
                </a:lnTo>
                <a:lnTo>
                  <a:pt x="221487" y="70612"/>
                </a:lnTo>
                <a:lnTo>
                  <a:pt x="222333" y="66887"/>
                </a:lnTo>
                <a:lnTo>
                  <a:pt x="222333" y="57574"/>
                </a:lnTo>
                <a:lnTo>
                  <a:pt x="220979" y="53002"/>
                </a:lnTo>
                <a:lnTo>
                  <a:pt x="216792" y="47583"/>
                </a:lnTo>
                <a:close/>
              </a:path>
              <a:path w="532765" h="114300">
                <a:moveTo>
                  <a:pt x="214390" y="10498"/>
                </a:moveTo>
                <a:lnTo>
                  <a:pt x="191346" y="10498"/>
                </a:lnTo>
                <a:lnTo>
                  <a:pt x="195918" y="10837"/>
                </a:lnTo>
                <a:lnTo>
                  <a:pt x="198458" y="11684"/>
                </a:lnTo>
                <a:lnTo>
                  <a:pt x="206586" y="27093"/>
                </a:lnTo>
                <a:lnTo>
                  <a:pt x="205908" y="29633"/>
                </a:lnTo>
                <a:lnTo>
                  <a:pt x="202860" y="33697"/>
                </a:lnTo>
                <a:lnTo>
                  <a:pt x="200659" y="35221"/>
                </a:lnTo>
                <a:lnTo>
                  <a:pt x="197611" y="36068"/>
                </a:lnTo>
                <a:lnTo>
                  <a:pt x="195410" y="36745"/>
                </a:lnTo>
                <a:lnTo>
                  <a:pt x="191684" y="37084"/>
                </a:lnTo>
                <a:lnTo>
                  <a:pt x="212449" y="37084"/>
                </a:lnTo>
                <a:lnTo>
                  <a:pt x="213020" y="36576"/>
                </a:lnTo>
                <a:lnTo>
                  <a:pt x="215052" y="33189"/>
                </a:lnTo>
                <a:lnTo>
                  <a:pt x="217084" y="29972"/>
                </a:lnTo>
                <a:lnTo>
                  <a:pt x="218100" y="26416"/>
                </a:lnTo>
                <a:lnTo>
                  <a:pt x="218100" y="18457"/>
                </a:lnTo>
                <a:lnTo>
                  <a:pt x="216915" y="14562"/>
                </a:lnTo>
                <a:lnTo>
                  <a:pt x="214390" y="10498"/>
                </a:lnTo>
                <a:close/>
              </a:path>
              <a:path w="532765" h="114300">
                <a:moveTo>
                  <a:pt x="274319" y="22860"/>
                </a:moveTo>
                <a:lnTo>
                  <a:pt x="257047" y="22860"/>
                </a:lnTo>
                <a:lnTo>
                  <a:pt x="249765" y="25908"/>
                </a:lnTo>
                <a:lnTo>
                  <a:pt x="235880" y="56896"/>
                </a:lnTo>
                <a:lnTo>
                  <a:pt x="236415" y="64228"/>
                </a:lnTo>
                <a:lnTo>
                  <a:pt x="257047" y="89747"/>
                </a:lnTo>
                <a:lnTo>
                  <a:pt x="273811" y="89747"/>
                </a:lnTo>
                <a:lnTo>
                  <a:pt x="279907" y="87885"/>
                </a:lnTo>
                <a:lnTo>
                  <a:pt x="289335" y="80773"/>
                </a:lnTo>
                <a:lnTo>
                  <a:pt x="261111" y="80773"/>
                </a:lnTo>
                <a:lnTo>
                  <a:pt x="256708" y="78910"/>
                </a:lnTo>
                <a:lnTo>
                  <a:pt x="249596" y="71459"/>
                </a:lnTo>
                <a:lnTo>
                  <a:pt x="247564" y="66040"/>
                </a:lnTo>
                <a:lnTo>
                  <a:pt x="247056" y="59098"/>
                </a:lnTo>
                <a:lnTo>
                  <a:pt x="294808" y="59098"/>
                </a:lnTo>
                <a:lnTo>
                  <a:pt x="294808" y="56219"/>
                </a:lnTo>
                <a:lnTo>
                  <a:pt x="294397" y="50123"/>
                </a:lnTo>
                <a:lnTo>
                  <a:pt x="247733" y="50123"/>
                </a:lnTo>
                <a:lnTo>
                  <a:pt x="248072" y="44535"/>
                </a:lnTo>
                <a:lnTo>
                  <a:pt x="249935" y="40132"/>
                </a:lnTo>
                <a:lnTo>
                  <a:pt x="253341" y="36727"/>
                </a:lnTo>
                <a:lnTo>
                  <a:pt x="256708" y="33528"/>
                </a:lnTo>
                <a:lnTo>
                  <a:pt x="260941" y="31835"/>
                </a:lnTo>
                <a:lnTo>
                  <a:pt x="286806" y="31835"/>
                </a:lnTo>
                <a:lnTo>
                  <a:pt x="286680" y="31665"/>
                </a:lnTo>
                <a:lnTo>
                  <a:pt x="281261" y="25739"/>
                </a:lnTo>
                <a:lnTo>
                  <a:pt x="274319" y="22860"/>
                </a:lnTo>
                <a:close/>
              </a:path>
              <a:path w="532765" h="114300">
                <a:moveTo>
                  <a:pt x="283293" y="67734"/>
                </a:moveTo>
                <a:lnTo>
                  <a:pt x="270424" y="80773"/>
                </a:lnTo>
                <a:lnTo>
                  <a:pt x="289335" y="80773"/>
                </a:lnTo>
                <a:lnTo>
                  <a:pt x="289559" y="80603"/>
                </a:lnTo>
                <a:lnTo>
                  <a:pt x="292776" y="75523"/>
                </a:lnTo>
                <a:lnTo>
                  <a:pt x="294469" y="69088"/>
                </a:lnTo>
                <a:lnTo>
                  <a:pt x="283293" y="67734"/>
                </a:lnTo>
                <a:close/>
              </a:path>
              <a:path w="532765" h="114300">
                <a:moveTo>
                  <a:pt x="286806" y="31835"/>
                </a:moveTo>
                <a:lnTo>
                  <a:pt x="271440" y="31835"/>
                </a:lnTo>
                <a:lnTo>
                  <a:pt x="275843" y="33867"/>
                </a:lnTo>
                <a:lnTo>
                  <a:pt x="279399" y="38100"/>
                </a:lnTo>
                <a:lnTo>
                  <a:pt x="281600" y="40809"/>
                </a:lnTo>
                <a:lnTo>
                  <a:pt x="282955" y="44704"/>
                </a:lnTo>
                <a:lnTo>
                  <a:pt x="283463" y="50123"/>
                </a:lnTo>
                <a:lnTo>
                  <a:pt x="294397" y="50123"/>
                </a:lnTo>
                <a:lnTo>
                  <a:pt x="294300" y="48691"/>
                </a:lnTo>
                <a:lnTo>
                  <a:pt x="292776" y="42101"/>
                </a:lnTo>
                <a:lnTo>
                  <a:pt x="290236" y="36430"/>
                </a:lnTo>
                <a:lnTo>
                  <a:pt x="286806" y="31835"/>
                </a:lnTo>
                <a:close/>
              </a:path>
              <a:path w="532765" h="114300">
                <a:moveTo>
                  <a:pt x="319869" y="24384"/>
                </a:moveTo>
                <a:lnTo>
                  <a:pt x="310217" y="24384"/>
                </a:lnTo>
                <a:lnTo>
                  <a:pt x="310217" y="88223"/>
                </a:lnTo>
                <a:lnTo>
                  <a:pt x="321055" y="88223"/>
                </a:lnTo>
                <a:lnTo>
                  <a:pt x="321157" y="44873"/>
                </a:lnTo>
                <a:lnTo>
                  <a:pt x="322748" y="39624"/>
                </a:lnTo>
                <a:lnTo>
                  <a:pt x="329352" y="33697"/>
                </a:lnTo>
                <a:lnTo>
                  <a:pt x="330368" y="33359"/>
                </a:lnTo>
                <a:lnTo>
                  <a:pt x="319869" y="33359"/>
                </a:lnTo>
                <a:lnTo>
                  <a:pt x="319869" y="24384"/>
                </a:lnTo>
                <a:close/>
              </a:path>
              <a:path w="532765" h="114300">
                <a:moveTo>
                  <a:pt x="359571" y="32343"/>
                </a:moveTo>
                <a:lnTo>
                  <a:pt x="340866" y="32343"/>
                </a:lnTo>
                <a:lnTo>
                  <a:pt x="343406" y="32851"/>
                </a:lnTo>
                <a:lnTo>
                  <a:pt x="345608" y="34205"/>
                </a:lnTo>
                <a:lnTo>
                  <a:pt x="351365" y="88223"/>
                </a:lnTo>
                <a:lnTo>
                  <a:pt x="362202" y="88223"/>
                </a:lnTo>
                <a:lnTo>
                  <a:pt x="362202" y="43857"/>
                </a:lnTo>
                <a:lnTo>
                  <a:pt x="359832" y="32681"/>
                </a:lnTo>
                <a:lnTo>
                  <a:pt x="359571" y="32343"/>
                </a:lnTo>
                <a:close/>
              </a:path>
              <a:path w="532765" h="114300">
                <a:moveTo>
                  <a:pt x="344084" y="22860"/>
                </a:moveTo>
                <a:lnTo>
                  <a:pt x="331384" y="22860"/>
                </a:lnTo>
                <a:lnTo>
                  <a:pt x="324610" y="26416"/>
                </a:lnTo>
                <a:lnTo>
                  <a:pt x="319869" y="33359"/>
                </a:lnTo>
                <a:lnTo>
                  <a:pt x="330368" y="33359"/>
                </a:lnTo>
                <a:lnTo>
                  <a:pt x="333416" y="32343"/>
                </a:lnTo>
                <a:lnTo>
                  <a:pt x="359571" y="32343"/>
                </a:lnTo>
                <a:lnTo>
                  <a:pt x="358138" y="30480"/>
                </a:lnTo>
                <a:lnTo>
                  <a:pt x="356614" y="28109"/>
                </a:lnTo>
                <a:lnTo>
                  <a:pt x="354074" y="26416"/>
                </a:lnTo>
                <a:lnTo>
                  <a:pt x="350857" y="24892"/>
                </a:lnTo>
                <a:lnTo>
                  <a:pt x="347640" y="23537"/>
                </a:lnTo>
                <a:lnTo>
                  <a:pt x="344084" y="22860"/>
                </a:lnTo>
                <a:close/>
              </a:path>
              <a:path w="532765" h="114300">
                <a:moveTo>
                  <a:pt x="378797" y="93642"/>
                </a:moveTo>
                <a:lnTo>
                  <a:pt x="396408" y="114132"/>
                </a:lnTo>
                <a:lnTo>
                  <a:pt x="410462" y="114132"/>
                </a:lnTo>
                <a:lnTo>
                  <a:pt x="415881" y="112946"/>
                </a:lnTo>
                <a:lnTo>
                  <a:pt x="424686" y="108205"/>
                </a:lnTo>
                <a:lnTo>
                  <a:pt x="427565" y="105326"/>
                </a:lnTo>
                <a:lnTo>
                  <a:pt x="399456" y="105326"/>
                </a:lnTo>
                <a:lnTo>
                  <a:pt x="395730" y="104310"/>
                </a:lnTo>
                <a:lnTo>
                  <a:pt x="390989" y="100754"/>
                </a:lnTo>
                <a:lnTo>
                  <a:pt x="389804" y="98384"/>
                </a:lnTo>
                <a:lnTo>
                  <a:pt x="389296" y="95166"/>
                </a:lnTo>
                <a:lnTo>
                  <a:pt x="378797" y="93642"/>
                </a:lnTo>
                <a:close/>
              </a:path>
              <a:path w="532765" h="114300">
                <a:moveTo>
                  <a:pt x="432984" y="79926"/>
                </a:moveTo>
                <a:lnTo>
                  <a:pt x="421977" y="79926"/>
                </a:lnTo>
                <a:lnTo>
                  <a:pt x="421933" y="88223"/>
                </a:lnTo>
                <a:lnTo>
                  <a:pt x="421808" y="91610"/>
                </a:lnTo>
                <a:lnTo>
                  <a:pt x="421130" y="93811"/>
                </a:lnTo>
                <a:lnTo>
                  <a:pt x="420284" y="97368"/>
                </a:lnTo>
                <a:lnTo>
                  <a:pt x="418421" y="100246"/>
                </a:lnTo>
                <a:lnTo>
                  <a:pt x="413002" y="104310"/>
                </a:lnTo>
                <a:lnTo>
                  <a:pt x="409108" y="105326"/>
                </a:lnTo>
                <a:lnTo>
                  <a:pt x="427565" y="105326"/>
                </a:lnTo>
                <a:lnTo>
                  <a:pt x="427904" y="104988"/>
                </a:lnTo>
                <a:lnTo>
                  <a:pt x="431968" y="96521"/>
                </a:lnTo>
                <a:lnTo>
                  <a:pt x="432984" y="89578"/>
                </a:lnTo>
                <a:lnTo>
                  <a:pt x="432984" y="79926"/>
                </a:lnTo>
                <a:close/>
              </a:path>
              <a:path w="532765" h="114300">
                <a:moveTo>
                  <a:pt x="411817" y="22860"/>
                </a:moveTo>
                <a:lnTo>
                  <a:pt x="398609" y="22860"/>
                </a:lnTo>
                <a:lnTo>
                  <a:pt x="393698" y="24215"/>
                </a:lnTo>
                <a:lnTo>
                  <a:pt x="389634" y="27093"/>
                </a:lnTo>
                <a:lnTo>
                  <a:pt x="385401" y="29972"/>
                </a:lnTo>
                <a:lnTo>
                  <a:pt x="382184" y="33867"/>
                </a:lnTo>
                <a:lnTo>
                  <a:pt x="379982" y="39116"/>
                </a:lnTo>
                <a:lnTo>
                  <a:pt x="377781" y="44196"/>
                </a:lnTo>
                <a:lnTo>
                  <a:pt x="376596" y="49784"/>
                </a:lnTo>
                <a:lnTo>
                  <a:pt x="376596" y="64855"/>
                </a:lnTo>
                <a:lnTo>
                  <a:pt x="378966" y="72475"/>
                </a:lnTo>
                <a:lnTo>
                  <a:pt x="383877" y="78741"/>
                </a:lnTo>
                <a:lnTo>
                  <a:pt x="388618" y="85175"/>
                </a:lnTo>
                <a:lnTo>
                  <a:pt x="395561" y="88223"/>
                </a:lnTo>
                <a:lnTo>
                  <a:pt x="411309" y="88223"/>
                </a:lnTo>
                <a:lnTo>
                  <a:pt x="417236" y="85514"/>
                </a:lnTo>
                <a:lnTo>
                  <a:pt x="421977" y="79926"/>
                </a:lnTo>
                <a:lnTo>
                  <a:pt x="432984" y="79926"/>
                </a:lnTo>
                <a:lnTo>
                  <a:pt x="432984" y="79249"/>
                </a:lnTo>
                <a:lnTo>
                  <a:pt x="400302" y="79249"/>
                </a:lnTo>
                <a:lnTo>
                  <a:pt x="396069" y="77386"/>
                </a:lnTo>
                <a:lnTo>
                  <a:pt x="392852" y="73491"/>
                </a:lnTo>
                <a:lnTo>
                  <a:pt x="389465" y="69596"/>
                </a:lnTo>
                <a:lnTo>
                  <a:pt x="387819" y="63670"/>
                </a:lnTo>
                <a:lnTo>
                  <a:pt x="387772" y="47413"/>
                </a:lnTo>
                <a:lnTo>
                  <a:pt x="389465" y="41656"/>
                </a:lnTo>
                <a:lnTo>
                  <a:pt x="396238" y="33867"/>
                </a:lnTo>
                <a:lnTo>
                  <a:pt x="400302" y="31835"/>
                </a:lnTo>
                <a:lnTo>
                  <a:pt x="422856" y="31835"/>
                </a:lnTo>
                <a:lnTo>
                  <a:pt x="418082" y="25908"/>
                </a:lnTo>
                <a:lnTo>
                  <a:pt x="411817" y="22860"/>
                </a:lnTo>
                <a:close/>
              </a:path>
              <a:path w="532765" h="114300">
                <a:moveTo>
                  <a:pt x="422856" y="31835"/>
                </a:moveTo>
                <a:lnTo>
                  <a:pt x="409954" y="31835"/>
                </a:lnTo>
                <a:lnTo>
                  <a:pt x="414188" y="33867"/>
                </a:lnTo>
                <a:lnTo>
                  <a:pt x="417744" y="37761"/>
                </a:lnTo>
                <a:lnTo>
                  <a:pt x="421130" y="41825"/>
                </a:lnTo>
                <a:lnTo>
                  <a:pt x="422727" y="47413"/>
                </a:lnTo>
                <a:lnTo>
                  <a:pt x="422824" y="63670"/>
                </a:lnTo>
                <a:lnTo>
                  <a:pt x="421130" y="69766"/>
                </a:lnTo>
                <a:lnTo>
                  <a:pt x="417744" y="73491"/>
                </a:lnTo>
                <a:lnTo>
                  <a:pt x="414526" y="77386"/>
                </a:lnTo>
                <a:lnTo>
                  <a:pt x="410293" y="79249"/>
                </a:lnTo>
                <a:lnTo>
                  <a:pt x="432984" y="79249"/>
                </a:lnTo>
                <a:lnTo>
                  <a:pt x="432983" y="32004"/>
                </a:lnTo>
                <a:lnTo>
                  <a:pt x="422993" y="32004"/>
                </a:lnTo>
                <a:lnTo>
                  <a:pt x="422856" y="31835"/>
                </a:lnTo>
                <a:close/>
              </a:path>
              <a:path w="532765" h="114300">
                <a:moveTo>
                  <a:pt x="432983" y="24384"/>
                </a:moveTo>
                <a:lnTo>
                  <a:pt x="422993" y="24384"/>
                </a:lnTo>
                <a:lnTo>
                  <a:pt x="422993" y="32004"/>
                </a:lnTo>
                <a:lnTo>
                  <a:pt x="432983" y="32004"/>
                </a:lnTo>
                <a:lnTo>
                  <a:pt x="432983" y="24384"/>
                </a:lnTo>
                <a:close/>
              </a:path>
              <a:path w="532765" h="114300">
                <a:moveTo>
                  <a:pt x="500971" y="31835"/>
                </a:moveTo>
                <a:lnTo>
                  <a:pt x="482259" y="31835"/>
                </a:lnTo>
                <a:lnTo>
                  <a:pt x="486493" y="33020"/>
                </a:lnTo>
                <a:lnTo>
                  <a:pt x="489202" y="35560"/>
                </a:lnTo>
                <a:lnTo>
                  <a:pt x="491234" y="37253"/>
                </a:lnTo>
                <a:lnTo>
                  <a:pt x="492250" y="40471"/>
                </a:lnTo>
                <a:lnTo>
                  <a:pt x="492250" y="47752"/>
                </a:lnTo>
                <a:lnTo>
                  <a:pt x="488017" y="49107"/>
                </a:lnTo>
                <a:lnTo>
                  <a:pt x="481582" y="50292"/>
                </a:lnTo>
                <a:lnTo>
                  <a:pt x="472946" y="51478"/>
                </a:lnTo>
                <a:lnTo>
                  <a:pt x="468543" y="51986"/>
                </a:lnTo>
                <a:lnTo>
                  <a:pt x="465326" y="52494"/>
                </a:lnTo>
                <a:lnTo>
                  <a:pt x="463294" y="53002"/>
                </a:lnTo>
                <a:lnTo>
                  <a:pt x="460415" y="53848"/>
                </a:lnTo>
                <a:lnTo>
                  <a:pt x="457706" y="55034"/>
                </a:lnTo>
                <a:lnTo>
                  <a:pt x="455505" y="56558"/>
                </a:lnTo>
                <a:lnTo>
                  <a:pt x="453134" y="58082"/>
                </a:lnTo>
                <a:lnTo>
                  <a:pt x="451271" y="60283"/>
                </a:lnTo>
                <a:lnTo>
                  <a:pt x="449917" y="62823"/>
                </a:lnTo>
                <a:lnTo>
                  <a:pt x="448393" y="65363"/>
                </a:lnTo>
                <a:lnTo>
                  <a:pt x="447715" y="68242"/>
                </a:lnTo>
                <a:lnTo>
                  <a:pt x="447715" y="76709"/>
                </a:lnTo>
                <a:lnTo>
                  <a:pt x="449578" y="81111"/>
                </a:lnTo>
                <a:lnTo>
                  <a:pt x="453473" y="84498"/>
                </a:lnTo>
                <a:lnTo>
                  <a:pt x="457198" y="88054"/>
                </a:lnTo>
                <a:lnTo>
                  <a:pt x="462617" y="89747"/>
                </a:lnTo>
                <a:lnTo>
                  <a:pt x="473793" y="89747"/>
                </a:lnTo>
                <a:lnTo>
                  <a:pt x="477857" y="89070"/>
                </a:lnTo>
                <a:lnTo>
                  <a:pt x="481582" y="87546"/>
                </a:lnTo>
                <a:lnTo>
                  <a:pt x="485307" y="86191"/>
                </a:lnTo>
                <a:lnTo>
                  <a:pt x="489202" y="83821"/>
                </a:lnTo>
                <a:lnTo>
                  <a:pt x="492123" y="81281"/>
                </a:lnTo>
                <a:lnTo>
                  <a:pt x="468035" y="81281"/>
                </a:lnTo>
                <a:lnTo>
                  <a:pt x="464818" y="80265"/>
                </a:lnTo>
                <a:lnTo>
                  <a:pt x="462617" y="78402"/>
                </a:lnTo>
                <a:lnTo>
                  <a:pt x="460415" y="76370"/>
                </a:lnTo>
                <a:lnTo>
                  <a:pt x="459315" y="74169"/>
                </a:lnTo>
                <a:lnTo>
                  <a:pt x="459230" y="69258"/>
                </a:lnTo>
                <a:lnTo>
                  <a:pt x="459738" y="67564"/>
                </a:lnTo>
                <a:lnTo>
                  <a:pt x="460754" y="66040"/>
                </a:lnTo>
                <a:lnTo>
                  <a:pt x="461770" y="64347"/>
                </a:lnTo>
                <a:lnTo>
                  <a:pt x="463294" y="63162"/>
                </a:lnTo>
                <a:lnTo>
                  <a:pt x="465157" y="62484"/>
                </a:lnTo>
                <a:lnTo>
                  <a:pt x="466850" y="61638"/>
                </a:lnTo>
                <a:lnTo>
                  <a:pt x="470067" y="60960"/>
                </a:lnTo>
                <a:lnTo>
                  <a:pt x="482429" y="59098"/>
                </a:lnTo>
                <a:lnTo>
                  <a:pt x="488355" y="57743"/>
                </a:lnTo>
                <a:lnTo>
                  <a:pt x="492250" y="56219"/>
                </a:lnTo>
                <a:lnTo>
                  <a:pt x="503257" y="56219"/>
                </a:lnTo>
                <a:lnTo>
                  <a:pt x="503167" y="40471"/>
                </a:lnTo>
                <a:lnTo>
                  <a:pt x="503087" y="38947"/>
                </a:lnTo>
                <a:lnTo>
                  <a:pt x="502579" y="37084"/>
                </a:lnTo>
                <a:lnTo>
                  <a:pt x="502071" y="34036"/>
                </a:lnTo>
                <a:lnTo>
                  <a:pt x="500971" y="31835"/>
                </a:lnTo>
                <a:close/>
              </a:path>
              <a:path w="532765" h="114300">
                <a:moveTo>
                  <a:pt x="503902" y="80434"/>
                </a:moveTo>
                <a:lnTo>
                  <a:pt x="493097" y="80434"/>
                </a:lnTo>
                <a:lnTo>
                  <a:pt x="493435" y="83313"/>
                </a:lnTo>
                <a:lnTo>
                  <a:pt x="494113" y="86022"/>
                </a:lnTo>
                <a:lnTo>
                  <a:pt x="495298" y="88223"/>
                </a:lnTo>
                <a:lnTo>
                  <a:pt x="506643" y="88223"/>
                </a:lnTo>
                <a:lnTo>
                  <a:pt x="505289" y="85853"/>
                </a:lnTo>
                <a:lnTo>
                  <a:pt x="504273" y="83313"/>
                </a:lnTo>
                <a:lnTo>
                  <a:pt x="503902" y="80434"/>
                </a:lnTo>
                <a:close/>
              </a:path>
              <a:path w="532765" h="114300">
                <a:moveTo>
                  <a:pt x="503257" y="56219"/>
                </a:moveTo>
                <a:lnTo>
                  <a:pt x="492250" y="56219"/>
                </a:lnTo>
                <a:lnTo>
                  <a:pt x="492158" y="65363"/>
                </a:lnTo>
                <a:lnTo>
                  <a:pt x="491573" y="68580"/>
                </a:lnTo>
                <a:lnTo>
                  <a:pt x="490557" y="70951"/>
                </a:lnTo>
                <a:lnTo>
                  <a:pt x="489033" y="74169"/>
                </a:lnTo>
                <a:lnTo>
                  <a:pt x="486493" y="76709"/>
                </a:lnTo>
                <a:lnTo>
                  <a:pt x="483275" y="78402"/>
                </a:lnTo>
                <a:lnTo>
                  <a:pt x="480058" y="80265"/>
                </a:lnTo>
                <a:lnTo>
                  <a:pt x="476333" y="81281"/>
                </a:lnTo>
                <a:lnTo>
                  <a:pt x="492123" y="81281"/>
                </a:lnTo>
                <a:lnTo>
                  <a:pt x="493097" y="80434"/>
                </a:lnTo>
                <a:lnTo>
                  <a:pt x="503902" y="80434"/>
                </a:lnTo>
                <a:lnTo>
                  <a:pt x="503426" y="77894"/>
                </a:lnTo>
                <a:lnTo>
                  <a:pt x="503321" y="73999"/>
                </a:lnTo>
                <a:lnTo>
                  <a:pt x="503257" y="56219"/>
                </a:lnTo>
                <a:close/>
              </a:path>
              <a:path w="532765" h="114300">
                <a:moveTo>
                  <a:pt x="483953" y="22860"/>
                </a:moveTo>
                <a:lnTo>
                  <a:pt x="472946" y="22860"/>
                </a:lnTo>
                <a:lnTo>
                  <a:pt x="468035" y="23706"/>
                </a:lnTo>
                <a:lnTo>
                  <a:pt x="449578" y="42503"/>
                </a:lnTo>
                <a:lnTo>
                  <a:pt x="460246" y="44027"/>
                </a:lnTo>
                <a:lnTo>
                  <a:pt x="461431" y="39455"/>
                </a:lnTo>
                <a:lnTo>
                  <a:pt x="463125" y="36237"/>
                </a:lnTo>
                <a:lnTo>
                  <a:pt x="465665" y="34544"/>
                </a:lnTo>
                <a:lnTo>
                  <a:pt x="468035" y="32681"/>
                </a:lnTo>
                <a:lnTo>
                  <a:pt x="471761" y="31835"/>
                </a:lnTo>
                <a:lnTo>
                  <a:pt x="500971" y="31835"/>
                </a:lnTo>
                <a:lnTo>
                  <a:pt x="500886" y="31665"/>
                </a:lnTo>
                <a:lnTo>
                  <a:pt x="488355" y="23537"/>
                </a:lnTo>
                <a:lnTo>
                  <a:pt x="483953" y="22860"/>
                </a:lnTo>
                <a:close/>
              </a:path>
              <a:path w="532765" h="114300">
                <a:moveTo>
                  <a:pt x="532551" y="0"/>
                </a:moveTo>
                <a:lnTo>
                  <a:pt x="521714" y="0"/>
                </a:lnTo>
                <a:lnTo>
                  <a:pt x="521714" y="88223"/>
                </a:lnTo>
                <a:lnTo>
                  <a:pt x="532551" y="88223"/>
                </a:lnTo>
                <a:lnTo>
                  <a:pt x="532551" y="0"/>
                </a:lnTo>
                <a:close/>
              </a:path>
            </a:pathLst>
          </a:custGeom>
          <a:solidFill>
            <a:srgbClr val="000000"/>
          </a:solidFill>
        </p:spPr>
        <p:txBody>
          <a:bodyPr wrap="square" lIns="0" tIns="0" rIns="0" bIns="0" rtlCol="0"/>
          <a:lstStyle/>
          <a:p>
            <a:endParaRPr/>
          </a:p>
        </p:txBody>
      </p:sp>
      <p:sp>
        <p:nvSpPr>
          <p:cNvPr id="346" name="object 346"/>
          <p:cNvSpPr/>
          <p:nvPr/>
        </p:nvSpPr>
        <p:spPr>
          <a:xfrm>
            <a:off x="10734703" y="4156380"/>
            <a:ext cx="346075" cy="76835"/>
          </a:xfrm>
          <a:custGeom>
            <a:avLst/>
            <a:gdLst/>
            <a:ahLst/>
            <a:cxnLst/>
            <a:rect l="l" t="t" r="r" b="b"/>
            <a:pathLst>
              <a:path w="346075" h="76835">
                <a:moveTo>
                  <a:pt x="345946" y="76709"/>
                </a:moveTo>
                <a:lnTo>
                  <a:pt x="273811" y="76709"/>
                </a:lnTo>
                <a:lnTo>
                  <a:pt x="273811" y="0"/>
                </a:lnTo>
                <a:lnTo>
                  <a:pt x="0" y="0"/>
                </a:lnTo>
              </a:path>
            </a:pathLst>
          </a:custGeom>
          <a:ln w="9525">
            <a:solidFill>
              <a:srgbClr val="000000"/>
            </a:solidFill>
          </a:ln>
        </p:spPr>
        <p:txBody>
          <a:bodyPr wrap="square" lIns="0" tIns="0" rIns="0" bIns="0" rtlCol="0"/>
          <a:lstStyle/>
          <a:p>
            <a:endParaRPr/>
          </a:p>
        </p:txBody>
      </p:sp>
      <p:sp>
        <p:nvSpPr>
          <p:cNvPr id="347" name="object 347"/>
          <p:cNvSpPr/>
          <p:nvPr/>
        </p:nvSpPr>
        <p:spPr>
          <a:xfrm>
            <a:off x="10373217" y="3746757"/>
            <a:ext cx="368935" cy="91440"/>
          </a:xfrm>
          <a:custGeom>
            <a:avLst/>
            <a:gdLst/>
            <a:ahLst/>
            <a:cxnLst/>
            <a:rect l="l" t="t" r="r" b="b"/>
            <a:pathLst>
              <a:path w="368934" h="91439">
                <a:moveTo>
                  <a:pt x="50421" y="0"/>
                </a:moveTo>
                <a:lnTo>
                  <a:pt x="42293" y="0"/>
                </a:lnTo>
                <a:lnTo>
                  <a:pt x="33435" y="764"/>
                </a:lnTo>
                <a:lnTo>
                  <a:pt x="2966" y="27199"/>
                </a:lnTo>
                <a:lnTo>
                  <a:pt x="0" y="54695"/>
                </a:lnTo>
                <a:lnTo>
                  <a:pt x="1653" y="61807"/>
                </a:lnTo>
                <a:lnTo>
                  <a:pt x="8427" y="75693"/>
                </a:lnTo>
                <a:lnTo>
                  <a:pt x="13507" y="81281"/>
                </a:lnTo>
                <a:lnTo>
                  <a:pt x="19941" y="85175"/>
                </a:lnTo>
                <a:lnTo>
                  <a:pt x="26545" y="89239"/>
                </a:lnTo>
                <a:lnTo>
                  <a:pt x="33996" y="91271"/>
                </a:lnTo>
                <a:lnTo>
                  <a:pt x="49913" y="91271"/>
                </a:lnTo>
                <a:lnTo>
                  <a:pt x="57025" y="89409"/>
                </a:lnTo>
                <a:lnTo>
                  <a:pt x="63629" y="85853"/>
                </a:lnTo>
                <a:lnTo>
                  <a:pt x="70233" y="82127"/>
                </a:lnTo>
                <a:lnTo>
                  <a:pt x="71080" y="81281"/>
                </a:lnTo>
                <a:lnTo>
                  <a:pt x="33488" y="81281"/>
                </a:lnTo>
                <a:lnTo>
                  <a:pt x="26376" y="78233"/>
                </a:lnTo>
                <a:lnTo>
                  <a:pt x="12152" y="46905"/>
                </a:lnTo>
                <a:lnTo>
                  <a:pt x="12694" y="37698"/>
                </a:lnTo>
                <a:lnTo>
                  <a:pt x="34165" y="9990"/>
                </a:lnTo>
                <a:lnTo>
                  <a:pt x="71217" y="9990"/>
                </a:lnTo>
                <a:lnTo>
                  <a:pt x="70911" y="9652"/>
                </a:lnTo>
                <a:lnTo>
                  <a:pt x="64307" y="5757"/>
                </a:lnTo>
                <a:lnTo>
                  <a:pt x="57872" y="1862"/>
                </a:lnTo>
                <a:lnTo>
                  <a:pt x="50421" y="0"/>
                </a:lnTo>
                <a:close/>
              </a:path>
              <a:path w="368934" h="91439">
                <a:moveTo>
                  <a:pt x="71217" y="9990"/>
                </a:moveTo>
                <a:lnTo>
                  <a:pt x="48220" y="9990"/>
                </a:lnTo>
                <a:lnTo>
                  <a:pt x="53469" y="11514"/>
                </a:lnTo>
                <a:lnTo>
                  <a:pt x="58041" y="14393"/>
                </a:lnTo>
                <a:lnTo>
                  <a:pt x="62783" y="17272"/>
                </a:lnTo>
                <a:lnTo>
                  <a:pt x="66339" y="21505"/>
                </a:lnTo>
                <a:lnTo>
                  <a:pt x="68709" y="26924"/>
                </a:lnTo>
                <a:lnTo>
                  <a:pt x="71249" y="32173"/>
                </a:lnTo>
                <a:lnTo>
                  <a:pt x="72294" y="37698"/>
                </a:lnTo>
                <a:lnTo>
                  <a:pt x="72355" y="46905"/>
                </a:lnTo>
                <a:lnTo>
                  <a:pt x="71897" y="53750"/>
                </a:lnTo>
                <a:lnTo>
                  <a:pt x="50929" y="81281"/>
                </a:lnTo>
                <a:lnTo>
                  <a:pt x="71080" y="81281"/>
                </a:lnTo>
                <a:lnTo>
                  <a:pt x="75483" y="76878"/>
                </a:lnTo>
                <a:lnTo>
                  <a:pt x="82595" y="62654"/>
                </a:lnTo>
                <a:lnTo>
                  <a:pt x="84457" y="54695"/>
                </a:lnTo>
                <a:lnTo>
                  <a:pt x="84345" y="36388"/>
                </a:lnTo>
                <a:lnTo>
                  <a:pt x="82764" y="28956"/>
                </a:lnTo>
                <a:lnTo>
                  <a:pt x="79377" y="22013"/>
                </a:lnTo>
                <a:lnTo>
                  <a:pt x="75821" y="15070"/>
                </a:lnTo>
                <a:lnTo>
                  <a:pt x="71217" y="9990"/>
                </a:lnTo>
                <a:close/>
              </a:path>
              <a:path w="368934" h="91439">
                <a:moveTo>
                  <a:pt x="113752" y="34205"/>
                </a:moveTo>
                <a:lnTo>
                  <a:pt x="102914" y="34205"/>
                </a:lnTo>
                <a:lnTo>
                  <a:pt x="102914" y="77555"/>
                </a:lnTo>
                <a:lnTo>
                  <a:pt x="114090" y="90594"/>
                </a:lnTo>
                <a:lnTo>
                  <a:pt x="120525" y="90594"/>
                </a:lnTo>
                <a:lnTo>
                  <a:pt x="123234" y="90255"/>
                </a:lnTo>
                <a:lnTo>
                  <a:pt x="126282" y="89578"/>
                </a:lnTo>
                <a:lnTo>
                  <a:pt x="124650" y="80434"/>
                </a:lnTo>
                <a:lnTo>
                  <a:pt x="118324" y="80434"/>
                </a:lnTo>
                <a:lnTo>
                  <a:pt x="117138" y="80265"/>
                </a:lnTo>
                <a:lnTo>
                  <a:pt x="116292" y="79757"/>
                </a:lnTo>
                <a:lnTo>
                  <a:pt x="115276" y="79249"/>
                </a:lnTo>
                <a:lnTo>
                  <a:pt x="114260" y="77555"/>
                </a:lnTo>
                <a:lnTo>
                  <a:pt x="113921" y="76709"/>
                </a:lnTo>
                <a:lnTo>
                  <a:pt x="113752" y="74677"/>
                </a:lnTo>
                <a:lnTo>
                  <a:pt x="113752" y="34205"/>
                </a:lnTo>
                <a:close/>
              </a:path>
              <a:path w="368934" h="91439">
                <a:moveTo>
                  <a:pt x="124589" y="80095"/>
                </a:moveTo>
                <a:lnTo>
                  <a:pt x="121033" y="80434"/>
                </a:lnTo>
                <a:lnTo>
                  <a:pt x="124650" y="80434"/>
                </a:lnTo>
                <a:lnTo>
                  <a:pt x="124589" y="80095"/>
                </a:lnTo>
                <a:close/>
              </a:path>
              <a:path w="368934" h="91439">
                <a:moveTo>
                  <a:pt x="124589" y="25739"/>
                </a:moveTo>
                <a:lnTo>
                  <a:pt x="95125" y="25739"/>
                </a:lnTo>
                <a:lnTo>
                  <a:pt x="95125" y="34205"/>
                </a:lnTo>
                <a:lnTo>
                  <a:pt x="124589" y="34205"/>
                </a:lnTo>
                <a:lnTo>
                  <a:pt x="124589" y="25739"/>
                </a:lnTo>
                <a:close/>
              </a:path>
              <a:path w="368934" h="91439">
                <a:moveTo>
                  <a:pt x="113752" y="3386"/>
                </a:moveTo>
                <a:lnTo>
                  <a:pt x="102914" y="9990"/>
                </a:lnTo>
                <a:lnTo>
                  <a:pt x="102914" y="25739"/>
                </a:lnTo>
                <a:lnTo>
                  <a:pt x="113752" y="25739"/>
                </a:lnTo>
                <a:lnTo>
                  <a:pt x="113752" y="3386"/>
                </a:lnTo>
                <a:close/>
              </a:path>
              <a:path w="368934" h="91439">
                <a:moveTo>
                  <a:pt x="147110" y="1524"/>
                </a:moveTo>
                <a:lnTo>
                  <a:pt x="136273" y="1524"/>
                </a:lnTo>
                <a:lnTo>
                  <a:pt x="136273" y="89747"/>
                </a:lnTo>
                <a:lnTo>
                  <a:pt x="147110" y="89747"/>
                </a:lnTo>
                <a:lnTo>
                  <a:pt x="147110" y="49784"/>
                </a:lnTo>
                <a:lnTo>
                  <a:pt x="147788" y="45889"/>
                </a:lnTo>
                <a:lnTo>
                  <a:pt x="160826" y="33697"/>
                </a:lnTo>
                <a:lnTo>
                  <a:pt x="185495" y="33697"/>
                </a:lnTo>
                <a:lnTo>
                  <a:pt x="185255" y="33189"/>
                </a:lnTo>
                <a:lnTo>
                  <a:pt x="147110" y="33189"/>
                </a:lnTo>
                <a:lnTo>
                  <a:pt x="147110" y="1524"/>
                </a:lnTo>
                <a:close/>
              </a:path>
              <a:path w="368934" h="91439">
                <a:moveTo>
                  <a:pt x="185495" y="33697"/>
                </a:moveTo>
                <a:lnTo>
                  <a:pt x="168277" y="33697"/>
                </a:lnTo>
                <a:lnTo>
                  <a:pt x="171664" y="34883"/>
                </a:lnTo>
                <a:lnTo>
                  <a:pt x="174034" y="37423"/>
                </a:lnTo>
                <a:lnTo>
                  <a:pt x="176405" y="39793"/>
                </a:lnTo>
                <a:lnTo>
                  <a:pt x="177590" y="43857"/>
                </a:lnTo>
                <a:lnTo>
                  <a:pt x="177590" y="89747"/>
                </a:lnTo>
                <a:lnTo>
                  <a:pt x="188428" y="89747"/>
                </a:lnTo>
                <a:lnTo>
                  <a:pt x="188428" y="43011"/>
                </a:lnTo>
                <a:lnTo>
                  <a:pt x="187581" y="38269"/>
                </a:lnTo>
                <a:lnTo>
                  <a:pt x="186057" y="34883"/>
                </a:lnTo>
                <a:lnTo>
                  <a:pt x="185495" y="33697"/>
                </a:lnTo>
                <a:close/>
              </a:path>
              <a:path w="368934" h="91439">
                <a:moveTo>
                  <a:pt x="170986" y="24384"/>
                </a:moveTo>
                <a:lnTo>
                  <a:pt x="158625" y="24384"/>
                </a:lnTo>
                <a:lnTo>
                  <a:pt x="152190" y="27263"/>
                </a:lnTo>
                <a:lnTo>
                  <a:pt x="147110" y="33189"/>
                </a:lnTo>
                <a:lnTo>
                  <a:pt x="185255" y="33189"/>
                </a:lnTo>
                <a:lnTo>
                  <a:pt x="184533" y="31665"/>
                </a:lnTo>
                <a:lnTo>
                  <a:pt x="182162" y="28956"/>
                </a:lnTo>
                <a:lnTo>
                  <a:pt x="175050" y="25231"/>
                </a:lnTo>
                <a:lnTo>
                  <a:pt x="170986" y="24384"/>
                </a:lnTo>
                <a:close/>
              </a:path>
              <a:path w="368934" h="91439">
                <a:moveTo>
                  <a:pt x="241767" y="24384"/>
                </a:moveTo>
                <a:lnTo>
                  <a:pt x="224326" y="24384"/>
                </a:lnTo>
                <a:lnTo>
                  <a:pt x="217214" y="27263"/>
                </a:lnTo>
                <a:lnTo>
                  <a:pt x="203329" y="58251"/>
                </a:lnTo>
                <a:lnTo>
                  <a:pt x="203837" y="65654"/>
                </a:lnTo>
                <a:lnTo>
                  <a:pt x="224326" y="91271"/>
                </a:lnTo>
                <a:lnTo>
                  <a:pt x="241259" y="91271"/>
                </a:lnTo>
                <a:lnTo>
                  <a:pt x="247355" y="89409"/>
                </a:lnTo>
                <a:lnTo>
                  <a:pt x="252097" y="85853"/>
                </a:lnTo>
                <a:lnTo>
                  <a:pt x="256622" y="82297"/>
                </a:lnTo>
                <a:lnTo>
                  <a:pt x="228559" y="82297"/>
                </a:lnTo>
                <a:lnTo>
                  <a:pt x="223987" y="80434"/>
                </a:lnTo>
                <a:lnTo>
                  <a:pt x="216875" y="72983"/>
                </a:lnTo>
                <a:lnTo>
                  <a:pt x="214843" y="67564"/>
                </a:lnTo>
                <a:lnTo>
                  <a:pt x="214505" y="60622"/>
                </a:lnTo>
                <a:lnTo>
                  <a:pt x="262257" y="60622"/>
                </a:lnTo>
                <a:lnTo>
                  <a:pt x="262257" y="57574"/>
                </a:lnTo>
                <a:lnTo>
                  <a:pt x="261852" y="51647"/>
                </a:lnTo>
                <a:lnTo>
                  <a:pt x="215013" y="51647"/>
                </a:lnTo>
                <a:lnTo>
                  <a:pt x="215521" y="46059"/>
                </a:lnTo>
                <a:lnTo>
                  <a:pt x="217383" y="41656"/>
                </a:lnTo>
                <a:lnTo>
                  <a:pt x="224157" y="34883"/>
                </a:lnTo>
                <a:lnTo>
                  <a:pt x="228221" y="33189"/>
                </a:lnTo>
                <a:lnTo>
                  <a:pt x="254253" y="33189"/>
                </a:lnTo>
                <a:lnTo>
                  <a:pt x="254129" y="33020"/>
                </a:lnTo>
                <a:lnTo>
                  <a:pt x="248710" y="27263"/>
                </a:lnTo>
                <a:lnTo>
                  <a:pt x="241767" y="24384"/>
                </a:lnTo>
                <a:close/>
              </a:path>
              <a:path w="368934" h="91439">
                <a:moveTo>
                  <a:pt x="250742" y="69088"/>
                </a:moveTo>
                <a:lnTo>
                  <a:pt x="249049" y="73661"/>
                </a:lnTo>
                <a:lnTo>
                  <a:pt x="246847" y="77047"/>
                </a:lnTo>
                <a:lnTo>
                  <a:pt x="243969" y="79079"/>
                </a:lnTo>
                <a:lnTo>
                  <a:pt x="241259" y="81281"/>
                </a:lnTo>
                <a:lnTo>
                  <a:pt x="237873" y="82297"/>
                </a:lnTo>
                <a:lnTo>
                  <a:pt x="256622" y="82297"/>
                </a:lnTo>
                <a:lnTo>
                  <a:pt x="256838" y="82127"/>
                </a:lnTo>
                <a:lnTo>
                  <a:pt x="260055" y="77047"/>
                </a:lnTo>
                <a:lnTo>
                  <a:pt x="261918" y="70612"/>
                </a:lnTo>
                <a:lnTo>
                  <a:pt x="250742" y="69088"/>
                </a:lnTo>
                <a:close/>
              </a:path>
              <a:path w="368934" h="91439">
                <a:moveTo>
                  <a:pt x="254253" y="33189"/>
                </a:moveTo>
                <a:lnTo>
                  <a:pt x="238719" y="33189"/>
                </a:lnTo>
                <a:lnTo>
                  <a:pt x="243291" y="35391"/>
                </a:lnTo>
                <a:lnTo>
                  <a:pt x="246678" y="39455"/>
                </a:lnTo>
                <a:lnTo>
                  <a:pt x="248879" y="42164"/>
                </a:lnTo>
                <a:lnTo>
                  <a:pt x="250234" y="46228"/>
                </a:lnTo>
                <a:lnTo>
                  <a:pt x="250742" y="51647"/>
                </a:lnTo>
                <a:lnTo>
                  <a:pt x="261852" y="51647"/>
                </a:lnTo>
                <a:lnTo>
                  <a:pt x="261749" y="50141"/>
                </a:lnTo>
                <a:lnTo>
                  <a:pt x="260225" y="43582"/>
                </a:lnTo>
                <a:lnTo>
                  <a:pt x="257685" y="37880"/>
                </a:lnTo>
                <a:lnTo>
                  <a:pt x="254253" y="33189"/>
                </a:lnTo>
                <a:close/>
              </a:path>
              <a:path w="368934" h="91439">
                <a:moveTo>
                  <a:pt x="287149" y="25739"/>
                </a:moveTo>
                <a:lnTo>
                  <a:pt x="277327" y="25739"/>
                </a:lnTo>
                <a:lnTo>
                  <a:pt x="277327" y="89747"/>
                </a:lnTo>
                <a:lnTo>
                  <a:pt x="288165" y="89747"/>
                </a:lnTo>
                <a:lnTo>
                  <a:pt x="288165" y="51647"/>
                </a:lnTo>
                <a:lnTo>
                  <a:pt x="288842" y="47413"/>
                </a:lnTo>
                <a:lnTo>
                  <a:pt x="290027" y="43688"/>
                </a:lnTo>
                <a:lnTo>
                  <a:pt x="290874" y="41148"/>
                </a:lnTo>
                <a:lnTo>
                  <a:pt x="292229" y="39116"/>
                </a:lnTo>
                <a:lnTo>
                  <a:pt x="294091" y="37761"/>
                </a:lnTo>
                <a:lnTo>
                  <a:pt x="295954" y="36237"/>
                </a:lnTo>
                <a:lnTo>
                  <a:pt x="298155" y="35560"/>
                </a:lnTo>
                <a:lnTo>
                  <a:pt x="287149" y="35560"/>
                </a:lnTo>
                <a:lnTo>
                  <a:pt x="287149" y="25739"/>
                </a:lnTo>
                <a:close/>
              </a:path>
              <a:path w="368934" h="91439">
                <a:moveTo>
                  <a:pt x="304590" y="24384"/>
                </a:moveTo>
                <a:lnTo>
                  <a:pt x="298494" y="24384"/>
                </a:lnTo>
                <a:lnTo>
                  <a:pt x="296123" y="25061"/>
                </a:lnTo>
                <a:lnTo>
                  <a:pt x="294091" y="26585"/>
                </a:lnTo>
                <a:lnTo>
                  <a:pt x="291890" y="27940"/>
                </a:lnTo>
                <a:lnTo>
                  <a:pt x="289689" y="30988"/>
                </a:lnTo>
                <a:lnTo>
                  <a:pt x="287149" y="35560"/>
                </a:lnTo>
                <a:lnTo>
                  <a:pt x="303066" y="35560"/>
                </a:lnTo>
                <a:lnTo>
                  <a:pt x="305775" y="36407"/>
                </a:lnTo>
                <a:lnTo>
                  <a:pt x="308484" y="37931"/>
                </a:lnTo>
                <a:lnTo>
                  <a:pt x="312210" y="27771"/>
                </a:lnTo>
                <a:lnTo>
                  <a:pt x="308315" y="25569"/>
                </a:lnTo>
                <a:lnTo>
                  <a:pt x="304590" y="24384"/>
                </a:lnTo>
                <a:close/>
              </a:path>
              <a:path w="368934" h="91439">
                <a:moveTo>
                  <a:pt x="326095" y="68919"/>
                </a:moveTo>
                <a:lnTo>
                  <a:pt x="315427" y="70612"/>
                </a:lnTo>
                <a:lnTo>
                  <a:pt x="316612" y="77386"/>
                </a:lnTo>
                <a:lnTo>
                  <a:pt x="319491" y="82635"/>
                </a:lnTo>
                <a:lnTo>
                  <a:pt x="323724" y="86022"/>
                </a:lnTo>
                <a:lnTo>
                  <a:pt x="328127" y="89409"/>
                </a:lnTo>
                <a:lnTo>
                  <a:pt x="334562" y="91271"/>
                </a:lnTo>
                <a:lnTo>
                  <a:pt x="347770" y="91271"/>
                </a:lnTo>
                <a:lnTo>
                  <a:pt x="352342" y="90255"/>
                </a:lnTo>
                <a:lnTo>
                  <a:pt x="356236" y="88562"/>
                </a:lnTo>
                <a:lnTo>
                  <a:pt x="360300" y="86869"/>
                </a:lnTo>
                <a:lnTo>
                  <a:pt x="363348" y="84329"/>
                </a:lnTo>
                <a:lnTo>
                  <a:pt x="364632" y="82297"/>
                </a:lnTo>
                <a:lnTo>
                  <a:pt x="337779" y="82297"/>
                </a:lnTo>
                <a:lnTo>
                  <a:pt x="333884" y="81111"/>
                </a:lnTo>
                <a:lnTo>
                  <a:pt x="331175" y="78910"/>
                </a:lnTo>
                <a:lnTo>
                  <a:pt x="328466" y="76539"/>
                </a:lnTo>
                <a:lnTo>
                  <a:pt x="326772" y="73322"/>
                </a:lnTo>
                <a:lnTo>
                  <a:pt x="326095" y="68919"/>
                </a:lnTo>
                <a:close/>
              </a:path>
              <a:path w="368934" h="91439">
                <a:moveTo>
                  <a:pt x="345907" y="24384"/>
                </a:moveTo>
                <a:lnTo>
                  <a:pt x="337440" y="24384"/>
                </a:lnTo>
                <a:lnTo>
                  <a:pt x="334392" y="24723"/>
                </a:lnTo>
                <a:lnTo>
                  <a:pt x="331514" y="25739"/>
                </a:lnTo>
                <a:lnTo>
                  <a:pt x="328466" y="26585"/>
                </a:lnTo>
                <a:lnTo>
                  <a:pt x="317290" y="39963"/>
                </a:lnTo>
                <a:lnTo>
                  <a:pt x="317290" y="45889"/>
                </a:lnTo>
                <a:lnTo>
                  <a:pt x="318136" y="48768"/>
                </a:lnTo>
                <a:lnTo>
                  <a:pt x="319660" y="51308"/>
                </a:lnTo>
                <a:lnTo>
                  <a:pt x="321184" y="54018"/>
                </a:lnTo>
                <a:lnTo>
                  <a:pt x="323555" y="56050"/>
                </a:lnTo>
                <a:lnTo>
                  <a:pt x="326603" y="57404"/>
                </a:lnTo>
                <a:lnTo>
                  <a:pt x="329651" y="58928"/>
                </a:lnTo>
                <a:lnTo>
                  <a:pt x="335239" y="60622"/>
                </a:lnTo>
                <a:lnTo>
                  <a:pt x="349124" y="64178"/>
                </a:lnTo>
                <a:lnTo>
                  <a:pt x="352680" y="65363"/>
                </a:lnTo>
                <a:lnTo>
                  <a:pt x="354204" y="66379"/>
                </a:lnTo>
                <a:lnTo>
                  <a:pt x="356406" y="67734"/>
                </a:lnTo>
                <a:lnTo>
                  <a:pt x="357422" y="69596"/>
                </a:lnTo>
                <a:lnTo>
                  <a:pt x="347770" y="82297"/>
                </a:lnTo>
                <a:lnTo>
                  <a:pt x="364632" y="82297"/>
                </a:lnTo>
                <a:lnTo>
                  <a:pt x="365380" y="81111"/>
                </a:lnTo>
                <a:lnTo>
                  <a:pt x="367582" y="77894"/>
                </a:lnTo>
                <a:lnTo>
                  <a:pt x="368496" y="74846"/>
                </a:lnTo>
                <a:lnTo>
                  <a:pt x="368598" y="67226"/>
                </a:lnTo>
                <a:lnTo>
                  <a:pt x="367751" y="64178"/>
                </a:lnTo>
                <a:lnTo>
                  <a:pt x="365888" y="61638"/>
                </a:lnTo>
                <a:lnTo>
                  <a:pt x="364195" y="59267"/>
                </a:lnTo>
                <a:lnTo>
                  <a:pt x="361824" y="57235"/>
                </a:lnTo>
                <a:lnTo>
                  <a:pt x="358776" y="56050"/>
                </a:lnTo>
                <a:lnTo>
                  <a:pt x="355728" y="54695"/>
                </a:lnTo>
                <a:lnTo>
                  <a:pt x="350479" y="53002"/>
                </a:lnTo>
                <a:lnTo>
                  <a:pt x="342859" y="50970"/>
                </a:lnTo>
                <a:lnTo>
                  <a:pt x="337440" y="49446"/>
                </a:lnTo>
                <a:lnTo>
                  <a:pt x="327788" y="39285"/>
                </a:lnTo>
                <a:lnTo>
                  <a:pt x="328804" y="37423"/>
                </a:lnTo>
                <a:lnTo>
                  <a:pt x="331006" y="35729"/>
                </a:lnTo>
                <a:lnTo>
                  <a:pt x="333038" y="34036"/>
                </a:lnTo>
                <a:lnTo>
                  <a:pt x="336594" y="33189"/>
                </a:lnTo>
                <a:lnTo>
                  <a:pt x="363066" y="33189"/>
                </a:lnTo>
                <a:lnTo>
                  <a:pt x="362502" y="32343"/>
                </a:lnTo>
                <a:lnTo>
                  <a:pt x="360639" y="29972"/>
                </a:lnTo>
                <a:lnTo>
                  <a:pt x="357760" y="27940"/>
                </a:lnTo>
                <a:lnTo>
                  <a:pt x="354035" y="26585"/>
                </a:lnTo>
                <a:lnTo>
                  <a:pt x="350310" y="25061"/>
                </a:lnTo>
                <a:lnTo>
                  <a:pt x="345907" y="24384"/>
                </a:lnTo>
                <a:close/>
              </a:path>
              <a:path w="368934" h="91439">
                <a:moveTo>
                  <a:pt x="363066" y="33189"/>
                </a:moveTo>
                <a:lnTo>
                  <a:pt x="345738" y="33189"/>
                </a:lnTo>
                <a:lnTo>
                  <a:pt x="349124" y="34205"/>
                </a:lnTo>
                <a:lnTo>
                  <a:pt x="351326" y="36068"/>
                </a:lnTo>
                <a:lnTo>
                  <a:pt x="353696" y="37931"/>
                </a:lnTo>
                <a:lnTo>
                  <a:pt x="355051" y="40471"/>
                </a:lnTo>
                <a:lnTo>
                  <a:pt x="355559" y="43688"/>
                </a:lnTo>
                <a:lnTo>
                  <a:pt x="366227" y="42333"/>
                </a:lnTo>
                <a:lnTo>
                  <a:pt x="365550" y="38100"/>
                </a:lnTo>
                <a:lnTo>
                  <a:pt x="364195" y="34883"/>
                </a:lnTo>
                <a:lnTo>
                  <a:pt x="363066" y="33189"/>
                </a:lnTo>
                <a:close/>
              </a:path>
            </a:pathLst>
          </a:custGeom>
          <a:solidFill>
            <a:srgbClr val="FFFFFF"/>
          </a:solidFill>
        </p:spPr>
        <p:txBody>
          <a:bodyPr wrap="square" lIns="0" tIns="0" rIns="0" bIns="0" rtlCol="0"/>
          <a:lstStyle/>
          <a:p>
            <a:endParaRPr/>
          </a:p>
        </p:txBody>
      </p:sp>
      <p:sp>
        <p:nvSpPr>
          <p:cNvPr id="348" name="object 348"/>
          <p:cNvSpPr/>
          <p:nvPr/>
        </p:nvSpPr>
        <p:spPr>
          <a:xfrm>
            <a:off x="10395529" y="2977685"/>
            <a:ext cx="324814" cy="425659"/>
          </a:xfrm>
          <a:prstGeom prst="rect">
            <a:avLst/>
          </a:prstGeom>
          <a:blipFill>
            <a:blip r:embed="rId40" cstate="print"/>
            <a:stretch>
              <a:fillRect/>
            </a:stretch>
          </a:blipFill>
        </p:spPr>
        <p:txBody>
          <a:bodyPr wrap="square" lIns="0" tIns="0" rIns="0" bIns="0" rtlCol="0"/>
          <a:lstStyle/>
          <a:p>
            <a:endParaRPr/>
          </a:p>
        </p:txBody>
      </p:sp>
      <p:sp>
        <p:nvSpPr>
          <p:cNvPr id="349" name="object 349"/>
          <p:cNvSpPr/>
          <p:nvPr/>
        </p:nvSpPr>
        <p:spPr>
          <a:xfrm>
            <a:off x="6374950" y="5390261"/>
            <a:ext cx="943615" cy="137500"/>
          </a:xfrm>
          <a:prstGeom prst="rect">
            <a:avLst/>
          </a:prstGeom>
          <a:blipFill>
            <a:blip r:embed="rId41" cstate="print"/>
            <a:stretch>
              <a:fillRect/>
            </a:stretch>
          </a:blipFill>
        </p:spPr>
        <p:txBody>
          <a:bodyPr wrap="square" lIns="0" tIns="0" rIns="0" bIns="0" rtlCol="0"/>
          <a:lstStyle/>
          <a:p>
            <a:endParaRPr/>
          </a:p>
        </p:txBody>
      </p:sp>
      <p:sp>
        <p:nvSpPr>
          <p:cNvPr id="350" name="object 350"/>
          <p:cNvSpPr/>
          <p:nvPr/>
        </p:nvSpPr>
        <p:spPr>
          <a:xfrm>
            <a:off x="6370113" y="5559157"/>
            <a:ext cx="704215" cy="139065"/>
          </a:xfrm>
          <a:custGeom>
            <a:avLst/>
            <a:gdLst/>
            <a:ahLst/>
            <a:cxnLst/>
            <a:rect l="l" t="t" r="r" b="b"/>
            <a:pathLst>
              <a:path w="704215" h="139064">
                <a:moveTo>
                  <a:pt x="34963" y="0"/>
                </a:moveTo>
                <a:lnTo>
                  <a:pt x="25643" y="0"/>
                </a:lnTo>
                <a:lnTo>
                  <a:pt x="19295" y="9077"/>
                </a:lnTo>
                <a:lnTo>
                  <a:pt x="3125" y="44373"/>
                </a:lnTo>
                <a:lnTo>
                  <a:pt x="0" y="69427"/>
                </a:lnTo>
                <a:lnTo>
                  <a:pt x="461" y="79031"/>
                </a:lnTo>
                <a:lnTo>
                  <a:pt x="11366" y="115887"/>
                </a:lnTo>
                <a:lnTo>
                  <a:pt x="25643" y="138855"/>
                </a:lnTo>
                <a:lnTo>
                  <a:pt x="34963" y="138855"/>
                </a:lnTo>
                <a:lnTo>
                  <a:pt x="25513" y="121513"/>
                </a:lnTo>
                <a:lnTo>
                  <a:pt x="18762" y="104160"/>
                </a:lnTo>
                <a:lnTo>
                  <a:pt x="14711" y="86798"/>
                </a:lnTo>
                <a:lnTo>
                  <a:pt x="13363" y="69359"/>
                </a:lnTo>
                <a:lnTo>
                  <a:pt x="13555" y="62614"/>
                </a:lnTo>
                <a:lnTo>
                  <a:pt x="25282" y="17170"/>
                </a:lnTo>
                <a:lnTo>
                  <a:pt x="29136" y="10024"/>
                </a:lnTo>
                <a:lnTo>
                  <a:pt x="34963" y="0"/>
                </a:lnTo>
                <a:close/>
              </a:path>
              <a:path w="704215" h="139064">
                <a:moveTo>
                  <a:pt x="63357" y="30988"/>
                </a:moveTo>
                <a:lnTo>
                  <a:pt x="51508" y="30988"/>
                </a:lnTo>
                <a:lnTo>
                  <a:pt x="51508" y="137128"/>
                </a:lnTo>
                <a:lnTo>
                  <a:pt x="64512" y="137128"/>
                </a:lnTo>
                <a:lnTo>
                  <a:pt x="64512" y="99772"/>
                </a:lnTo>
                <a:lnTo>
                  <a:pt x="108102" y="99772"/>
                </a:lnTo>
                <a:lnTo>
                  <a:pt x="108964" y="98756"/>
                </a:lnTo>
                <a:lnTo>
                  <a:pt x="78119" y="98756"/>
                </a:lnTo>
                <a:lnTo>
                  <a:pt x="73278" y="96402"/>
                </a:lnTo>
                <a:lnTo>
                  <a:pt x="65284" y="86970"/>
                </a:lnTo>
                <a:lnTo>
                  <a:pt x="63284" y="79672"/>
                </a:lnTo>
                <a:lnTo>
                  <a:pt x="63284" y="59910"/>
                </a:lnTo>
                <a:lnTo>
                  <a:pt x="65416" y="52392"/>
                </a:lnTo>
                <a:lnTo>
                  <a:pt x="73940" y="42029"/>
                </a:lnTo>
                <a:lnTo>
                  <a:pt x="75971" y="40962"/>
                </a:lnTo>
                <a:lnTo>
                  <a:pt x="63357" y="40962"/>
                </a:lnTo>
                <a:lnTo>
                  <a:pt x="63357" y="30988"/>
                </a:lnTo>
                <a:close/>
              </a:path>
              <a:path w="704215" h="139064">
                <a:moveTo>
                  <a:pt x="108102" y="99772"/>
                </a:moveTo>
                <a:lnTo>
                  <a:pt x="64512" y="99772"/>
                </a:lnTo>
                <a:lnTo>
                  <a:pt x="66728" y="102566"/>
                </a:lnTo>
                <a:lnTo>
                  <a:pt x="69558" y="104886"/>
                </a:lnTo>
                <a:lnTo>
                  <a:pt x="76444" y="108544"/>
                </a:lnTo>
                <a:lnTo>
                  <a:pt x="80334" y="109458"/>
                </a:lnTo>
                <a:lnTo>
                  <a:pt x="90594" y="109458"/>
                </a:lnTo>
                <a:lnTo>
                  <a:pt x="96241" y="107782"/>
                </a:lnTo>
                <a:lnTo>
                  <a:pt x="106982" y="101093"/>
                </a:lnTo>
                <a:lnTo>
                  <a:pt x="108102" y="99772"/>
                </a:lnTo>
                <a:close/>
              </a:path>
              <a:path w="704215" h="139064">
                <a:moveTo>
                  <a:pt x="109356" y="39455"/>
                </a:moveTo>
                <a:lnTo>
                  <a:pt x="89967" y="39455"/>
                </a:lnTo>
                <a:lnTo>
                  <a:pt x="94771" y="41876"/>
                </a:lnTo>
                <a:lnTo>
                  <a:pt x="102815" y="51613"/>
                </a:lnTo>
                <a:lnTo>
                  <a:pt x="104826" y="58928"/>
                </a:lnTo>
                <a:lnTo>
                  <a:pt x="104826" y="78961"/>
                </a:lnTo>
                <a:lnTo>
                  <a:pt x="102767" y="86547"/>
                </a:lnTo>
                <a:lnTo>
                  <a:pt x="94531" y="96318"/>
                </a:lnTo>
                <a:lnTo>
                  <a:pt x="89581" y="98756"/>
                </a:lnTo>
                <a:lnTo>
                  <a:pt x="108964" y="98756"/>
                </a:lnTo>
                <a:lnTo>
                  <a:pt x="111075" y="96267"/>
                </a:lnTo>
                <a:lnTo>
                  <a:pt x="116710" y="83702"/>
                </a:lnTo>
                <a:lnTo>
                  <a:pt x="118119" y="76624"/>
                </a:lnTo>
                <a:lnTo>
                  <a:pt x="118119" y="61451"/>
                </a:lnTo>
                <a:lnTo>
                  <a:pt x="116842" y="54729"/>
                </a:lnTo>
                <a:lnTo>
                  <a:pt x="111737" y="42452"/>
                </a:lnTo>
                <a:lnTo>
                  <a:pt x="109356" y="39455"/>
                </a:lnTo>
                <a:close/>
              </a:path>
              <a:path w="704215" h="139064">
                <a:moveTo>
                  <a:pt x="92158" y="29261"/>
                </a:moveTo>
                <a:lnTo>
                  <a:pt x="80600" y="29261"/>
                </a:lnTo>
                <a:lnTo>
                  <a:pt x="76336" y="30243"/>
                </a:lnTo>
                <a:lnTo>
                  <a:pt x="69305" y="34138"/>
                </a:lnTo>
                <a:lnTo>
                  <a:pt x="66151" y="37067"/>
                </a:lnTo>
                <a:lnTo>
                  <a:pt x="63357" y="40962"/>
                </a:lnTo>
                <a:lnTo>
                  <a:pt x="75971" y="40962"/>
                </a:lnTo>
                <a:lnTo>
                  <a:pt x="78840" y="39455"/>
                </a:lnTo>
                <a:lnTo>
                  <a:pt x="109356" y="39455"/>
                </a:lnTo>
                <a:lnTo>
                  <a:pt x="107957" y="37694"/>
                </a:lnTo>
                <a:lnTo>
                  <a:pt x="97938" y="30954"/>
                </a:lnTo>
                <a:lnTo>
                  <a:pt x="92158" y="29261"/>
                </a:lnTo>
                <a:close/>
              </a:path>
              <a:path w="704215" h="139064">
                <a:moveTo>
                  <a:pt x="167761" y="29261"/>
                </a:moveTo>
                <a:lnTo>
                  <a:pt x="134411" y="52809"/>
                </a:lnTo>
                <a:lnTo>
                  <a:pt x="131972" y="69207"/>
                </a:lnTo>
                <a:lnTo>
                  <a:pt x="131997" y="71137"/>
                </a:lnTo>
                <a:lnTo>
                  <a:pt x="153385" y="106867"/>
                </a:lnTo>
                <a:lnTo>
                  <a:pt x="168472" y="109458"/>
                </a:lnTo>
                <a:lnTo>
                  <a:pt x="177379" y="109458"/>
                </a:lnTo>
                <a:lnTo>
                  <a:pt x="184711" y="107291"/>
                </a:lnTo>
                <a:lnTo>
                  <a:pt x="195995" y="98756"/>
                </a:lnTo>
                <a:lnTo>
                  <a:pt x="162139" y="98756"/>
                </a:lnTo>
                <a:lnTo>
                  <a:pt x="156795" y="96521"/>
                </a:lnTo>
                <a:lnTo>
                  <a:pt x="148221" y="87563"/>
                </a:lnTo>
                <a:lnTo>
                  <a:pt x="145837" y="81111"/>
                </a:lnTo>
                <a:lnTo>
                  <a:pt x="145356" y="72678"/>
                </a:lnTo>
                <a:lnTo>
                  <a:pt x="202575" y="72678"/>
                </a:lnTo>
                <a:lnTo>
                  <a:pt x="202643" y="69207"/>
                </a:lnTo>
                <a:lnTo>
                  <a:pt x="202153" y="61993"/>
                </a:lnTo>
                <a:lnTo>
                  <a:pt x="146079" y="61993"/>
                </a:lnTo>
                <a:lnTo>
                  <a:pt x="146513" y="55288"/>
                </a:lnTo>
                <a:lnTo>
                  <a:pt x="148763" y="49954"/>
                </a:lnTo>
                <a:lnTo>
                  <a:pt x="156903" y="41944"/>
                </a:lnTo>
                <a:lnTo>
                  <a:pt x="161919" y="39946"/>
                </a:lnTo>
                <a:lnTo>
                  <a:pt x="193040" y="39946"/>
                </a:lnTo>
                <a:lnTo>
                  <a:pt x="192890" y="39743"/>
                </a:lnTo>
                <a:lnTo>
                  <a:pt x="187661" y="35154"/>
                </a:lnTo>
                <a:lnTo>
                  <a:pt x="181728" y="31879"/>
                </a:lnTo>
                <a:lnTo>
                  <a:pt x="175094" y="29915"/>
                </a:lnTo>
                <a:lnTo>
                  <a:pt x="167761" y="29261"/>
                </a:lnTo>
                <a:close/>
              </a:path>
              <a:path w="704215" h="139064">
                <a:moveTo>
                  <a:pt x="188775" y="83008"/>
                </a:moveTo>
                <a:lnTo>
                  <a:pt x="186794" y="88511"/>
                </a:lnTo>
                <a:lnTo>
                  <a:pt x="184112" y="92525"/>
                </a:lnTo>
                <a:lnTo>
                  <a:pt x="177379" y="97503"/>
                </a:lnTo>
                <a:lnTo>
                  <a:pt x="173315" y="98756"/>
                </a:lnTo>
                <a:lnTo>
                  <a:pt x="195995" y="98756"/>
                </a:lnTo>
                <a:lnTo>
                  <a:pt x="196175" y="98621"/>
                </a:lnTo>
                <a:lnTo>
                  <a:pt x="200108" y="92508"/>
                </a:lnTo>
                <a:lnTo>
                  <a:pt x="202220" y="84667"/>
                </a:lnTo>
                <a:lnTo>
                  <a:pt x="188775" y="83008"/>
                </a:lnTo>
                <a:close/>
              </a:path>
              <a:path w="704215" h="139064">
                <a:moveTo>
                  <a:pt x="193040" y="39946"/>
                </a:moveTo>
                <a:lnTo>
                  <a:pt x="174500" y="39946"/>
                </a:lnTo>
                <a:lnTo>
                  <a:pt x="179868" y="42452"/>
                </a:lnTo>
                <a:lnTo>
                  <a:pt x="184000" y="47464"/>
                </a:lnTo>
                <a:lnTo>
                  <a:pt x="186709" y="50699"/>
                </a:lnTo>
                <a:lnTo>
                  <a:pt x="188334" y="55542"/>
                </a:lnTo>
                <a:lnTo>
                  <a:pt x="188927" y="61993"/>
                </a:lnTo>
                <a:lnTo>
                  <a:pt x="202153" y="61993"/>
                </a:lnTo>
                <a:lnTo>
                  <a:pt x="202033" y="60241"/>
                </a:lnTo>
                <a:lnTo>
                  <a:pt x="200205" y="52341"/>
                </a:lnTo>
                <a:lnTo>
                  <a:pt x="197157" y="45508"/>
                </a:lnTo>
                <a:lnTo>
                  <a:pt x="193040" y="39946"/>
                </a:lnTo>
                <a:close/>
              </a:path>
              <a:path w="704215" h="139064">
                <a:moveTo>
                  <a:pt x="232564" y="30988"/>
                </a:moveTo>
                <a:lnTo>
                  <a:pt x="220846" y="30988"/>
                </a:lnTo>
                <a:lnTo>
                  <a:pt x="220846" y="107714"/>
                </a:lnTo>
                <a:lnTo>
                  <a:pt x="233851" y="107714"/>
                </a:lnTo>
                <a:lnTo>
                  <a:pt x="233851" y="62061"/>
                </a:lnTo>
                <a:lnTo>
                  <a:pt x="234579" y="56998"/>
                </a:lnTo>
                <a:lnTo>
                  <a:pt x="236984" y="49344"/>
                </a:lnTo>
                <a:lnTo>
                  <a:pt x="238609" y="46973"/>
                </a:lnTo>
                <a:lnTo>
                  <a:pt x="243131" y="43553"/>
                </a:lnTo>
                <a:lnTo>
                  <a:pt x="245687" y="42706"/>
                </a:lnTo>
                <a:lnTo>
                  <a:pt x="259106" y="42706"/>
                </a:lnTo>
                <a:lnTo>
                  <a:pt x="232564" y="42621"/>
                </a:lnTo>
                <a:lnTo>
                  <a:pt x="232564" y="30988"/>
                </a:lnTo>
                <a:close/>
              </a:path>
              <a:path w="704215" h="139064">
                <a:moveTo>
                  <a:pt x="259106" y="42706"/>
                </a:moveTo>
                <a:lnTo>
                  <a:pt x="251699" y="42706"/>
                </a:lnTo>
                <a:lnTo>
                  <a:pt x="254882" y="43637"/>
                </a:lnTo>
                <a:lnTo>
                  <a:pt x="258066" y="45517"/>
                </a:lnTo>
                <a:lnTo>
                  <a:pt x="259106" y="42706"/>
                </a:lnTo>
                <a:close/>
              </a:path>
              <a:path w="704215" h="139064">
                <a:moveTo>
                  <a:pt x="253561" y="29261"/>
                </a:moveTo>
                <a:lnTo>
                  <a:pt x="246145" y="29261"/>
                </a:lnTo>
                <a:lnTo>
                  <a:pt x="243351" y="30124"/>
                </a:lnTo>
                <a:lnTo>
                  <a:pt x="238305" y="33596"/>
                </a:lnTo>
                <a:lnTo>
                  <a:pt x="235544" y="37186"/>
                </a:lnTo>
                <a:lnTo>
                  <a:pt x="232564" y="42621"/>
                </a:lnTo>
                <a:lnTo>
                  <a:pt x="259138" y="42621"/>
                </a:lnTo>
                <a:lnTo>
                  <a:pt x="262536" y="33443"/>
                </a:lnTo>
                <a:lnTo>
                  <a:pt x="258015" y="30649"/>
                </a:lnTo>
                <a:lnTo>
                  <a:pt x="253561" y="29261"/>
                </a:lnTo>
                <a:close/>
              </a:path>
              <a:path w="704215" h="139064">
                <a:moveTo>
                  <a:pt x="359428" y="24858"/>
                </a:moveTo>
                <a:lnTo>
                  <a:pt x="346424" y="24858"/>
                </a:lnTo>
                <a:lnTo>
                  <a:pt x="346424" y="107714"/>
                </a:lnTo>
                <a:lnTo>
                  <a:pt x="359428" y="107714"/>
                </a:lnTo>
                <a:lnTo>
                  <a:pt x="359428" y="24858"/>
                </a:lnTo>
                <a:close/>
              </a:path>
              <a:path w="704215" h="139064">
                <a:moveTo>
                  <a:pt x="359428" y="1371"/>
                </a:moveTo>
                <a:lnTo>
                  <a:pt x="351046" y="1371"/>
                </a:lnTo>
                <a:lnTo>
                  <a:pt x="348777" y="5943"/>
                </a:lnTo>
                <a:lnTo>
                  <a:pt x="344916" y="10668"/>
                </a:lnTo>
                <a:lnTo>
                  <a:pt x="334045" y="20404"/>
                </a:lnTo>
                <a:lnTo>
                  <a:pt x="327678" y="24536"/>
                </a:lnTo>
                <a:lnTo>
                  <a:pt x="320414" y="27957"/>
                </a:lnTo>
                <a:lnTo>
                  <a:pt x="320414" y="40538"/>
                </a:lnTo>
                <a:lnTo>
                  <a:pt x="346424" y="24858"/>
                </a:lnTo>
                <a:lnTo>
                  <a:pt x="359428" y="24858"/>
                </a:lnTo>
                <a:lnTo>
                  <a:pt x="359428" y="1371"/>
                </a:lnTo>
                <a:close/>
              </a:path>
              <a:path w="704215" h="139064">
                <a:moveTo>
                  <a:pt x="435408" y="1371"/>
                </a:moveTo>
                <a:lnTo>
                  <a:pt x="422014" y="1371"/>
                </a:lnTo>
                <a:lnTo>
                  <a:pt x="415613" y="3437"/>
                </a:lnTo>
                <a:lnTo>
                  <a:pt x="396157" y="38534"/>
                </a:lnTo>
                <a:lnTo>
                  <a:pt x="395191" y="55491"/>
                </a:lnTo>
                <a:lnTo>
                  <a:pt x="395845" y="69365"/>
                </a:lnTo>
                <a:lnTo>
                  <a:pt x="416043" y="106783"/>
                </a:lnTo>
                <a:lnTo>
                  <a:pt x="429718" y="109526"/>
                </a:lnTo>
                <a:lnTo>
                  <a:pt x="437474" y="109526"/>
                </a:lnTo>
                <a:lnTo>
                  <a:pt x="443892" y="107443"/>
                </a:lnTo>
                <a:lnTo>
                  <a:pt x="454052" y="99112"/>
                </a:lnTo>
                <a:lnTo>
                  <a:pt x="454227" y="98841"/>
                </a:lnTo>
                <a:lnTo>
                  <a:pt x="423741" y="98841"/>
                </a:lnTo>
                <a:lnTo>
                  <a:pt x="418717" y="95945"/>
                </a:lnTo>
                <a:lnTo>
                  <a:pt x="408552" y="55491"/>
                </a:lnTo>
                <a:lnTo>
                  <a:pt x="408971" y="43473"/>
                </a:lnTo>
                <a:lnTo>
                  <a:pt x="423605" y="12141"/>
                </a:lnTo>
                <a:lnTo>
                  <a:pt x="453624" y="12141"/>
                </a:lnTo>
                <a:lnTo>
                  <a:pt x="452494" y="10397"/>
                </a:lnTo>
                <a:lnTo>
                  <a:pt x="448955" y="7095"/>
                </a:lnTo>
                <a:lnTo>
                  <a:pt x="440386" y="2523"/>
                </a:lnTo>
                <a:lnTo>
                  <a:pt x="435408" y="1371"/>
                </a:lnTo>
                <a:close/>
              </a:path>
              <a:path w="704215" h="139064">
                <a:moveTo>
                  <a:pt x="453624" y="12141"/>
                </a:moveTo>
                <a:lnTo>
                  <a:pt x="435645" y="12141"/>
                </a:lnTo>
                <a:lnTo>
                  <a:pt x="440708" y="15003"/>
                </a:lnTo>
                <a:lnTo>
                  <a:pt x="444789" y="20743"/>
                </a:lnTo>
                <a:lnTo>
                  <a:pt x="447456" y="26134"/>
                </a:lnTo>
                <a:lnTo>
                  <a:pt x="449361" y="33723"/>
                </a:lnTo>
                <a:lnTo>
                  <a:pt x="450500" y="43473"/>
                </a:lnTo>
                <a:lnTo>
                  <a:pt x="450885" y="55491"/>
                </a:lnTo>
                <a:lnTo>
                  <a:pt x="450500" y="67442"/>
                </a:lnTo>
                <a:lnTo>
                  <a:pt x="435696" y="98841"/>
                </a:lnTo>
                <a:lnTo>
                  <a:pt x="454227" y="98841"/>
                </a:lnTo>
                <a:lnTo>
                  <a:pt x="464245" y="55491"/>
                </a:lnTo>
                <a:lnTo>
                  <a:pt x="464245" y="44992"/>
                </a:lnTo>
                <a:lnTo>
                  <a:pt x="463449" y="36644"/>
                </a:lnTo>
                <a:lnTo>
                  <a:pt x="460283" y="24265"/>
                </a:lnTo>
                <a:lnTo>
                  <a:pt x="458082" y="19016"/>
                </a:lnTo>
                <a:lnTo>
                  <a:pt x="453624" y="12141"/>
                </a:lnTo>
                <a:close/>
              </a:path>
              <a:path w="704215" h="139064">
                <a:moveTo>
                  <a:pt x="520142" y="1371"/>
                </a:moveTo>
                <a:lnTo>
                  <a:pt x="506765" y="1371"/>
                </a:lnTo>
                <a:lnTo>
                  <a:pt x="500364" y="3437"/>
                </a:lnTo>
                <a:lnTo>
                  <a:pt x="480891" y="38534"/>
                </a:lnTo>
                <a:lnTo>
                  <a:pt x="479926" y="55491"/>
                </a:lnTo>
                <a:lnTo>
                  <a:pt x="480580" y="69365"/>
                </a:lnTo>
                <a:lnTo>
                  <a:pt x="500794" y="106783"/>
                </a:lnTo>
                <a:lnTo>
                  <a:pt x="514469" y="109526"/>
                </a:lnTo>
                <a:lnTo>
                  <a:pt x="522225" y="109526"/>
                </a:lnTo>
                <a:lnTo>
                  <a:pt x="528643" y="107443"/>
                </a:lnTo>
                <a:lnTo>
                  <a:pt x="538803" y="99112"/>
                </a:lnTo>
                <a:lnTo>
                  <a:pt x="538978" y="98841"/>
                </a:lnTo>
                <a:lnTo>
                  <a:pt x="508492" y="98841"/>
                </a:lnTo>
                <a:lnTo>
                  <a:pt x="503451" y="95945"/>
                </a:lnTo>
                <a:lnTo>
                  <a:pt x="493303" y="55491"/>
                </a:lnTo>
                <a:lnTo>
                  <a:pt x="493722" y="43473"/>
                </a:lnTo>
                <a:lnTo>
                  <a:pt x="508340" y="12141"/>
                </a:lnTo>
                <a:lnTo>
                  <a:pt x="538375" y="12141"/>
                </a:lnTo>
                <a:lnTo>
                  <a:pt x="537245" y="10397"/>
                </a:lnTo>
                <a:lnTo>
                  <a:pt x="533706" y="7095"/>
                </a:lnTo>
                <a:lnTo>
                  <a:pt x="525137" y="2523"/>
                </a:lnTo>
                <a:lnTo>
                  <a:pt x="520142" y="1371"/>
                </a:lnTo>
                <a:close/>
              </a:path>
              <a:path w="704215" h="139064">
                <a:moveTo>
                  <a:pt x="538375" y="12141"/>
                </a:moveTo>
                <a:lnTo>
                  <a:pt x="520379" y="12141"/>
                </a:lnTo>
                <a:lnTo>
                  <a:pt x="525459" y="15003"/>
                </a:lnTo>
                <a:lnTo>
                  <a:pt x="529523" y="20743"/>
                </a:lnTo>
                <a:lnTo>
                  <a:pt x="532200" y="26134"/>
                </a:lnTo>
                <a:lnTo>
                  <a:pt x="534110" y="33723"/>
                </a:lnTo>
                <a:lnTo>
                  <a:pt x="535251" y="43473"/>
                </a:lnTo>
                <a:lnTo>
                  <a:pt x="535636" y="55491"/>
                </a:lnTo>
                <a:lnTo>
                  <a:pt x="535251" y="67442"/>
                </a:lnTo>
                <a:lnTo>
                  <a:pt x="520430" y="98841"/>
                </a:lnTo>
                <a:lnTo>
                  <a:pt x="538978" y="98841"/>
                </a:lnTo>
                <a:lnTo>
                  <a:pt x="548996" y="55491"/>
                </a:lnTo>
                <a:lnTo>
                  <a:pt x="548996" y="44992"/>
                </a:lnTo>
                <a:lnTo>
                  <a:pt x="548201" y="36644"/>
                </a:lnTo>
                <a:lnTo>
                  <a:pt x="545017" y="24265"/>
                </a:lnTo>
                <a:lnTo>
                  <a:pt x="542833" y="19016"/>
                </a:lnTo>
                <a:lnTo>
                  <a:pt x="538375" y="12141"/>
                </a:lnTo>
                <a:close/>
              </a:path>
              <a:path w="704215" h="139064">
                <a:moveTo>
                  <a:pt x="583388" y="1811"/>
                </a:moveTo>
                <a:lnTo>
                  <a:pt x="569367" y="1811"/>
                </a:lnTo>
                <a:lnTo>
                  <a:pt x="569367" y="107714"/>
                </a:lnTo>
                <a:lnTo>
                  <a:pt x="583388" y="107714"/>
                </a:lnTo>
                <a:lnTo>
                  <a:pt x="583388" y="71019"/>
                </a:lnTo>
                <a:lnTo>
                  <a:pt x="600519" y="54322"/>
                </a:lnTo>
                <a:lnTo>
                  <a:pt x="583388" y="54322"/>
                </a:lnTo>
                <a:lnTo>
                  <a:pt x="583388" y="1811"/>
                </a:lnTo>
                <a:close/>
              </a:path>
              <a:path w="704215" h="139064">
                <a:moveTo>
                  <a:pt x="617469" y="54119"/>
                </a:moveTo>
                <a:lnTo>
                  <a:pt x="600728" y="54119"/>
                </a:lnTo>
                <a:lnTo>
                  <a:pt x="638438" y="107714"/>
                </a:lnTo>
                <a:lnTo>
                  <a:pt x="656929" y="107714"/>
                </a:lnTo>
                <a:lnTo>
                  <a:pt x="617469" y="54119"/>
                </a:lnTo>
                <a:close/>
              </a:path>
              <a:path w="704215" h="139064">
                <a:moveTo>
                  <a:pt x="654982" y="1811"/>
                </a:moveTo>
                <a:lnTo>
                  <a:pt x="635983" y="1811"/>
                </a:lnTo>
                <a:lnTo>
                  <a:pt x="583388" y="54322"/>
                </a:lnTo>
                <a:lnTo>
                  <a:pt x="600519" y="54322"/>
                </a:lnTo>
                <a:lnTo>
                  <a:pt x="600728" y="54119"/>
                </a:lnTo>
                <a:lnTo>
                  <a:pt x="617469" y="54119"/>
                </a:lnTo>
                <a:lnTo>
                  <a:pt x="610549" y="44721"/>
                </a:lnTo>
                <a:lnTo>
                  <a:pt x="654982" y="1811"/>
                </a:lnTo>
                <a:close/>
              </a:path>
              <a:path w="704215" h="139064">
                <a:moveTo>
                  <a:pt x="678468" y="0"/>
                </a:moveTo>
                <a:lnTo>
                  <a:pt x="669138" y="0"/>
                </a:lnTo>
                <a:lnTo>
                  <a:pt x="675014" y="10109"/>
                </a:lnTo>
                <a:lnTo>
                  <a:pt x="678892" y="17339"/>
                </a:lnTo>
                <a:lnTo>
                  <a:pt x="680771" y="21674"/>
                </a:lnTo>
                <a:lnTo>
                  <a:pt x="683718" y="28329"/>
                </a:lnTo>
                <a:lnTo>
                  <a:pt x="686004" y="35255"/>
                </a:lnTo>
                <a:lnTo>
                  <a:pt x="690745" y="69427"/>
                </a:lnTo>
                <a:lnTo>
                  <a:pt x="689395" y="86798"/>
                </a:lnTo>
                <a:lnTo>
                  <a:pt x="685345" y="104160"/>
                </a:lnTo>
                <a:lnTo>
                  <a:pt x="678593" y="121513"/>
                </a:lnTo>
                <a:lnTo>
                  <a:pt x="669138" y="138855"/>
                </a:lnTo>
                <a:lnTo>
                  <a:pt x="678468" y="138855"/>
                </a:lnTo>
                <a:lnTo>
                  <a:pt x="699905" y="97885"/>
                </a:lnTo>
                <a:lnTo>
                  <a:pt x="704105" y="69359"/>
                </a:lnTo>
                <a:lnTo>
                  <a:pt x="703759" y="60851"/>
                </a:lnTo>
                <a:lnTo>
                  <a:pt x="690275" y="18171"/>
                </a:lnTo>
                <a:lnTo>
                  <a:pt x="684811" y="9077"/>
                </a:lnTo>
                <a:lnTo>
                  <a:pt x="678468" y="0"/>
                </a:lnTo>
                <a:close/>
              </a:path>
            </a:pathLst>
          </a:custGeom>
          <a:solidFill>
            <a:srgbClr val="000000"/>
          </a:solidFill>
        </p:spPr>
        <p:txBody>
          <a:bodyPr wrap="square" lIns="0" tIns="0" rIns="0" bIns="0" rtlCol="0"/>
          <a:lstStyle/>
          <a:p>
            <a:endParaRPr/>
          </a:p>
        </p:txBody>
      </p:sp>
      <p:sp>
        <p:nvSpPr>
          <p:cNvPr id="351" name="object 351"/>
          <p:cNvSpPr/>
          <p:nvPr/>
        </p:nvSpPr>
        <p:spPr>
          <a:xfrm>
            <a:off x="6374950" y="5786642"/>
            <a:ext cx="630555" cy="107950"/>
          </a:xfrm>
          <a:custGeom>
            <a:avLst/>
            <a:gdLst/>
            <a:ahLst/>
            <a:cxnLst/>
            <a:rect l="l" t="t" r="r" b="b"/>
            <a:pathLst>
              <a:path w="630554" h="107950">
                <a:moveTo>
                  <a:pt x="14015" y="0"/>
                </a:moveTo>
                <a:lnTo>
                  <a:pt x="0" y="0"/>
                </a:lnTo>
                <a:lnTo>
                  <a:pt x="0" y="105919"/>
                </a:lnTo>
                <a:lnTo>
                  <a:pt x="14015" y="105919"/>
                </a:lnTo>
                <a:lnTo>
                  <a:pt x="14015" y="0"/>
                </a:lnTo>
                <a:close/>
              </a:path>
              <a:path w="630554" h="107950">
                <a:moveTo>
                  <a:pt x="49993" y="29193"/>
                </a:moveTo>
                <a:lnTo>
                  <a:pt x="38289" y="29193"/>
                </a:lnTo>
                <a:lnTo>
                  <a:pt x="38289" y="105919"/>
                </a:lnTo>
                <a:lnTo>
                  <a:pt x="51294" y="105919"/>
                </a:lnTo>
                <a:lnTo>
                  <a:pt x="51365" y="53950"/>
                </a:lnTo>
                <a:lnTo>
                  <a:pt x="53306" y="47515"/>
                </a:lnTo>
                <a:lnTo>
                  <a:pt x="61349" y="40488"/>
                </a:lnTo>
                <a:lnTo>
                  <a:pt x="62406" y="40098"/>
                </a:lnTo>
                <a:lnTo>
                  <a:pt x="49993" y="40098"/>
                </a:lnTo>
                <a:lnTo>
                  <a:pt x="49993" y="29193"/>
                </a:lnTo>
                <a:close/>
              </a:path>
              <a:path w="630554" h="107950">
                <a:moveTo>
                  <a:pt x="97471" y="38727"/>
                </a:moveTo>
                <a:lnTo>
                  <a:pt x="75136" y="38727"/>
                </a:lnTo>
                <a:lnTo>
                  <a:pt x="78159" y="39522"/>
                </a:lnTo>
                <a:lnTo>
                  <a:pt x="83311" y="42638"/>
                </a:lnTo>
                <a:lnTo>
                  <a:pt x="85106" y="44738"/>
                </a:lnTo>
                <a:lnTo>
                  <a:pt x="87128" y="49987"/>
                </a:lnTo>
                <a:lnTo>
                  <a:pt x="87634" y="53950"/>
                </a:lnTo>
                <a:lnTo>
                  <a:pt x="87634" y="105919"/>
                </a:lnTo>
                <a:lnTo>
                  <a:pt x="100639" y="105919"/>
                </a:lnTo>
                <a:lnTo>
                  <a:pt x="100639" y="52731"/>
                </a:lnTo>
                <a:lnTo>
                  <a:pt x="100397" y="48514"/>
                </a:lnTo>
                <a:lnTo>
                  <a:pt x="99146" y="42401"/>
                </a:lnTo>
                <a:lnTo>
                  <a:pt x="97798" y="39184"/>
                </a:lnTo>
                <a:lnTo>
                  <a:pt x="97471" y="38727"/>
                </a:lnTo>
                <a:close/>
              </a:path>
              <a:path w="630554" h="107950">
                <a:moveTo>
                  <a:pt x="79037" y="27466"/>
                </a:moveTo>
                <a:lnTo>
                  <a:pt x="74413" y="27466"/>
                </a:lnTo>
                <a:lnTo>
                  <a:pt x="66899" y="28256"/>
                </a:lnTo>
                <a:lnTo>
                  <a:pt x="60325" y="30626"/>
                </a:lnTo>
                <a:lnTo>
                  <a:pt x="54690" y="34574"/>
                </a:lnTo>
                <a:lnTo>
                  <a:pt x="49993" y="40098"/>
                </a:lnTo>
                <a:lnTo>
                  <a:pt x="62406" y="40098"/>
                </a:lnTo>
                <a:lnTo>
                  <a:pt x="66129" y="38727"/>
                </a:lnTo>
                <a:lnTo>
                  <a:pt x="97471" y="38727"/>
                </a:lnTo>
                <a:lnTo>
                  <a:pt x="93944" y="33799"/>
                </a:lnTo>
                <a:lnTo>
                  <a:pt x="91041" y="31614"/>
                </a:lnTo>
                <a:lnTo>
                  <a:pt x="83288" y="28295"/>
                </a:lnTo>
                <a:lnTo>
                  <a:pt x="79037" y="27466"/>
                </a:lnTo>
                <a:close/>
              </a:path>
              <a:path w="630554" h="107950">
                <a:moveTo>
                  <a:pt x="162364" y="27466"/>
                </a:moveTo>
                <a:lnTo>
                  <a:pt x="147431" y="27466"/>
                </a:lnTo>
                <a:lnTo>
                  <a:pt x="141325" y="29007"/>
                </a:lnTo>
                <a:lnTo>
                  <a:pt x="130103" y="35221"/>
                </a:lnTo>
                <a:lnTo>
                  <a:pt x="125926" y="39895"/>
                </a:lnTo>
                <a:lnTo>
                  <a:pt x="120434" y="52307"/>
                </a:lnTo>
                <a:lnTo>
                  <a:pt x="119061" y="59572"/>
                </a:lnTo>
                <a:lnTo>
                  <a:pt x="119061" y="67852"/>
                </a:lnTo>
                <a:lnTo>
                  <a:pt x="139751" y="105087"/>
                </a:lnTo>
                <a:lnTo>
                  <a:pt x="153957" y="107663"/>
                </a:lnTo>
                <a:lnTo>
                  <a:pt x="162331" y="107663"/>
                </a:lnTo>
                <a:lnTo>
                  <a:pt x="169409" y="105157"/>
                </a:lnTo>
                <a:lnTo>
                  <a:pt x="178887" y="96961"/>
                </a:lnTo>
                <a:lnTo>
                  <a:pt x="147455" y="96961"/>
                </a:lnTo>
                <a:lnTo>
                  <a:pt x="142300" y="94624"/>
                </a:lnTo>
                <a:lnTo>
                  <a:pt x="134403" y="85277"/>
                </a:lnTo>
                <a:lnTo>
                  <a:pt x="132435" y="77826"/>
                </a:lnTo>
                <a:lnTo>
                  <a:pt x="132426" y="57320"/>
                </a:lnTo>
                <a:lnTo>
                  <a:pt x="134474" y="49903"/>
                </a:lnTo>
                <a:lnTo>
                  <a:pt x="142663" y="40505"/>
                </a:lnTo>
                <a:lnTo>
                  <a:pt x="147985" y="38151"/>
                </a:lnTo>
                <a:lnTo>
                  <a:pt x="179859" y="38151"/>
                </a:lnTo>
                <a:lnTo>
                  <a:pt x="179772" y="37998"/>
                </a:lnTo>
                <a:lnTo>
                  <a:pt x="169172" y="29566"/>
                </a:lnTo>
                <a:lnTo>
                  <a:pt x="162364" y="27466"/>
                </a:lnTo>
                <a:close/>
              </a:path>
              <a:path w="630554" h="107950">
                <a:moveTo>
                  <a:pt x="173100" y="77826"/>
                </a:moveTo>
                <a:lnTo>
                  <a:pt x="172186" y="84329"/>
                </a:lnTo>
                <a:lnTo>
                  <a:pt x="170018" y="89138"/>
                </a:lnTo>
                <a:lnTo>
                  <a:pt x="163177" y="95403"/>
                </a:lnTo>
                <a:lnTo>
                  <a:pt x="158910" y="96961"/>
                </a:lnTo>
                <a:lnTo>
                  <a:pt x="178887" y="96961"/>
                </a:lnTo>
                <a:lnTo>
                  <a:pt x="180923" y="95200"/>
                </a:lnTo>
                <a:lnTo>
                  <a:pt x="184496" y="88291"/>
                </a:lnTo>
                <a:lnTo>
                  <a:pt x="185885" y="79486"/>
                </a:lnTo>
                <a:lnTo>
                  <a:pt x="173100" y="77826"/>
                </a:lnTo>
                <a:close/>
              </a:path>
              <a:path w="630554" h="107950">
                <a:moveTo>
                  <a:pt x="179859" y="38151"/>
                </a:moveTo>
                <a:lnTo>
                  <a:pt x="158876" y="38151"/>
                </a:lnTo>
                <a:lnTo>
                  <a:pt x="162568" y="39455"/>
                </a:lnTo>
                <a:lnTo>
                  <a:pt x="168681" y="44653"/>
                </a:lnTo>
                <a:lnTo>
                  <a:pt x="170814" y="48531"/>
                </a:lnTo>
                <a:lnTo>
                  <a:pt x="172016" y="53696"/>
                </a:lnTo>
                <a:lnTo>
                  <a:pt x="184666" y="51732"/>
                </a:lnTo>
                <a:lnTo>
                  <a:pt x="183175" y="43976"/>
                </a:lnTo>
                <a:lnTo>
                  <a:pt x="179859" y="38151"/>
                </a:lnTo>
                <a:close/>
              </a:path>
              <a:path w="630554" h="107950">
                <a:moveTo>
                  <a:pt x="212335" y="0"/>
                </a:moveTo>
                <a:lnTo>
                  <a:pt x="199330" y="0"/>
                </a:lnTo>
                <a:lnTo>
                  <a:pt x="199330" y="14969"/>
                </a:lnTo>
                <a:lnTo>
                  <a:pt x="212335" y="14969"/>
                </a:lnTo>
                <a:lnTo>
                  <a:pt x="212335" y="0"/>
                </a:lnTo>
                <a:close/>
              </a:path>
              <a:path w="630554" h="107950">
                <a:moveTo>
                  <a:pt x="212335" y="29193"/>
                </a:moveTo>
                <a:lnTo>
                  <a:pt x="199330" y="29193"/>
                </a:lnTo>
                <a:lnTo>
                  <a:pt x="199330" y="105919"/>
                </a:lnTo>
                <a:lnTo>
                  <a:pt x="212335" y="105919"/>
                </a:lnTo>
                <a:lnTo>
                  <a:pt x="212335" y="29193"/>
                </a:lnTo>
                <a:close/>
              </a:path>
              <a:path w="630554" h="107950">
                <a:moveTo>
                  <a:pt x="265505" y="27466"/>
                </a:moveTo>
                <a:lnTo>
                  <a:pt x="254566" y="27466"/>
                </a:lnTo>
                <a:lnTo>
                  <a:pt x="248860" y="29125"/>
                </a:lnTo>
                <a:lnTo>
                  <a:pt x="238649" y="35763"/>
                </a:lnTo>
                <a:lnTo>
                  <a:pt x="234822" y="40555"/>
                </a:lnTo>
                <a:lnTo>
                  <a:pt x="229725" y="53019"/>
                </a:lnTo>
                <a:lnTo>
                  <a:pt x="228438" y="59978"/>
                </a:lnTo>
                <a:lnTo>
                  <a:pt x="228438" y="75489"/>
                </a:lnTo>
                <a:lnTo>
                  <a:pt x="255345" y="107663"/>
                </a:lnTo>
                <a:lnTo>
                  <a:pt x="270907" y="107663"/>
                </a:lnTo>
                <a:lnTo>
                  <a:pt x="278053" y="103853"/>
                </a:lnTo>
                <a:lnTo>
                  <a:pt x="282458" y="96961"/>
                </a:lnTo>
                <a:lnTo>
                  <a:pt x="257055" y="96961"/>
                </a:lnTo>
                <a:lnTo>
                  <a:pt x="252147" y="94523"/>
                </a:lnTo>
                <a:lnTo>
                  <a:pt x="243881" y="84803"/>
                </a:lnTo>
                <a:lnTo>
                  <a:pt x="241815" y="77454"/>
                </a:lnTo>
                <a:lnTo>
                  <a:pt x="241815" y="57472"/>
                </a:lnTo>
                <a:lnTo>
                  <a:pt x="243746" y="50021"/>
                </a:lnTo>
                <a:lnTo>
                  <a:pt x="251501" y="40589"/>
                </a:lnTo>
                <a:lnTo>
                  <a:pt x="256327" y="38219"/>
                </a:lnTo>
                <a:lnTo>
                  <a:pt x="294986" y="38219"/>
                </a:lnTo>
                <a:lnTo>
                  <a:pt x="294986" y="38015"/>
                </a:lnTo>
                <a:lnTo>
                  <a:pt x="282049" y="38015"/>
                </a:lnTo>
                <a:lnTo>
                  <a:pt x="279780" y="34883"/>
                </a:lnTo>
                <a:lnTo>
                  <a:pt x="276850" y="32343"/>
                </a:lnTo>
                <a:lnTo>
                  <a:pt x="269620" y="28431"/>
                </a:lnTo>
                <a:lnTo>
                  <a:pt x="265505" y="27466"/>
                </a:lnTo>
                <a:close/>
              </a:path>
              <a:path w="630554" h="107950">
                <a:moveTo>
                  <a:pt x="294986" y="96250"/>
                </a:moveTo>
                <a:lnTo>
                  <a:pt x="282912" y="96250"/>
                </a:lnTo>
                <a:lnTo>
                  <a:pt x="282912" y="105919"/>
                </a:lnTo>
                <a:lnTo>
                  <a:pt x="294986" y="105919"/>
                </a:lnTo>
                <a:lnTo>
                  <a:pt x="294986" y="96250"/>
                </a:lnTo>
                <a:close/>
              </a:path>
              <a:path w="630554" h="107950">
                <a:moveTo>
                  <a:pt x="294986" y="38219"/>
                </a:moveTo>
                <a:lnTo>
                  <a:pt x="268028" y="38219"/>
                </a:lnTo>
                <a:lnTo>
                  <a:pt x="273023" y="40691"/>
                </a:lnTo>
                <a:lnTo>
                  <a:pt x="281118" y="50512"/>
                </a:lnTo>
                <a:lnTo>
                  <a:pt x="283133" y="58217"/>
                </a:lnTo>
                <a:lnTo>
                  <a:pt x="283133" y="78250"/>
                </a:lnTo>
                <a:lnTo>
                  <a:pt x="281151" y="85345"/>
                </a:lnTo>
                <a:lnTo>
                  <a:pt x="273193" y="94641"/>
                </a:lnTo>
                <a:lnTo>
                  <a:pt x="268367" y="96961"/>
                </a:lnTo>
                <a:lnTo>
                  <a:pt x="282458" y="96961"/>
                </a:lnTo>
                <a:lnTo>
                  <a:pt x="282912" y="96250"/>
                </a:lnTo>
                <a:lnTo>
                  <a:pt x="294986" y="96250"/>
                </a:lnTo>
                <a:lnTo>
                  <a:pt x="294986" y="38219"/>
                </a:lnTo>
                <a:close/>
              </a:path>
              <a:path w="630554" h="107950">
                <a:moveTo>
                  <a:pt x="294986" y="0"/>
                </a:moveTo>
                <a:lnTo>
                  <a:pt x="282049" y="0"/>
                </a:lnTo>
                <a:lnTo>
                  <a:pt x="282049" y="38015"/>
                </a:lnTo>
                <a:lnTo>
                  <a:pt x="294986" y="38015"/>
                </a:lnTo>
                <a:lnTo>
                  <a:pt x="294986" y="0"/>
                </a:lnTo>
                <a:close/>
              </a:path>
              <a:path w="630554" h="107950">
                <a:moveTo>
                  <a:pt x="349376" y="27466"/>
                </a:moveTo>
                <a:lnTo>
                  <a:pt x="316042" y="51014"/>
                </a:lnTo>
                <a:lnTo>
                  <a:pt x="313599" y="67412"/>
                </a:lnTo>
                <a:lnTo>
                  <a:pt x="313624" y="69342"/>
                </a:lnTo>
                <a:lnTo>
                  <a:pt x="335014" y="105070"/>
                </a:lnTo>
                <a:lnTo>
                  <a:pt x="350104" y="107663"/>
                </a:lnTo>
                <a:lnTo>
                  <a:pt x="359011" y="107663"/>
                </a:lnTo>
                <a:lnTo>
                  <a:pt x="366343" y="105496"/>
                </a:lnTo>
                <a:lnTo>
                  <a:pt x="377627" y="96961"/>
                </a:lnTo>
                <a:lnTo>
                  <a:pt x="343771" y="96961"/>
                </a:lnTo>
                <a:lnTo>
                  <a:pt x="338420" y="94726"/>
                </a:lnTo>
                <a:lnTo>
                  <a:pt x="329852" y="85768"/>
                </a:lnTo>
                <a:lnTo>
                  <a:pt x="327464" y="79316"/>
                </a:lnTo>
                <a:lnTo>
                  <a:pt x="326990" y="70883"/>
                </a:lnTo>
                <a:lnTo>
                  <a:pt x="384207" y="70883"/>
                </a:lnTo>
                <a:lnTo>
                  <a:pt x="384275" y="67412"/>
                </a:lnTo>
                <a:lnTo>
                  <a:pt x="383784" y="60181"/>
                </a:lnTo>
                <a:lnTo>
                  <a:pt x="327701" y="60181"/>
                </a:lnTo>
                <a:lnTo>
                  <a:pt x="328141" y="53493"/>
                </a:lnTo>
                <a:lnTo>
                  <a:pt x="330393" y="48142"/>
                </a:lnTo>
                <a:lnTo>
                  <a:pt x="338538" y="40149"/>
                </a:lnTo>
                <a:lnTo>
                  <a:pt x="343551" y="38151"/>
                </a:lnTo>
                <a:lnTo>
                  <a:pt x="374684" y="38151"/>
                </a:lnTo>
                <a:lnTo>
                  <a:pt x="374522" y="37931"/>
                </a:lnTo>
                <a:lnTo>
                  <a:pt x="369292" y="33352"/>
                </a:lnTo>
                <a:lnTo>
                  <a:pt x="363358" y="30082"/>
                </a:lnTo>
                <a:lnTo>
                  <a:pt x="356719" y="28120"/>
                </a:lnTo>
                <a:lnTo>
                  <a:pt x="349376" y="27466"/>
                </a:lnTo>
                <a:close/>
              </a:path>
              <a:path w="630554" h="107950">
                <a:moveTo>
                  <a:pt x="370407" y="81213"/>
                </a:moveTo>
                <a:lnTo>
                  <a:pt x="368426" y="86699"/>
                </a:lnTo>
                <a:lnTo>
                  <a:pt x="365767" y="90696"/>
                </a:lnTo>
                <a:lnTo>
                  <a:pt x="359011" y="95708"/>
                </a:lnTo>
                <a:lnTo>
                  <a:pt x="354947" y="96961"/>
                </a:lnTo>
                <a:lnTo>
                  <a:pt x="377627" y="96961"/>
                </a:lnTo>
                <a:lnTo>
                  <a:pt x="377807" y="96826"/>
                </a:lnTo>
                <a:lnTo>
                  <a:pt x="381727" y="90696"/>
                </a:lnTo>
                <a:lnTo>
                  <a:pt x="383852" y="82872"/>
                </a:lnTo>
                <a:lnTo>
                  <a:pt x="370407" y="81213"/>
                </a:lnTo>
                <a:close/>
              </a:path>
              <a:path w="630554" h="107950">
                <a:moveTo>
                  <a:pt x="374684" y="38151"/>
                </a:moveTo>
                <a:lnTo>
                  <a:pt x="356132" y="38151"/>
                </a:lnTo>
                <a:lnTo>
                  <a:pt x="361500" y="40657"/>
                </a:lnTo>
                <a:lnTo>
                  <a:pt x="365632" y="45669"/>
                </a:lnTo>
                <a:lnTo>
                  <a:pt x="368341" y="48904"/>
                </a:lnTo>
                <a:lnTo>
                  <a:pt x="369966" y="53730"/>
                </a:lnTo>
                <a:lnTo>
                  <a:pt x="370559" y="60181"/>
                </a:lnTo>
                <a:lnTo>
                  <a:pt x="383784" y="60181"/>
                </a:lnTo>
                <a:lnTo>
                  <a:pt x="383665" y="58445"/>
                </a:lnTo>
                <a:lnTo>
                  <a:pt x="381837" y="50544"/>
                </a:lnTo>
                <a:lnTo>
                  <a:pt x="378789" y="43706"/>
                </a:lnTo>
                <a:lnTo>
                  <a:pt x="374684" y="38151"/>
                </a:lnTo>
                <a:close/>
              </a:path>
              <a:path w="630554" h="107950">
                <a:moveTo>
                  <a:pt x="414332" y="29193"/>
                </a:moveTo>
                <a:lnTo>
                  <a:pt x="402631" y="29193"/>
                </a:lnTo>
                <a:lnTo>
                  <a:pt x="402631" y="105919"/>
                </a:lnTo>
                <a:lnTo>
                  <a:pt x="415636" y="105919"/>
                </a:lnTo>
                <a:lnTo>
                  <a:pt x="415707" y="53950"/>
                </a:lnTo>
                <a:lnTo>
                  <a:pt x="417651" y="47515"/>
                </a:lnTo>
                <a:lnTo>
                  <a:pt x="425694" y="40488"/>
                </a:lnTo>
                <a:lnTo>
                  <a:pt x="426750" y="40098"/>
                </a:lnTo>
                <a:lnTo>
                  <a:pt x="414332" y="40098"/>
                </a:lnTo>
                <a:lnTo>
                  <a:pt x="414332" y="29193"/>
                </a:lnTo>
                <a:close/>
              </a:path>
              <a:path w="630554" h="107950">
                <a:moveTo>
                  <a:pt x="461808" y="38727"/>
                </a:moveTo>
                <a:lnTo>
                  <a:pt x="439478" y="38727"/>
                </a:lnTo>
                <a:lnTo>
                  <a:pt x="442492" y="39522"/>
                </a:lnTo>
                <a:lnTo>
                  <a:pt x="447656" y="42638"/>
                </a:lnTo>
                <a:lnTo>
                  <a:pt x="449451" y="44738"/>
                </a:lnTo>
                <a:lnTo>
                  <a:pt x="451466" y="49987"/>
                </a:lnTo>
                <a:lnTo>
                  <a:pt x="451974" y="53950"/>
                </a:lnTo>
                <a:lnTo>
                  <a:pt x="451974" y="105919"/>
                </a:lnTo>
                <a:lnTo>
                  <a:pt x="464979" y="105919"/>
                </a:lnTo>
                <a:lnTo>
                  <a:pt x="464979" y="52731"/>
                </a:lnTo>
                <a:lnTo>
                  <a:pt x="464742" y="48514"/>
                </a:lnTo>
                <a:lnTo>
                  <a:pt x="463489" y="42401"/>
                </a:lnTo>
                <a:lnTo>
                  <a:pt x="462134" y="39184"/>
                </a:lnTo>
                <a:lnTo>
                  <a:pt x="461808" y="38727"/>
                </a:lnTo>
                <a:close/>
              </a:path>
              <a:path w="630554" h="107950">
                <a:moveTo>
                  <a:pt x="443372" y="27466"/>
                </a:moveTo>
                <a:lnTo>
                  <a:pt x="438749" y="27466"/>
                </a:lnTo>
                <a:lnTo>
                  <a:pt x="431241" y="28256"/>
                </a:lnTo>
                <a:lnTo>
                  <a:pt x="424667" y="30626"/>
                </a:lnTo>
                <a:lnTo>
                  <a:pt x="419030" y="34574"/>
                </a:lnTo>
                <a:lnTo>
                  <a:pt x="414332" y="40098"/>
                </a:lnTo>
                <a:lnTo>
                  <a:pt x="426750" y="40098"/>
                </a:lnTo>
                <a:lnTo>
                  <a:pt x="430469" y="38727"/>
                </a:lnTo>
                <a:lnTo>
                  <a:pt x="461808" y="38727"/>
                </a:lnTo>
                <a:lnTo>
                  <a:pt x="458290" y="33799"/>
                </a:lnTo>
                <a:lnTo>
                  <a:pt x="455378" y="31614"/>
                </a:lnTo>
                <a:lnTo>
                  <a:pt x="447622" y="28295"/>
                </a:lnTo>
                <a:lnTo>
                  <a:pt x="443372" y="27466"/>
                </a:lnTo>
                <a:close/>
              </a:path>
              <a:path w="630554" h="107950">
                <a:moveTo>
                  <a:pt x="526701" y="27466"/>
                </a:moveTo>
                <a:lnTo>
                  <a:pt x="511766" y="27466"/>
                </a:lnTo>
                <a:lnTo>
                  <a:pt x="505670" y="29007"/>
                </a:lnTo>
                <a:lnTo>
                  <a:pt x="494443" y="35221"/>
                </a:lnTo>
                <a:lnTo>
                  <a:pt x="490260" y="39895"/>
                </a:lnTo>
                <a:lnTo>
                  <a:pt x="484774" y="52307"/>
                </a:lnTo>
                <a:lnTo>
                  <a:pt x="483403" y="59572"/>
                </a:lnTo>
                <a:lnTo>
                  <a:pt x="483403" y="67852"/>
                </a:lnTo>
                <a:lnTo>
                  <a:pt x="504093" y="105087"/>
                </a:lnTo>
                <a:lnTo>
                  <a:pt x="518302" y="107663"/>
                </a:lnTo>
                <a:lnTo>
                  <a:pt x="526684" y="107663"/>
                </a:lnTo>
                <a:lnTo>
                  <a:pt x="533745" y="105157"/>
                </a:lnTo>
                <a:lnTo>
                  <a:pt x="543223" y="96961"/>
                </a:lnTo>
                <a:lnTo>
                  <a:pt x="511800" y="96961"/>
                </a:lnTo>
                <a:lnTo>
                  <a:pt x="506635" y="94624"/>
                </a:lnTo>
                <a:lnTo>
                  <a:pt x="498744" y="85277"/>
                </a:lnTo>
                <a:lnTo>
                  <a:pt x="496772" y="77826"/>
                </a:lnTo>
                <a:lnTo>
                  <a:pt x="496763" y="57320"/>
                </a:lnTo>
                <a:lnTo>
                  <a:pt x="498812" y="49903"/>
                </a:lnTo>
                <a:lnTo>
                  <a:pt x="507008" y="40505"/>
                </a:lnTo>
                <a:lnTo>
                  <a:pt x="512325" y="38151"/>
                </a:lnTo>
                <a:lnTo>
                  <a:pt x="544195" y="38151"/>
                </a:lnTo>
                <a:lnTo>
                  <a:pt x="544108" y="37998"/>
                </a:lnTo>
                <a:lnTo>
                  <a:pt x="533508" y="29566"/>
                </a:lnTo>
                <a:lnTo>
                  <a:pt x="526701" y="27466"/>
                </a:lnTo>
                <a:close/>
              </a:path>
              <a:path w="630554" h="107950">
                <a:moveTo>
                  <a:pt x="537437" y="77826"/>
                </a:moveTo>
                <a:lnTo>
                  <a:pt x="536522" y="84329"/>
                </a:lnTo>
                <a:lnTo>
                  <a:pt x="534355" y="89138"/>
                </a:lnTo>
                <a:lnTo>
                  <a:pt x="527514" y="95403"/>
                </a:lnTo>
                <a:lnTo>
                  <a:pt x="523263" y="96961"/>
                </a:lnTo>
                <a:lnTo>
                  <a:pt x="543223" y="96961"/>
                </a:lnTo>
                <a:lnTo>
                  <a:pt x="545260" y="95200"/>
                </a:lnTo>
                <a:lnTo>
                  <a:pt x="548833" y="88291"/>
                </a:lnTo>
                <a:lnTo>
                  <a:pt x="550221" y="79486"/>
                </a:lnTo>
                <a:lnTo>
                  <a:pt x="537437" y="77826"/>
                </a:lnTo>
                <a:close/>
              </a:path>
              <a:path w="630554" h="107950">
                <a:moveTo>
                  <a:pt x="544195" y="38151"/>
                </a:moveTo>
                <a:lnTo>
                  <a:pt x="523213" y="38151"/>
                </a:lnTo>
                <a:lnTo>
                  <a:pt x="526904" y="39455"/>
                </a:lnTo>
                <a:lnTo>
                  <a:pt x="533017" y="44653"/>
                </a:lnTo>
                <a:lnTo>
                  <a:pt x="535151" y="48531"/>
                </a:lnTo>
                <a:lnTo>
                  <a:pt x="536353" y="53696"/>
                </a:lnTo>
                <a:lnTo>
                  <a:pt x="549002" y="51732"/>
                </a:lnTo>
                <a:lnTo>
                  <a:pt x="547512" y="43976"/>
                </a:lnTo>
                <a:lnTo>
                  <a:pt x="544195" y="38151"/>
                </a:lnTo>
                <a:close/>
              </a:path>
              <a:path w="630554" h="107950">
                <a:moveTo>
                  <a:pt x="595094" y="27466"/>
                </a:moveTo>
                <a:lnTo>
                  <a:pt x="561755" y="51014"/>
                </a:lnTo>
                <a:lnTo>
                  <a:pt x="559264" y="68208"/>
                </a:lnTo>
                <a:lnTo>
                  <a:pt x="559880" y="77044"/>
                </a:lnTo>
                <a:lnTo>
                  <a:pt x="587838" y="107015"/>
                </a:lnTo>
                <a:lnTo>
                  <a:pt x="595823" y="107663"/>
                </a:lnTo>
                <a:lnTo>
                  <a:pt x="604729" y="107663"/>
                </a:lnTo>
                <a:lnTo>
                  <a:pt x="612045" y="105496"/>
                </a:lnTo>
                <a:lnTo>
                  <a:pt x="623329" y="96961"/>
                </a:lnTo>
                <a:lnTo>
                  <a:pt x="589490" y="96961"/>
                </a:lnTo>
                <a:lnTo>
                  <a:pt x="584139" y="94726"/>
                </a:lnTo>
                <a:lnTo>
                  <a:pt x="575570" y="85768"/>
                </a:lnTo>
                <a:lnTo>
                  <a:pt x="573183" y="79316"/>
                </a:lnTo>
                <a:lnTo>
                  <a:pt x="572692" y="70883"/>
                </a:lnTo>
                <a:lnTo>
                  <a:pt x="629909" y="70883"/>
                </a:lnTo>
                <a:lnTo>
                  <a:pt x="629994" y="67412"/>
                </a:lnTo>
                <a:lnTo>
                  <a:pt x="629502" y="60181"/>
                </a:lnTo>
                <a:lnTo>
                  <a:pt x="573420" y="60181"/>
                </a:lnTo>
                <a:lnTo>
                  <a:pt x="573860" y="53493"/>
                </a:lnTo>
                <a:lnTo>
                  <a:pt x="576112" y="48142"/>
                </a:lnTo>
                <a:lnTo>
                  <a:pt x="584240" y="40149"/>
                </a:lnTo>
                <a:lnTo>
                  <a:pt x="589269" y="38151"/>
                </a:lnTo>
                <a:lnTo>
                  <a:pt x="620403" y="38151"/>
                </a:lnTo>
                <a:lnTo>
                  <a:pt x="620240" y="37931"/>
                </a:lnTo>
                <a:lnTo>
                  <a:pt x="615011" y="33352"/>
                </a:lnTo>
                <a:lnTo>
                  <a:pt x="609077" y="30082"/>
                </a:lnTo>
                <a:lnTo>
                  <a:pt x="602438" y="28120"/>
                </a:lnTo>
                <a:lnTo>
                  <a:pt x="595094" y="27466"/>
                </a:lnTo>
                <a:close/>
              </a:path>
              <a:path w="630554" h="107950">
                <a:moveTo>
                  <a:pt x="616109" y="81213"/>
                </a:moveTo>
                <a:lnTo>
                  <a:pt x="614144" y="86699"/>
                </a:lnTo>
                <a:lnTo>
                  <a:pt x="611469" y="90696"/>
                </a:lnTo>
                <a:lnTo>
                  <a:pt x="604729" y="95708"/>
                </a:lnTo>
                <a:lnTo>
                  <a:pt x="600649" y="96961"/>
                </a:lnTo>
                <a:lnTo>
                  <a:pt x="623329" y="96961"/>
                </a:lnTo>
                <a:lnTo>
                  <a:pt x="623508" y="96826"/>
                </a:lnTo>
                <a:lnTo>
                  <a:pt x="627446" y="90696"/>
                </a:lnTo>
                <a:lnTo>
                  <a:pt x="629554" y="82872"/>
                </a:lnTo>
                <a:lnTo>
                  <a:pt x="616109" y="81213"/>
                </a:lnTo>
                <a:close/>
              </a:path>
              <a:path w="630554" h="107950">
                <a:moveTo>
                  <a:pt x="620403" y="38151"/>
                </a:moveTo>
                <a:lnTo>
                  <a:pt x="601834" y="38151"/>
                </a:lnTo>
                <a:lnTo>
                  <a:pt x="607202" y="40657"/>
                </a:lnTo>
                <a:lnTo>
                  <a:pt x="614043" y="48904"/>
                </a:lnTo>
                <a:lnTo>
                  <a:pt x="615685" y="53730"/>
                </a:lnTo>
                <a:lnTo>
                  <a:pt x="616261" y="60181"/>
                </a:lnTo>
                <a:lnTo>
                  <a:pt x="629502" y="60181"/>
                </a:lnTo>
                <a:lnTo>
                  <a:pt x="629384" y="58445"/>
                </a:lnTo>
                <a:lnTo>
                  <a:pt x="627556" y="50544"/>
                </a:lnTo>
                <a:lnTo>
                  <a:pt x="624508" y="43706"/>
                </a:lnTo>
                <a:lnTo>
                  <a:pt x="620403" y="38151"/>
                </a:lnTo>
                <a:close/>
              </a:path>
            </a:pathLst>
          </a:custGeom>
          <a:solidFill>
            <a:srgbClr val="000000"/>
          </a:solidFill>
        </p:spPr>
        <p:txBody>
          <a:bodyPr wrap="square" lIns="0" tIns="0" rIns="0" bIns="0" rtlCol="0"/>
          <a:lstStyle/>
          <a:p>
            <a:endParaRPr/>
          </a:p>
        </p:txBody>
      </p:sp>
      <p:sp>
        <p:nvSpPr>
          <p:cNvPr id="352" name="object 352"/>
          <p:cNvSpPr/>
          <p:nvPr/>
        </p:nvSpPr>
        <p:spPr>
          <a:xfrm>
            <a:off x="6370114" y="5955097"/>
            <a:ext cx="501015" cy="139065"/>
          </a:xfrm>
          <a:custGeom>
            <a:avLst/>
            <a:gdLst/>
            <a:ahLst/>
            <a:cxnLst/>
            <a:rect l="l" t="t" r="r" b="b"/>
            <a:pathLst>
              <a:path w="501015" h="139064">
                <a:moveTo>
                  <a:pt x="34962" y="0"/>
                </a:moveTo>
                <a:lnTo>
                  <a:pt x="25642" y="0"/>
                </a:lnTo>
                <a:lnTo>
                  <a:pt x="19294" y="9077"/>
                </a:lnTo>
                <a:lnTo>
                  <a:pt x="3125" y="44387"/>
                </a:lnTo>
                <a:lnTo>
                  <a:pt x="0" y="69444"/>
                </a:lnTo>
                <a:lnTo>
                  <a:pt x="461" y="79033"/>
                </a:lnTo>
                <a:lnTo>
                  <a:pt x="11365" y="115887"/>
                </a:lnTo>
                <a:lnTo>
                  <a:pt x="25642" y="138868"/>
                </a:lnTo>
                <a:lnTo>
                  <a:pt x="34962" y="138868"/>
                </a:lnTo>
                <a:lnTo>
                  <a:pt x="25512" y="121521"/>
                </a:lnTo>
                <a:lnTo>
                  <a:pt x="18761" y="104170"/>
                </a:lnTo>
                <a:lnTo>
                  <a:pt x="14711" y="86812"/>
                </a:lnTo>
                <a:lnTo>
                  <a:pt x="13363" y="69359"/>
                </a:lnTo>
                <a:lnTo>
                  <a:pt x="13555" y="62621"/>
                </a:lnTo>
                <a:lnTo>
                  <a:pt x="23403" y="21471"/>
                </a:lnTo>
                <a:lnTo>
                  <a:pt x="25281" y="17170"/>
                </a:lnTo>
                <a:lnTo>
                  <a:pt x="29135" y="10024"/>
                </a:lnTo>
                <a:lnTo>
                  <a:pt x="34962" y="0"/>
                </a:lnTo>
                <a:close/>
              </a:path>
              <a:path w="501015" h="139064">
                <a:moveTo>
                  <a:pt x="64584" y="1811"/>
                </a:moveTo>
                <a:lnTo>
                  <a:pt x="51579" y="1811"/>
                </a:lnTo>
                <a:lnTo>
                  <a:pt x="51579" y="16764"/>
                </a:lnTo>
                <a:lnTo>
                  <a:pt x="64584" y="16764"/>
                </a:lnTo>
                <a:lnTo>
                  <a:pt x="64584" y="1811"/>
                </a:lnTo>
                <a:close/>
              </a:path>
              <a:path w="501015" h="139064">
                <a:moveTo>
                  <a:pt x="64584" y="31005"/>
                </a:moveTo>
                <a:lnTo>
                  <a:pt x="51579" y="31005"/>
                </a:lnTo>
                <a:lnTo>
                  <a:pt x="51579" y="107731"/>
                </a:lnTo>
                <a:lnTo>
                  <a:pt x="64584" y="107731"/>
                </a:lnTo>
                <a:lnTo>
                  <a:pt x="64584" y="31005"/>
                </a:lnTo>
                <a:close/>
              </a:path>
              <a:path w="501015" h="139064">
                <a:moveTo>
                  <a:pt x="97095" y="31005"/>
                </a:moveTo>
                <a:lnTo>
                  <a:pt x="85391" y="31005"/>
                </a:lnTo>
                <a:lnTo>
                  <a:pt x="85391" y="107731"/>
                </a:lnTo>
                <a:lnTo>
                  <a:pt x="98394" y="107731"/>
                </a:lnTo>
                <a:lnTo>
                  <a:pt x="98466" y="55762"/>
                </a:lnTo>
                <a:lnTo>
                  <a:pt x="100406" y="49327"/>
                </a:lnTo>
                <a:lnTo>
                  <a:pt x="108449" y="42300"/>
                </a:lnTo>
                <a:lnTo>
                  <a:pt x="109506" y="41910"/>
                </a:lnTo>
                <a:lnTo>
                  <a:pt x="97095" y="41910"/>
                </a:lnTo>
                <a:lnTo>
                  <a:pt x="97095" y="31005"/>
                </a:lnTo>
                <a:close/>
              </a:path>
              <a:path w="501015" h="139064">
                <a:moveTo>
                  <a:pt x="144572" y="40538"/>
                </a:moveTo>
                <a:lnTo>
                  <a:pt x="122236" y="40538"/>
                </a:lnTo>
                <a:lnTo>
                  <a:pt x="125259" y="41317"/>
                </a:lnTo>
                <a:lnTo>
                  <a:pt x="130412" y="44450"/>
                </a:lnTo>
                <a:lnTo>
                  <a:pt x="132207" y="46550"/>
                </a:lnTo>
                <a:lnTo>
                  <a:pt x="134230" y="51799"/>
                </a:lnTo>
                <a:lnTo>
                  <a:pt x="134735" y="55762"/>
                </a:lnTo>
                <a:lnTo>
                  <a:pt x="134735" y="107731"/>
                </a:lnTo>
                <a:lnTo>
                  <a:pt x="147739" y="107731"/>
                </a:lnTo>
                <a:lnTo>
                  <a:pt x="147739" y="54526"/>
                </a:lnTo>
                <a:lnTo>
                  <a:pt x="147499" y="50309"/>
                </a:lnTo>
                <a:lnTo>
                  <a:pt x="146246" y="44196"/>
                </a:lnTo>
                <a:lnTo>
                  <a:pt x="144898" y="40996"/>
                </a:lnTo>
                <a:lnTo>
                  <a:pt x="144572" y="40538"/>
                </a:lnTo>
                <a:close/>
              </a:path>
              <a:path w="501015" h="139064">
                <a:moveTo>
                  <a:pt x="126138" y="29261"/>
                </a:moveTo>
                <a:lnTo>
                  <a:pt x="121513" y="29261"/>
                </a:lnTo>
                <a:lnTo>
                  <a:pt x="114000" y="30051"/>
                </a:lnTo>
                <a:lnTo>
                  <a:pt x="107425" y="32423"/>
                </a:lnTo>
                <a:lnTo>
                  <a:pt x="101791" y="36376"/>
                </a:lnTo>
                <a:lnTo>
                  <a:pt x="97095" y="41910"/>
                </a:lnTo>
                <a:lnTo>
                  <a:pt x="109506" y="41910"/>
                </a:lnTo>
                <a:lnTo>
                  <a:pt x="113229" y="40538"/>
                </a:lnTo>
                <a:lnTo>
                  <a:pt x="144572" y="40538"/>
                </a:lnTo>
                <a:lnTo>
                  <a:pt x="141044" y="35594"/>
                </a:lnTo>
                <a:lnTo>
                  <a:pt x="138143" y="33426"/>
                </a:lnTo>
                <a:lnTo>
                  <a:pt x="130388" y="30090"/>
                </a:lnTo>
                <a:lnTo>
                  <a:pt x="126138" y="29261"/>
                </a:lnTo>
                <a:close/>
              </a:path>
              <a:path w="501015" h="139064">
                <a:moveTo>
                  <a:pt x="249073" y="1388"/>
                </a:moveTo>
                <a:lnTo>
                  <a:pt x="235679" y="1388"/>
                </a:lnTo>
                <a:lnTo>
                  <a:pt x="229295" y="3454"/>
                </a:lnTo>
                <a:lnTo>
                  <a:pt x="209822" y="38542"/>
                </a:lnTo>
                <a:lnTo>
                  <a:pt x="208857" y="55491"/>
                </a:lnTo>
                <a:lnTo>
                  <a:pt x="209511" y="69375"/>
                </a:lnTo>
                <a:lnTo>
                  <a:pt x="229725" y="106791"/>
                </a:lnTo>
                <a:lnTo>
                  <a:pt x="243401" y="109543"/>
                </a:lnTo>
                <a:lnTo>
                  <a:pt x="251156" y="109543"/>
                </a:lnTo>
                <a:lnTo>
                  <a:pt x="257574" y="107460"/>
                </a:lnTo>
                <a:lnTo>
                  <a:pt x="267734" y="99112"/>
                </a:lnTo>
                <a:lnTo>
                  <a:pt x="267909" y="98841"/>
                </a:lnTo>
                <a:lnTo>
                  <a:pt x="237423" y="98841"/>
                </a:lnTo>
                <a:lnTo>
                  <a:pt x="232382" y="95945"/>
                </a:lnTo>
                <a:lnTo>
                  <a:pt x="222217" y="55491"/>
                </a:lnTo>
                <a:lnTo>
                  <a:pt x="222639" y="43473"/>
                </a:lnTo>
                <a:lnTo>
                  <a:pt x="237271" y="12141"/>
                </a:lnTo>
                <a:lnTo>
                  <a:pt x="267307" y="12141"/>
                </a:lnTo>
                <a:lnTo>
                  <a:pt x="266176" y="10397"/>
                </a:lnTo>
                <a:lnTo>
                  <a:pt x="262637" y="7095"/>
                </a:lnTo>
                <a:lnTo>
                  <a:pt x="254069" y="2523"/>
                </a:lnTo>
                <a:lnTo>
                  <a:pt x="249073" y="1388"/>
                </a:lnTo>
                <a:close/>
              </a:path>
              <a:path w="501015" h="139064">
                <a:moveTo>
                  <a:pt x="267307" y="12141"/>
                </a:moveTo>
                <a:lnTo>
                  <a:pt x="249310" y="12141"/>
                </a:lnTo>
                <a:lnTo>
                  <a:pt x="254390" y="15003"/>
                </a:lnTo>
                <a:lnTo>
                  <a:pt x="258454" y="20743"/>
                </a:lnTo>
                <a:lnTo>
                  <a:pt x="261131" y="26137"/>
                </a:lnTo>
                <a:lnTo>
                  <a:pt x="263041" y="33729"/>
                </a:lnTo>
                <a:lnTo>
                  <a:pt x="264181" y="43473"/>
                </a:lnTo>
                <a:lnTo>
                  <a:pt x="264567" y="55491"/>
                </a:lnTo>
                <a:lnTo>
                  <a:pt x="264183" y="67442"/>
                </a:lnTo>
                <a:lnTo>
                  <a:pt x="249361" y="98841"/>
                </a:lnTo>
                <a:lnTo>
                  <a:pt x="267909" y="98841"/>
                </a:lnTo>
                <a:lnTo>
                  <a:pt x="277928" y="55491"/>
                </a:lnTo>
                <a:lnTo>
                  <a:pt x="277928" y="44992"/>
                </a:lnTo>
                <a:lnTo>
                  <a:pt x="277132" y="36644"/>
                </a:lnTo>
                <a:lnTo>
                  <a:pt x="273948" y="24265"/>
                </a:lnTo>
                <a:lnTo>
                  <a:pt x="271764" y="19016"/>
                </a:lnTo>
                <a:lnTo>
                  <a:pt x="267307" y="12141"/>
                </a:lnTo>
                <a:close/>
              </a:path>
              <a:path w="501015" h="139064">
                <a:moveTo>
                  <a:pt x="333824" y="1388"/>
                </a:moveTo>
                <a:lnTo>
                  <a:pt x="320430" y="1388"/>
                </a:lnTo>
                <a:lnTo>
                  <a:pt x="314046" y="3454"/>
                </a:lnTo>
                <a:lnTo>
                  <a:pt x="294573" y="38542"/>
                </a:lnTo>
                <a:lnTo>
                  <a:pt x="293608" y="55491"/>
                </a:lnTo>
                <a:lnTo>
                  <a:pt x="294262" y="69375"/>
                </a:lnTo>
                <a:lnTo>
                  <a:pt x="314465" y="106791"/>
                </a:lnTo>
                <a:lnTo>
                  <a:pt x="328135" y="109543"/>
                </a:lnTo>
                <a:lnTo>
                  <a:pt x="335890" y="109543"/>
                </a:lnTo>
                <a:lnTo>
                  <a:pt x="342308" y="107460"/>
                </a:lnTo>
                <a:lnTo>
                  <a:pt x="352468" y="99112"/>
                </a:lnTo>
                <a:lnTo>
                  <a:pt x="352644" y="98841"/>
                </a:lnTo>
                <a:lnTo>
                  <a:pt x="322174" y="98841"/>
                </a:lnTo>
                <a:lnTo>
                  <a:pt x="317133" y="95945"/>
                </a:lnTo>
                <a:lnTo>
                  <a:pt x="306968" y="55491"/>
                </a:lnTo>
                <a:lnTo>
                  <a:pt x="307388" y="43473"/>
                </a:lnTo>
                <a:lnTo>
                  <a:pt x="322022" y="12141"/>
                </a:lnTo>
                <a:lnTo>
                  <a:pt x="352058" y="12141"/>
                </a:lnTo>
                <a:lnTo>
                  <a:pt x="350927" y="10397"/>
                </a:lnTo>
                <a:lnTo>
                  <a:pt x="347388" y="7095"/>
                </a:lnTo>
                <a:lnTo>
                  <a:pt x="338803" y="2523"/>
                </a:lnTo>
                <a:lnTo>
                  <a:pt x="333824" y="1388"/>
                </a:lnTo>
                <a:close/>
              </a:path>
              <a:path w="501015" h="139064">
                <a:moveTo>
                  <a:pt x="352058" y="12141"/>
                </a:moveTo>
                <a:lnTo>
                  <a:pt x="334061" y="12141"/>
                </a:lnTo>
                <a:lnTo>
                  <a:pt x="339125" y="15003"/>
                </a:lnTo>
                <a:lnTo>
                  <a:pt x="343205" y="20743"/>
                </a:lnTo>
                <a:lnTo>
                  <a:pt x="345872" y="26137"/>
                </a:lnTo>
                <a:lnTo>
                  <a:pt x="347777" y="33729"/>
                </a:lnTo>
                <a:lnTo>
                  <a:pt x="348915" y="43473"/>
                </a:lnTo>
                <a:lnTo>
                  <a:pt x="349301" y="55491"/>
                </a:lnTo>
                <a:lnTo>
                  <a:pt x="348917" y="67442"/>
                </a:lnTo>
                <a:lnTo>
                  <a:pt x="334112" y="98841"/>
                </a:lnTo>
                <a:lnTo>
                  <a:pt x="352644" y="98841"/>
                </a:lnTo>
                <a:lnTo>
                  <a:pt x="362679" y="55491"/>
                </a:lnTo>
                <a:lnTo>
                  <a:pt x="362679" y="44992"/>
                </a:lnTo>
                <a:lnTo>
                  <a:pt x="361883" y="36644"/>
                </a:lnTo>
                <a:lnTo>
                  <a:pt x="358699" y="24265"/>
                </a:lnTo>
                <a:lnTo>
                  <a:pt x="356515" y="19016"/>
                </a:lnTo>
                <a:lnTo>
                  <a:pt x="352058" y="12141"/>
                </a:lnTo>
                <a:close/>
              </a:path>
              <a:path w="501015" h="139064">
                <a:moveTo>
                  <a:pt x="418575" y="1388"/>
                </a:moveTo>
                <a:lnTo>
                  <a:pt x="405181" y="1388"/>
                </a:lnTo>
                <a:lnTo>
                  <a:pt x="398780" y="3454"/>
                </a:lnTo>
                <a:lnTo>
                  <a:pt x="379316" y="38542"/>
                </a:lnTo>
                <a:lnTo>
                  <a:pt x="378342" y="55491"/>
                </a:lnTo>
                <a:lnTo>
                  <a:pt x="378999" y="69375"/>
                </a:lnTo>
                <a:lnTo>
                  <a:pt x="399210" y="106791"/>
                </a:lnTo>
                <a:lnTo>
                  <a:pt x="412886" y="109543"/>
                </a:lnTo>
                <a:lnTo>
                  <a:pt x="420641" y="109543"/>
                </a:lnTo>
                <a:lnTo>
                  <a:pt x="427059" y="107460"/>
                </a:lnTo>
                <a:lnTo>
                  <a:pt x="437219" y="99112"/>
                </a:lnTo>
                <a:lnTo>
                  <a:pt x="437394" y="98841"/>
                </a:lnTo>
                <a:lnTo>
                  <a:pt x="406908" y="98841"/>
                </a:lnTo>
                <a:lnTo>
                  <a:pt x="401884" y="95945"/>
                </a:lnTo>
                <a:lnTo>
                  <a:pt x="391719" y="55491"/>
                </a:lnTo>
                <a:lnTo>
                  <a:pt x="392139" y="43473"/>
                </a:lnTo>
                <a:lnTo>
                  <a:pt x="406773" y="12141"/>
                </a:lnTo>
                <a:lnTo>
                  <a:pt x="436792" y="12141"/>
                </a:lnTo>
                <a:lnTo>
                  <a:pt x="435661" y="10397"/>
                </a:lnTo>
                <a:lnTo>
                  <a:pt x="432122" y="7095"/>
                </a:lnTo>
                <a:lnTo>
                  <a:pt x="423554" y="2523"/>
                </a:lnTo>
                <a:lnTo>
                  <a:pt x="418575" y="1388"/>
                </a:lnTo>
                <a:close/>
              </a:path>
              <a:path w="501015" h="139064">
                <a:moveTo>
                  <a:pt x="436792" y="12141"/>
                </a:moveTo>
                <a:lnTo>
                  <a:pt x="418813" y="12141"/>
                </a:lnTo>
                <a:lnTo>
                  <a:pt x="423876" y="15003"/>
                </a:lnTo>
                <a:lnTo>
                  <a:pt x="427940" y="20743"/>
                </a:lnTo>
                <a:lnTo>
                  <a:pt x="430616" y="26137"/>
                </a:lnTo>
                <a:lnTo>
                  <a:pt x="432526" y="33729"/>
                </a:lnTo>
                <a:lnTo>
                  <a:pt x="433666" y="43473"/>
                </a:lnTo>
                <a:lnTo>
                  <a:pt x="434052" y="55491"/>
                </a:lnTo>
                <a:lnTo>
                  <a:pt x="433668" y="67442"/>
                </a:lnTo>
                <a:lnTo>
                  <a:pt x="418863" y="98841"/>
                </a:lnTo>
                <a:lnTo>
                  <a:pt x="437394" y="98841"/>
                </a:lnTo>
                <a:lnTo>
                  <a:pt x="447413" y="55491"/>
                </a:lnTo>
                <a:lnTo>
                  <a:pt x="447413" y="44992"/>
                </a:lnTo>
                <a:lnTo>
                  <a:pt x="446617" y="36644"/>
                </a:lnTo>
                <a:lnTo>
                  <a:pt x="443450" y="24265"/>
                </a:lnTo>
                <a:lnTo>
                  <a:pt x="441249" y="19016"/>
                </a:lnTo>
                <a:lnTo>
                  <a:pt x="436792" y="12141"/>
                </a:lnTo>
                <a:close/>
              </a:path>
              <a:path w="501015" h="139064">
                <a:moveTo>
                  <a:pt x="475234" y="0"/>
                </a:moveTo>
                <a:lnTo>
                  <a:pt x="465921" y="0"/>
                </a:lnTo>
                <a:lnTo>
                  <a:pt x="471797" y="10126"/>
                </a:lnTo>
                <a:lnTo>
                  <a:pt x="475658" y="17339"/>
                </a:lnTo>
                <a:lnTo>
                  <a:pt x="477537" y="21674"/>
                </a:lnTo>
                <a:lnTo>
                  <a:pt x="480484" y="28329"/>
                </a:lnTo>
                <a:lnTo>
                  <a:pt x="482770" y="35272"/>
                </a:lnTo>
                <a:lnTo>
                  <a:pt x="487511" y="69444"/>
                </a:lnTo>
                <a:lnTo>
                  <a:pt x="486161" y="86812"/>
                </a:lnTo>
                <a:lnTo>
                  <a:pt x="482113" y="104170"/>
                </a:lnTo>
                <a:lnTo>
                  <a:pt x="475367" y="121521"/>
                </a:lnTo>
                <a:lnTo>
                  <a:pt x="465921" y="138868"/>
                </a:lnTo>
                <a:lnTo>
                  <a:pt x="475234" y="138868"/>
                </a:lnTo>
                <a:lnTo>
                  <a:pt x="496673" y="97892"/>
                </a:lnTo>
                <a:lnTo>
                  <a:pt x="500888" y="69359"/>
                </a:lnTo>
                <a:lnTo>
                  <a:pt x="500539" y="60853"/>
                </a:lnTo>
                <a:lnTo>
                  <a:pt x="487047" y="18173"/>
                </a:lnTo>
                <a:lnTo>
                  <a:pt x="481584" y="9077"/>
                </a:lnTo>
                <a:lnTo>
                  <a:pt x="475234" y="0"/>
                </a:lnTo>
                <a:close/>
              </a:path>
            </a:pathLst>
          </a:custGeom>
          <a:solidFill>
            <a:srgbClr val="000000"/>
          </a:solidFill>
        </p:spPr>
        <p:txBody>
          <a:bodyPr wrap="square" lIns="0" tIns="0" rIns="0" bIns="0" rtlCol="0"/>
          <a:lstStyle/>
          <a:p>
            <a:endParaRPr/>
          </a:p>
        </p:txBody>
      </p:sp>
      <p:sp>
        <p:nvSpPr>
          <p:cNvPr id="353" name="object 353"/>
          <p:cNvSpPr txBox="1"/>
          <p:nvPr/>
        </p:nvSpPr>
        <p:spPr>
          <a:xfrm>
            <a:off x="6385686" y="1289049"/>
            <a:ext cx="5160010" cy="513080"/>
          </a:xfrm>
          <a:prstGeom prst="rect">
            <a:avLst/>
          </a:prstGeom>
        </p:spPr>
        <p:txBody>
          <a:bodyPr vert="horz" wrap="square" lIns="0" tIns="12065" rIns="0" bIns="0" rtlCol="0">
            <a:spAutoFit/>
          </a:bodyPr>
          <a:lstStyle/>
          <a:p>
            <a:pPr marL="12700" marR="5080">
              <a:lnSpc>
                <a:spcPct val="100000"/>
              </a:lnSpc>
              <a:spcBef>
                <a:spcPts val="95"/>
              </a:spcBef>
            </a:pPr>
            <a:r>
              <a:rPr sz="1600" b="1" spc="-5" dirty="0">
                <a:latin typeface="Arial"/>
                <a:cs typeface="Arial"/>
              </a:rPr>
              <a:t>Registered </a:t>
            </a:r>
            <a:r>
              <a:rPr sz="1600" b="1" spc="-10" dirty="0">
                <a:latin typeface="Arial"/>
                <a:cs typeface="Arial"/>
              </a:rPr>
              <a:t>prevalence </a:t>
            </a:r>
            <a:r>
              <a:rPr sz="1600" b="1" spc="-5" dirty="0">
                <a:latin typeface="Arial"/>
                <a:cs typeface="Arial"/>
              </a:rPr>
              <a:t>is expected to fall to ~120K by  2024</a:t>
            </a:r>
            <a:endParaRPr sz="1600">
              <a:latin typeface="Arial"/>
              <a:cs typeface="Arial"/>
            </a:endParaRPr>
          </a:p>
        </p:txBody>
      </p:sp>
      <p:sp>
        <p:nvSpPr>
          <p:cNvPr id="354" name="object 354"/>
          <p:cNvSpPr/>
          <p:nvPr/>
        </p:nvSpPr>
        <p:spPr>
          <a:xfrm>
            <a:off x="6361176" y="1827276"/>
            <a:ext cx="5495925" cy="0"/>
          </a:xfrm>
          <a:custGeom>
            <a:avLst/>
            <a:gdLst/>
            <a:ahLst/>
            <a:cxnLst/>
            <a:rect l="l" t="t" r="r" b="b"/>
            <a:pathLst>
              <a:path w="5495925">
                <a:moveTo>
                  <a:pt x="0" y="0"/>
                </a:moveTo>
                <a:lnTo>
                  <a:pt x="5495544" y="0"/>
                </a:lnTo>
              </a:path>
            </a:pathLst>
          </a:custGeom>
          <a:ln w="9144">
            <a:solidFill>
              <a:srgbClr val="000000"/>
            </a:solidFill>
          </a:ln>
        </p:spPr>
        <p:txBody>
          <a:bodyPr wrap="square" lIns="0" tIns="0" rIns="0" bIns="0" rtlCol="0"/>
          <a:lstStyle/>
          <a:p>
            <a:endParaRPr/>
          </a:p>
        </p:txBody>
      </p:sp>
      <p:sp>
        <p:nvSpPr>
          <p:cNvPr id="355" name="object 355"/>
          <p:cNvSpPr txBox="1"/>
          <p:nvPr/>
        </p:nvSpPr>
        <p:spPr>
          <a:xfrm>
            <a:off x="317398" y="6307632"/>
            <a:ext cx="861060" cy="147955"/>
          </a:xfrm>
          <a:prstGeom prst="rect">
            <a:avLst/>
          </a:prstGeom>
        </p:spPr>
        <p:txBody>
          <a:bodyPr vert="horz" wrap="square" lIns="0" tIns="12700" rIns="0" bIns="0" rtlCol="0">
            <a:spAutoFit/>
          </a:bodyPr>
          <a:lstStyle/>
          <a:p>
            <a:pPr marL="12700">
              <a:lnSpc>
                <a:spcPct val="100000"/>
              </a:lnSpc>
              <a:spcBef>
                <a:spcPts val="100"/>
              </a:spcBef>
            </a:pPr>
            <a:r>
              <a:rPr sz="800" spc="-5" dirty="0">
                <a:latin typeface="Arial"/>
                <a:cs typeface="Arial"/>
              </a:rPr>
              <a:t>Note: </a:t>
            </a:r>
            <a:r>
              <a:rPr sz="800" dirty="0">
                <a:latin typeface="Arial"/>
                <a:cs typeface="Arial"/>
              </a:rPr>
              <a:t>P-</a:t>
            </a:r>
            <a:r>
              <a:rPr sz="800" spc="-45" dirty="0">
                <a:latin typeface="Arial"/>
                <a:cs typeface="Arial"/>
              </a:rPr>
              <a:t> </a:t>
            </a:r>
            <a:r>
              <a:rPr sz="800" dirty="0">
                <a:latin typeface="Arial"/>
                <a:cs typeface="Arial"/>
              </a:rPr>
              <a:t>Projected</a:t>
            </a:r>
            <a:endParaRPr sz="800">
              <a:latin typeface="Arial"/>
              <a:cs typeface="Arial"/>
            </a:endParaRPr>
          </a:p>
        </p:txBody>
      </p:sp>
      <p:sp>
        <p:nvSpPr>
          <p:cNvPr id="356" name="object 356"/>
          <p:cNvSpPr/>
          <p:nvPr/>
        </p:nvSpPr>
        <p:spPr>
          <a:xfrm>
            <a:off x="7752588" y="3130295"/>
            <a:ext cx="307975" cy="160020"/>
          </a:xfrm>
          <a:custGeom>
            <a:avLst/>
            <a:gdLst/>
            <a:ahLst/>
            <a:cxnLst/>
            <a:rect l="l" t="t" r="r" b="b"/>
            <a:pathLst>
              <a:path w="307975" h="160020">
                <a:moveTo>
                  <a:pt x="0" y="160020"/>
                </a:moveTo>
                <a:lnTo>
                  <a:pt x="307848" y="160020"/>
                </a:lnTo>
                <a:lnTo>
                  <a:pt x="307848" y="0"/>
                </a:lnTo>
                <a:lnTo>
                  <a:pt x="0" y="0"/>
                </a:lnTo>
                <a:lnTo>
                  <a:pt x="0" y="160020"/>
                </a:lnTo>
                <a:close/>
              </a:path>
            </a:pathLst>
          </a:custGeom>
          <a:solidFill>
            <a:srgbClr val="FFFFFF"/>
          </a:solidFill>
        </p:spPr>
        <p:txBody>
          <a:bodyPr wrap="square" lIns="0" tIns="0" rIns="0" bIns="0" rtlCol="0"/>
          <a:lstStyle/>
          <a:p>
            <a:endParaRPr/>
          </a:p>
        </p:txBody>
      </p:sp>
      <p:sp>
        <p:nvSpPr>
          <p:cNvPr id="357" name="object 357"/>
          <p:cNvSpPr/>
          <p:nvPr/>
        </p:nvSpPr>
        <p:spPr>
          <a:xfrm>
            <a:off x="7752588" y="3130295"/>
            <a:ext cx="307975" cy="160020"/>
          </a:xfrm>
          <a:custGeom>
            <a:avLst/>
            <a:gdLst/>
            <a:ahLst/>
            <a:cxnLst/>
            <a:rect l="l" t="t" r="r" b="b"/>
            <a:pathLst>
              <a:path w="307975" h="160020">
                <a:moveTo>
                  <a:pt x="0" y="160020"/>
                </a:moveTo>
                <a:lnTo>
                  <a:pt x="307848" y="160020"/>
                </a:lnTo>
                <a:lnTo>
                  <a:pt x="307848" y="0"/>
                </a:lnTo>
                <a:lnTo>
                  <a:pt x="0" y="0"/>
                </a:lnTo>
                <a:lnTo>
                  <a:pt x="0" y="160020"/>
                </a:lnTo>
                <a:close/>
              </a:path>
            </a:pathLst>
          </a:custGeom>
          <a:ln w="9144">
            <a:solidFill>
              <a:srgbClr val="000000"/>
            </a:solidFill>
          </a:ln>
        </p:spPr>
        <p:txBody>
          <a:bodyPr wrap="square" lIns="0" tIns="0" rIns="0" bIns="0" rtlCol="0"/>
          <a:lstStyle/>
          <a:p>
            <a:endParaRPr/>
          </a:p>
        </p:txBody>
      </p:sp>
      <p:sp>
        <p:nvSpPr>
          <p:cNvPr id="358" name="object 358"/>
          <p:cNvSpPr txBox="1"/>
          <p:nvPr/>
        </p:nvSpPr>
        <p:spPr>
          <a:xfrm>
            <a:off x="7777353" y="3109976"/>
            <a:ext cx="259079" cy="193675"/>
          </a:xfrm>
          <a:prstGeom prst="rect">
            <a:avLst/>
          </a:prstGeom>
        </p:spPr>
        <p:txBody>
          <a:bodyPr vert="horz" wrap="square" lIns="0" tIns="13335" rIns="0" bIns="0" rtlCol="0">
            <a:spAutoFit/>
          </a:bodyPr>
          <a:lstStyle/>
          <a:p>
            <a:pPr marL="12700">
              <a:lnSpc>
                <a:spcPct val="100000"/>
              </a:lnSpc>
              <a:spcBef>
                <a:spcPts val="105"/>
              </a:spcBef>
            </a:pPr>
            <a:r>
              <a:rPr sz="1100" b="1" spc="-5" dirty="0">
                <a:latin typeface="Arial"/>
                <a:cs typeface="Arial"/>
              </a:rPr>
              <a:t>140</a:t>
            </a:r>
            <a:endParaRPr sz="1100">
              <a:latin typeface="Arial"/>
              <a:cs typeface="Arial"/>
            </a:endParaRPr>
          </a:p>
        </p:txBody>
      </p:sp>
      <p:sp>
        <p:nvSpPr>
          <p:cNvPr id="359" name="object 359"/>
          <p:cNvSpPr/>
          <p:nvPr/>
        </p:nvSpPr>
        <p:spPr>
          <a:xfrm>
            <a:off x="8420100" y="3211067"/>
            <a:ext cx="307975" cy="158750"/>
          </a:xfrm>
          <a:custGeom>
            <a:avLst/>
            <a:gdLst/>
            <a:ahLst/>
            <a:cxnLst/>
            <a:rect l="l" t="t" r="r" b="b"/>
            <a:pathLst>
              <a:path w="307975" h="158750">
                <a:moveTo>
                  <a:pt x="0" y="158496"/>
                </a:moveTo>
                <a:lnTo>
                  <a:pt x="307848" y="158496"/>
                </a:lnTo>
                <a:lnTo>
                  <a:pt x="307848" y="0"/>
                </a:lnTo>
                <a:lnTo>
                  <a:pt x="0" y="0"/>
                </a:lnTo>
                <a:lnTo>
                  <a:pt x="0" y="158496"/>
                </a:lnTo>
                <a:close/>
              </a:path>
            </a:pathLst>
          </a:custGeom>
          <a:solidFill>
            <a:srgbClr val="FFFFFF"/>
          </a:solidFill>
        </p:spPr>
        <p:txBody>
          <a:bodyPr wrap="square" lIns="0" tIns="0" rIns="0" bIns="0" rtlCol="0"/>
          <a:lstStyle/>
          <a:p>
            <a:endParaRPr/>
          </a:p>
        </p:txBody>
      </p:sp>
      <p:sp>
        <p:nvSpPr>
          <p:cNvPr id="360" name="object 360"/>
          <p:cNvSpPr/>
          <p:nvPr/>
        </p:nvSpPr>
        <p:spPr>
          <a:xfrm>
            <a:off x="8420100" y="3211067"/>
            <a:ext cx="307975" cy="158750"/>
          </a:xfrm>
          <a:custGeom>
            <a:avLst/>
            <a:gdLst/>
            <a:ahLst/>
            <a:cxnLst/>
            <a:rect l="l" t="t" r="r" b="b"/>
            <a:pathLst>
              <a:path w="307975" h="158750">
                <a:moveTo>
                  <a:pt x="0" y="158496"/>
                </a:moveTo>
                <a:lnTo>
                  <a:pt x="307848" y="158496"/>
                </a:lnTo>
                <a:lnTo>
                  <a:pt x="307848" y="0"/>
                </a:lnTo>
                <a:lnTo>
                  <a:pt x="0" y="0"/>
                </a:lnTo>
                <a:lnTo>
                  <a:pt x="0" y="158496"/>
                </a:lnTo>
                <a:close/>
              </a:path>
            </a:pathLst>
          </a:custGeom>
          <a:ln w="9144">
            <a:solidFill>
              <a:srgbClr val="000000"/>
            </a:solidFill>
          </a:ln>
        </p:spPr>
        <p:txBody>
          <a:bodyPr wrap="square" lIns="0" tIns="0" rIns="0" bIns="0" rtlCol="0"/>
          <a:lstStyle/>
          <a:p>
            <a:endParaRPr/>
          </a:p>
        </p:txBody>
      </p:sp>
      <p:sp>
        <p:nvSpPr>
          <p:cNvPr id="361" name="object 361"/>
          <p:cNvSpPr txBox="1"/>
          <p:nvPr/>
        </p:nvSpPr>
        <p:spPr>
          <a:xfrm>
            <a:off x="8444865" y="3189477"/>
            <a:ext cx="259079" cy="193675"/>
          </a:xfrm>
          <a:prstGeom prst="rect">
            <a:avLst/>
          </a:prstGeom>
        </p:spPr>
        <p:txBody>
          <a:bodyPr vert="horz" wrap="square" lIns="0" tIns="13335" rIns="0" bIns="0" rtlCol="0">
            <a:spAutoFit/>
          </a:bodyPr>
          <a:lstStyle/>
          <a:p>
            <a:pPr marL="12700">
              <a:lnSpc>
                <a:spcPct val="100000"/>
              </a:lnSpc>
              <a:spcBef>
                <a:spcPts val="105"/>
              </a:spcBef>
            </a:pPr>
            <a:r>
              <a:rPr sz="1100" b="1" spc="-5" dirty="0">
                <a:latin typeface="Arial"/>
                <a:cs typeface="Arial"/>
              </a:rPr>
              <a:t>132</a:t>
            </a:r>
            <a:endParaRPr sz="1100">
              <a:latin typeface="Arial"/>
              <a:cs typeface="Arial"/>
            </a:endParaRPr>
          </a:p>
        </p:txBody>
      </p:sp>
      <p:sp>
        <p:nvSpPr>
          <p:cNvPr id="362" name="object 362"/>
          <p:cNvSpPr/>
          <p:nvPr/>
        </p:nvSpPr>
        <p:spPr>
          <a:xfrm>
            <a:off x="9089135" y="3259835"/>
            <a:ext cx="307975" cy="158750"/>
          </a:xfrm>
          <a:custGeom>
            <a:avLst/>
            <a:gdLst/>
            <a:ahLst/>
            <a:cxnLst/>
            <a:rect l="l" t="t" r="r" b="b"/>
            <a:pathLst>
              <a:path w="307975" h="158750">
                <a:moveTo>
                  <a:pt x="0" y="158496"/>
                </a:moveTo>
                <a:lnTo>
                  <a:pt x="307848" y="158496"/>
                </a:lnTo>
                <a:lnTo>
                  <a:pt x="307848" y="0"/>
                </a:lnTo>
                <a:lnTo>
                  <a:pt x="0" y="0"/>
                </a:lnTo>
                <a:lnTo>
                  <a:pt x="0" y="158496"/>
                </a:lnTo>
                <a:close/>
              </a:path>
            </a:pathLst>
          </a:custGeom>
          <a:solidFill>
            <a:srgbClr val="FFFFFF"/>
          </a:solidFill>
        </p:spPr>
        <p:txBody>
          <a:bodyPr wrap="square" lIns="0" tIns="0" rIns="0" bIns="0" rtlCol="0"/>
          <a:lstStyle/>
          <a:p>
            <a:endParaRPr/>
          </a:p>
        </p:txBody>
      </p:sp>
      <p:sp>
        <p:nvSpPr>
          <p:cNvPr id="363" name="object 363"/>
          <p:cNvSpPr/>
          <p:nvPr/>
        </p:nvSpPr>
        <p:spPr>
          <a:xfrm>
            <a:off x="9089135" y="3259835"/>
            <a:ext cx="307975" cy="158750"/>
          </a:xfrm>
          <a:custGeom>
            <a:avLst/>
            <a:gdLst/>
            <a:ahLst/>
            <a:cxnLst/>
            <a:rect l="l" t="t" r="r" b="b"/>
            <a:pathLst>
              <a:path w="307975" h="158750">
                <a:moveTo>
                  <a:pt x="0" y="158496"/>
                </a:moveTo>
                <a:lnTo>
                  <a:pt x="307848" y="158496"/>
                </a:lnTo>
                <a:lnTo>
                  <a:pt x="307848" y="0"/>
                </a:lnTo>
                <a:lnTo>
                  <a:pt x="0" y="0"/>
                </a:lnTo>
                <a:lnTo>
                  <a:pt x="0" y="158496"/>
                </a:lnTo>
                <a:close/>
              </a:path>
            </a:pathLst>
          </a:custGeom>
          <a:ln w="9144">
            <a:solidFill>
              <a:srgbClr val="000000"/>
            </a:solidFill>
          </a:ln>
        </p:spPr>
        <p:txBody>
          <a:bodyPr wrap="square" lIns="0" tIns="0" rIns="0" bIns="0" rtlCol="0"/>
          <a:lstStyle/>
          <a:p>
            <a:endParaRPr/>
          </a:p>
        </p:txBody>
      </p:sp>
      <p:sp>
        <p:nvSpPr>
          <p:cNvPr id="364" name="object 364"/>
          <p:cNvSpPr txBox="1"/>
          <p:nvPr/>
        </p:nvSpPr>
        <p:spPr>
          <a:xfrm>
            <a:off x="9114535" y="3239262"/>
            <a:ext cx="259079" cy="193675"/>
          </a:xfrm>
          <a:prstGeom prst="rect">
            <a:avLst/>
          </a:prstGeom>
        </p:spPr>
        <p:txBody>
          <a:bodyPr vert="horz" wrap="square" lIns="0" tIns="13335" rIns="0" bIns="0" rtlCol="0">
            <a:spAutoFit/>
          </a:bodyPr>
          <a:lstStyle/>
          <a:p>
            <a:pPr marL="12700">
              <a:lnSpc>
                <a:spcPct val="100000"/>
              </a:lnSpc>
              <a:spcBef>
                <a:spcPts val="105"/>
              </a:spcBef>
            </a:pPr>
            <a:r>
              <a:rPr sz="1100" b="1" spc="-5" dirty="0">
                <a:latin typeface="Arial"/>
                <a:cs typeface="Arial"/>
              </a:rPr>
              <a:t>129</a:t>
            </a:r>
            <a:endParaRPr sz="1100">
              <a:latin typeface="Arial"/>
              <a:cs typeface="Arial"/>
            </a:endParaRPr>
          </a:p>
        </p:txBody>
      </p:sp>
      <p:sp>
        <p:nvSpPr>
          <p:cNvPr id="365" name="object 365"/>
          <p:cNvSpPr/>
          <p:nvPr/>
        </p:nvSpPr>
        <p:spPr>
          <a:xfrm>
            <a:off x="9730740" y="3369564"/>
            <a:ext cx="307975" cy="158750"/>
          </a:xfrm>
          <a:custGeom>
            <a:avLst/>
            <a:gdLst/>
            <a:ahLst/>
            <a:cxnLst/>
            <a:rect l="l" t="t" r="r" b="b"/>
            <a:pathLst>
              <a:path w="307975" h="158750">
                <a:moveTo>
                  <a:pt x="0" y="158496"/>
                </a:moveTo>
                <a:lnTo>
                  <a:pt x="307848" y="158496"/>
                </a:lnTo>
                <a:lnTo>
                  <a:pt x="307848" y="0"/>
                </a:lnTo>
                <a:lnTo>
                  <a:pt x="0" y="0"/>
                </a:lnTo>
                <a:lnTo>
                  <a:pt x="0" y="158496"/>
                </a:lnTo>
                <a:close/>
              </a:path>
            </a:pathLst>
          </a:custGeom>
          <a:solidFill>
            <a:srgbClr val="FFFFFF"/>
          </a:solidFill>
        </p:spPr>
        <p:txBody>
          <a:bodyPr wrap="square" lIns="0" tIns="0" rIns="0" bIns="0" rtlCol="0"/>
          <a:lstStyle/>
          <a:p>
            <a:endParaRPr/>
          </a:p>
        </p:txBody>
      </p:sp>
      <p:sp>
        <p:nvSpPr>
          <p:cNvPr id="366" name="object 366"/>
          <p:cNvSpPr/>
          <p:nvPr/>
        </p:nvSpPr>
        <p:spPr>
          <a:xfrm>
            <a:off x="9730740" y="3369564"/>
            <a:ext cx="307975" cy="158750"/>
          </a:xfrm>
          <a:custGeom>
            <a:avLst/>
            <a:gdLst/>
            <a:ahLst/>
            <a:cxnLst/>
            <a:rect l="l" t="t" r="r" b="b"/>
            <a:pathLst>
              <a:path w="307975" h="158750">
                <a:moveTo>
                  <a:pt x="0" y="158496"/>
                </a:moveTo>
                <a:lnTo>
                  <a:pt x="307848" y="158496"/>
                </a:lnTo>
                <a:lnTo>
                  <a:pt x="307848" y="0"/>
                </a:lnTo>
                <a:lnTo>
                  <a:pt x="0" y="0"/>
                </a:lnTo>
                <a:lnTo>
                  <a:pt x="0" y="158496"/>
                </a:lnTo>
                <a:close/>
              </a:path>
            </a:pathLst>
          </a:custGeom>
          <a:ln w="9144">
            <a:solidFill>
              <a:srgbClr val="000000"/>
            </a:solidFill>
          </a:ln>
        </p:spPr>
        <p:txBody>
          <a:bodyPr wrap="square" lIns="0" tIns="0" rIns="0" bIns="0" rtlCol="0"/>
          <a:lstStyle/>
          <a:p>
            <a:endParaRPr/>
          </a:p>
        </p:txBody>
      </p:sp>
      <p:sp>
        <p:nvSpPr>
          <p:cNvPr id="367" name="object 367"/>
          <p:cNvSpPr txBox="1"/>
          <p:nvPr/>
        </p:nvSpPr>
        <p:spPr>
          <a:xfrm>
            <a:off x="9755505" y="3348608"/>
            <a:ext cx="259079" cy="193675"/>
          </a:xfrm>
          <a:prstGeom prst="rect">
            <a:avLst/>
          </a:prstGeom>
        </p:spPr>
        <p:txBody>
          <a:bodyPr vert="horz" wrap="square" lIns="0" tIns="13335" rIns="0" bIns="0" rtlCol="0">
            <a:spAutoFit/>
          </a:bodyPr>
          <a:lstStyle/>
          <a:p>
            <a:pPr marL="12700">
              <a:lnSpc>
                <a:spcPct val="100000"/>
              </a:lnSpc>
              <a:spcBef>
                <a:spcPts val="105"/>
              </a:spcBef>
            </a:pPr>
            <a:r>
              <a:rPr sz="1100" b="1" spc="-5" dirty="0">
                <a:latin typeface="Arial"/>
                <a:cs typeface="Arial"/>
              </a:rPr>
              <a:t>122</a:t>
            </a:r>
            <a:endParaRPr sz="1100">
              <a:latin typeface="Arial"/>
              <a:cs typeface="Arial"/>
            </a:endParaRPr>
          </a:p>
        </p:txBody>
      </p:sp>
      <p:sp>
        <p:nvSpPr>
          <p:cNvPr id="368" name="object 368"/>
          <p:cNvSpPr/>
          <p:nvPr/>
        </p:nvSpPr>
        <p:spPr>
          <a:xfrm>
            <a:off x="10421111" y="3448811"/>
            <a:ext cx="307975" cy="158750"/>
          </a:xfrm>
          <a:custGeom>
            <a:avLst/>
            <a:gdLst/>
            <a:ahLst/>
            <a:cxnLst/>
            <a:rect l="l" t="t" r="r" b="b"/>
            <a:pathLst>
              <a:path w="307975" h="158750">
                <a:moveTo>
                  <a:pt x="0" y="158495"/>
                </a:moveTo>
                <a:lnTo>
                  <a:pt x="307848" y="158495"/>
                </a:lnTo>
                <a:lnTo>
                  <a:pt x="307848" y="0"/>
                </a:lnTo>
                <a:lnTo>
                  <a:pt x="0" y="0"/>
                </a:lnTo>
                <a:lnTo>
                  <a:pt x="0" y="158495"/>
                </a:lnTo>
                <a:close/>
              </a:path>
            </a:pathLst>
          </a:custGeom>
          <a:solidFill>
            <a:srgbClr val="FFFFFF"/>
          </a:solidFill>
        </p:spPr>
        <p:txBody>
          <a:bodyPr wrap="square" lIns="0" tIns="0" rIns="0" bIns="0" rtlCol="0"/>
          <a:lstStyle/>
          <a:p>
            <a:endParaRPr/>
          </a:p>
        </p:txBody>
      </p:sp>
      <p:sp>
        <p:nvSpPr>
          <p:cNvPr id="369" name="object 369"/>
          <p:cNvSpPr/>
          <p:nvPr/>
        </p:nvSpPr>
        <p:spPr>
          <a:xfrm>
            <a:off x="10421111" y="3448811"/>
            <a:ext cx="307975" cy="158750"/>
          </a:xfrm>
          <a:custGeom>
            <a:avLst/>
            <a:gdLst/>
            <a:ahLst/>
            <a:cxnLst/>
            <a:rect l="l" t="t" r="r" b="b"/>
            <a:pathLst>
              <a:path w="307975" h="158750">
                <a:moveTo>
                  <a:pt x="0" y="158495"/>
                </a:moveTo>
                <a:lnTo>
                  <a:pt x="307848" y="158495"/>
                </a:lnTo>
                <a:lnTo>
                  <a:pt x="307848" y="0"/>
                </a:lnTo>
                <a:lnTo>
                  <a:pt x="0" y="0"/>
                </a:lnTo>
                <a:lnTo>
                  <a:pt x="0" y="158495"/>
                </a:lnTo>
                <a:close/>
              </a:path>
            </a:pathLst>
          </a:custGeom>
          <a:ln w="9144">
            <a:solidFill>
              <a:srgbClr val="000000"/>
            </a:solidFill>
          </a:ln>
        </p:spPr>
        <p:txBody>
          <a:bodyPr wrap="square" lIns="0" tIns="0" rIns="0" bIns="0" rtlCol="0"/>
          <a:lstStyle/>
          <a:p>
            <a:endParaRPr/>
          </a:p>
        </p:txBody>
      </p:sp>
      <p:sp>
        <p:nvSpPr>
          <p:cNvPr id="370" name="object 370"/>
          <p:cNvSpPr txBox="1"/>
          <p:nvPr/>
        </p:nvSpPr>
        <p:spPr>
          <a:xfrm>
            <a:off x="10446257" y="3428238"/>
            <a:ext cx="259079" cy="193675"/>
          </a:xfrm>
          <a:prstGeom prst="rect">
            <a:avLst/>
          </a:prstGeom>
        </p:spPr>
        <p:txBody>
          <a:bodyPr vert="horz" wrap="square" lIns="0" tIns="13335" rIns="0" bIns="0" rtlCol="0">
            <a:spAutoFit/>
          </a:bodyPr>
          <a:lstStyle/>
          <a:p>
            <a:pPr marL="12700">
              <a:lnSpc>
                <a:spcPct val="100000"/>
              </a:lnSpc>
              <a:spcBef>
                <a:spcPts val="105"/>
              </a:spcBef>
            </a:pPr>
            <a:r>
              <a:rPr sz="1100" b="1" spc="-5" dirty="0">
                <a:latin typeface="Arial"/>
                <a:cs typeface="Arial"/>
              </a:rPr>
              <a:t>118</a:t>
            </a:r>
            <a:endParaRPr sz="1100">
              <a:latin typeface="Arial"/>
              <a:cs typeface="Arial"/>
            </a:endParaRPr>
          </a:p>
        </p:txBody>
      </p:sp>
      <p:sp>
        <p:nvSpPr>
          <p:cNvPr id="371" name="object 371"/>
          <p:cNvSpPr txBox="1"/>
          <p:nvPr/>
        </p:nvSpPr>
        <p:spPr>
          <a:xfrm>
            <a:off x="317398" y="6439225"/>
            <a:ext cx="1605915" cy="139700"/>
          </a:xfrm>
          <a:prstGeom prst="rect">
            <a:avLst/>
          </a:prstGeom>
        </p:spPr>
        <p:txBody>
          <a:bodyPr vert="horz" wrap="square" lIns="0" tIns="3175" rIns="0" bIns="0" rtlCol="0">
            <a:spAutoFit/>
          </a:bodyPr>
          <a:lstStyle/>
          <a:p>
            <a:pPr marL="12700">
              <a:lnSpc>
                <a:spcPct val="100000"/>
              </a:lnSpc>
              <a:spcBef>
                <a:spcPts val="25"/>
              </a:spcBef>
            </a:pPr>
            <a:r>
              <a:rPr sz="800" spc="-5" dirty="0">
                <a:latin typeface="Arial"/>
                <a:cs typeface="Arial"/>
              </a:rPr>
              <a:t>Source: IHME, </a:t>
            </a:r>
            <a:r>
              <a:rPr sz="800" dirty="0">
                <a:latin typeface="Arial"/>
                <a:cs typeface="Arial"/>
              </a:rPr>
              <a:t>Population</a:t>
            </a:r>
            <a:r>
              <a:rPr sz="800" spc="-5" dirty="0">
                <a:latin typeface="Arial"/>
                <a:cs typeface="Arial"/>
              </a:rPr>
              <a:t> </a:t>
            </a:r>
            <a:r>
              <a:rPr sz="800" dirty="0">
                <a:latin typeface="Arial"/>
                <a:cs typeface="Arial"/>
              </a:rPr>
              <a:t>Pyramid</a:t>
            </a:r>
            <a:endParaRPr sz="800">
              <a:latin typeface="Arial"/>
              <a:cs typeface="Arial"/>
            </a:endParaRPr>
          </a:p>
        </p:txBody>
      </p:sp>
      <p:sp>
        <p:nvSpPr>
          <p:cNvPr id="372" name="object 372"/>
          <p:cNvSpPr txBox="1"/>
          <p:nvPr/>
        </p:nvSpPr>
        <p:spPr>
          <a:xfrm>
            <a:off x="11780901" y="6647034"/>
            <a:ext cx="89535" cy="153670"/>
          </a:xfrm>
          <a:prstGeom prst="rect">
            <a:avLst/>
          </a:prstGeom>
        </p:spPr>
        <p:txBody>
          <a:bodyPr vert="horz" wrap="square" lIns="0" tIns="1905" rIns="0" bIns="0" rtlCol="0">
            <a:spAutoFit/>
          </a:bodyPr>
          <a:lstStyle/>
          <a:p>
            <a:pPr marL="12700">
              <a:lnSpc>
                <a:spcPct val="100000"/>
              </a:lnSpc>
              <a:spcBef>
                <a:spcPts val="15"/>
              </a:spcBef>
            </a:pPr>
            <a:r>
              <a:rPr sz="900" spc="-5" dirty="0">
                <a:solidFill>
                  <a:srgbClr val="5C5C5C"/>
                </a:solidFill>
                <a:latin typeface="Arial"/>
                <a:cs typeface="Arial"/>
              </a:rPr>
              <a:t>9</a:t>
            </a:r>
            <a:endParaRPr sz="900">
              <a:latin typeface="Arial"/>
              <a:cs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6598919"/>
            <a:ext cx="11857355" cy="0"/>
          </a:xfrm>
          <a:custGeom>
            <a:avLst/>
            <a:gdLst/>
            <a:ahLst/>
            <a:cxnLst/>
            <a:rect l="l" t="t" r="r" b="b"/>
            <a:pathLst>
              <a:path w="11857355">
                <a:moveTo>
                  <a:pt x="0" y="0"/>
                </a:moveTo>
                <a:lnTo>
                  <a:pt x="11856974" y="0"/>
                </a:lnTo>
              </a:path>
            </a:pathLst>
          </a:custGeom>
          <a:ln w="9144">
            <a:solidFill>
              <a:srgbClr val="B4B4B4"/>
            </a:solidFill>
          </a:ln>
        </p:spPr>
        <p:txBody>
          <a:bodyPr wrap="square" lIns="0" tIns="0" rIns="0" bIns="0" rtlCol="0"/>
          <a:lstStyle/>
          <a:p>
            <a:endParaRPr/>
          </a:p>
        </p:txBody>
      </p:sp>
      <p:sp>
        <p:nvSpPr>
          <p:cNvPr id="3" name="object 3"/>
          <p:cNvSpPr/>
          <p:nvPr/>
        </p:nvSpPr>
        <p:spPr>
          <a:xfrm>
            <a:off x="761" y="874013"/>
            <a:ext cx="11857355" cy="0"/>
          </a:xfrm>
          <a:custGeom>
            <a:avLst/>
            <a:gdLst/>
            <a:ahLst/>
            <a:cxnLst/>
            <a:rect l="l" t="t" r="r" b="b"/>
            <a:pathLst>
              <a:path w="11857355">
                <a:moveTo>
                  <a:pt x="0" y="0"/>
                </a:moveTo>
                <a:lnTo>
                  <a:pt x="11856974" y="0"/>
                </a:lnTo>
              </a:path>
            </a:pathLst>
          </a:custGeom>
          <a:ln w="19812">
            <a:solidFill>
              <a:srgbClr val="CC0000"/>
            </a:solidFill>
          </a:ln>
        </p:spPr>
        <p:txBody>
          <a:bodyPr wrap="square" lIns="0" tIns="0" rIns="0" bIns="0" rtlCol="0"/>
          <a:lstStyle/>
          <a:p>
            <a:endParaRPr/>
          </a:p>
        </p:txBody>
      </p:sp>
      <p:sp>
        <p:nvSpPr>
          <p:cNvPr id="4" name="object 4"/>
          <p:cNvSpPr/>
          <p:nvPr/>
        </p:nvSpPr>
        <p:spPr>
          <a:xfrm>
            <a:off x="795191" y="4231912"/>
            <a:ext cx="800735" cy="977900"/>
          </a:xfrm>
          <a:custGeom>
            <a:avLst/>
            <a:gdLst/>
            <a:ahLst/>
            <a:cxnLst/>
            <a:rect l="l" t="t" r="r" b="b"/>
            <a:pathLst>
              <a:path w="800735" h="977900">
                <a:moveTo>
                  <a:pt x="0" y="977642"/>
                </a:moveTo>
                <a:lnTo>
                  <a:pt x="800420" y="977642"/>
                </a:lnTo>
                <a:lnTo>
                  <a:pt x="800420" y="0"/>
                </a:lnTo>
                <a:lnTo>
                  <a:pt x="0" y="0"/>
                </a:lnTo>
                <a:lnTo>
                  <a:pt x="0" y="977642"/>
                </a:lnTo>
                <a:close/>
              </a:path>
            </a:pathLst>
          </a:custGeom>
          <a:solidFill>
            <a:srgbClr val="333333"/>
          </a:solidFill>
        </p:spPr>
        <p:txBody>
          <a:bodyPr wrap="square" lIns="0" tIns="0" rIns="0" bIns="0" rtlCol="0"/>
          <a:lstStyle/>
          <a:p>
            <a:endParaRPr/>
          </a:p>
        </p:txBody>
      </p:sp>
      <p:sp>
        <p:nvSpPr>
          <p:cNvPr id="5" name="object 5"/>
          <p:cNvSpPr/>
          <p:nvPr/>
        </p:nvSpPr>
        <p:spPr>
          <a:xfrm>
            <a:off x="1995834" y="2874947"/>
            <a:ext cx="800735" cy="2334895"/>
          </a:xfrm>
          <a:custGeom>
            <a:avLst/>
            <a:gdLst/>
            <a:ahLst/>
            <a:cxnLst/>
            <a:rect l="l" t="t" r="r" b="b"/>
            <a:pathLst>
              <a:path w="800735" h="2334895">
                <a:moveTo>
                  <a:pt x="0" y="2334606"/>
                </a:moveTo>
                <a:lnTo>
                  <a:pt x="800420" y="2334606"/>
                </a:lnTo>
                <a:lnTo>
                  <a:pt x="800420" y="0"/>
                </a:lnTo>
                <a:lnTo>
                  <a:pt x="0" y="0"/>
                </a:lnTo>
                <a:lnTo>
                  <a:pt x="0" y="2334606"/>
                </a:lnTo>
                <a:close/>
              </a:path>
            </a:pathLst>
          </a:custGeom>
          <a:solidFill>
            <a:srgbClr val="333333"/>
          </a:solidFill>
        </p:spPr>
        <p:txBody>
          <a:bodyPr wrap="square" lIns="0" tIns="0" rIns="0" bIns="0" rtlCol="0"/>
          <a:lstStyle/>
          <a:p>
            <a:endParaRPr/>
          </a:p>
        </p:txBody>
      </p:sp>
      <p:sp>
        <p:nvSpPr>
          <p:cNvPr id="6" name="object 6"/>
          <p:cNvSpPr/>
          <p:nvPr/>
        </p:nvSpPr>
        <p:spPr>
          <a:xfrm>
            <a:off x="3196553" y="2983049"/>
            <a:ext cx="800735" cy="2226945"/>
          </a:xfrm>
          <a:custGeom>
            <a:avLst/>
            <a:gdLst/>
            <a:ahLst/>
            <a:cxnLst/>
            <a:rect l="l" t="t" r="r" b="b"/>
            <a:pathLst>
              <a:path w="800735" h="2226945">
                <a:moveTo>
                  <a:pt x="0" y="2226504"/>
                </a:moveTo>
                <a:lnTo>
                  <a:pt x="800420" y="2226504"/>
                </a:lnTo>
                <a:lnTo>
                  <a:pt x="800420" y="0"/>
                </a:lnTo>
                <a:lnTo>
                  <a:pt x="0" y="0"/>
                </a:lnTo>
                <a:lnTo>
                  <a:pt x="0" y="2226504"/>
                </a:lnTo>
                <a:close/>
              </a:path>
            </a:pathLst>
          </a:custGeom>
          <a:solidFill>
            <a:srgbClr val="333333"/>
          </a:solidFill>
        </p:spPr>
        <p:txBody>
          <a:bodyPr wrap="square" lIns="0" tIns="0" rIns="0" bIns="0" rtlCol="0"/>
          <a:lstStyle/>
          <a:p>
            <a:endParaRPr/>
          </a:p>
        </p:txBody>
      </p:sp>
      <p:sp>
        <p:nvSpPr>
          <p:cNvPr id="7" name="object 7"/>
          <p:cNvSpPr/>
          <p:nvPr/>
        </p:nvSpPr>
        <p:spPr>
          <a:xfrm>
            <a:off x="4397196" y="2239289"/>
            <a:ext cx="800735" cy="2970530"/>
          </a:xfrm>
          <a:custGeom>
            <a:avLst/>
            <a:gdLst/>
            <a:ahLst/>
            <a:cxnLst/>
            <a:rect l="l" t="t" r="r" b="b"/>
            <a:pathLst>
              <a:path w="800735" h="2970529">
                <a:moveTo>
                  <a:pt x="0" y="2970265"/>
                </a:moveTo>
                <a:lnTo>
                  <a:pt x="800420" y="2970265"/>
                </a:lnTo>
                <a:lnTo>
                  <a:pt x="800420" y="0"/>
                </a:lnTo>
                <a:lnTo>
                  <a:pt x="0" y="0"/>
                </a:lnTo>
                <a:lnTo>
                  <a:pt x="0" y="2970265"/>
                </a:lnTo>
                <a:close/>
              </a:path>
            </a:pathLst>
          </a:custGeom>
          <a:solidFill>
            <a:srgbClr val="333333"/>
          </a:solidFill>
        </p:spPr>
        <p:txBody>
          <a:bodyPr wrap="square" lIns="0" tIns="0" rIns="0" bIns="0" rtlCol="0"/>
          <a:lstStyle/>
          <a:p>
            <a:endParaRPr/>
          </a:p>
        </p:txBody>
      </p:sp>
      <p:sp>
        <p:nvSpPr>
          <p:cNvPr id="8" name="object 8"/>
          <p:cNvSpPr/>
          <p:nvPr/>
        </p:nvSpPr>
        <p:spPr>
          <a:xfrm>
            <a:off x="5597839" y="3585357"/>
            <a:ext cx="800735" cy="1624330"/>
          </a:xfrm>
          <a:custGeom>
            <a:avLst/>
            <a:gdLst/>
            <a:ahLst/>
            <a:cxnLst/>
            <a:rect l="l" t="t" r="r" b="b"/>
            <a:pathLst>
              <a:path w="800735" h="1624329">
                <a:moveTo>
                  <a:pt x="0" y="1624196"/>
                </a:moveTo>
                <a:lnTo>
                  <a:pt x="800420" y="1624196"/>
                </a:lnTo>
                <a:lnTo>
                  <a:pt x="800420" y="0"/>
                </a:lnTo>
                <a:lnTo>
                  <a:pt x="0" y="0"/>
                </a:lnTo>
                <a:lnTo>
                  <a:pt x="0" y="1624196"/>
                </a:lnTo>
                <a:close/>
              </a:path>
            </a:pathLst>
          </a:custGeom>
          <a:solidFill>
            <a:srgbClr val="333333"/>
          </a:solidFill>
        </p:spPr>
        <p:txBody>
          <a:bodyPr wrap="square" lIns="0" tIns="0" rIns="0" bIns="0" rtlCol="0"/>
          <a:lstStyle/>
          <a:p>
            <a:endParaRPr/>
          </a:p>
        </p:txBody>
      </p:sp>
      <p:sp>
        <p:nvSpPr>
          <p:cNvPr id="9" name="object 9"/>
          <p:cNvSpPr/>
          <p:nvPr/>
        </p:nvSpPr>
        <p:spPr>
          <a:xfrm>
            <a:off x="4397196" y="5209554"/>
            <a:ext cx="800735" cy="0"/>
          </a:xfrm>
          <a:custGeom>
            <a:avLst/>
            <a:gdLst/>
            <a:ahLst/>
            <a:cxnLst/>
            <a:rect l="l" t="t" r="r" b="b"/>
            <a:pathLst>
              <a:path w="800735">
                <a:moveTo>
                  <a:pt x="0" y="0"/>
                </a:moveTo>
                <a:lnTo>
                  <a:pt x="800343" y="0"/>
                </a:lnTo>
              </a:path>
            </a:pathLst>
          </a:custGeom>
          <a:ln w="9524">
            <a:solidFill>
              <a:srgbClr val="FFFFFF"/>
            </a:solidFill>
          </a:ln>
        </p:spPr>
        <p:txBody>
          <a:bodyPr wrap="square" lIns="0" tIns="0" rIns="0" bIns="0" rtlCol="0"/>
          <a:lstStyle/>
          <a:p>
            <a:endParaRPr/>
          </a:p>
        </p:txBody>
      </p:sp>
      <p:sp>
        <p:nvSpPr>
          <p:cNvPr id="10" name="object 10"/>
          <p:cNvSpPr/>
          <p:nvPr/>
        </p:nvSpPr>
        <p:spPr>
          <a:xfrm>
            <a:off x="4397196" y="2239366"/>
            <a:ext cx="0" cy="2970530"/>
          </a:xfrm>
          <a:custGeom>
            <a:avLst/>
            <a:gdLst/>
            <a:ahLst/>
            <a:cxnLst/>
            <a:rect l="l" t="t" r="r" b="b"/>
            <a:pathLst>
              <a:path h="2970529">
                <a:moveTo>
                  <a:pt x="0" y="0"/>
                </a:moveTo>
                <a:lnTo>
                  <a:pt x="0" y="2970188"/>
                </a:lnTo>
              </a:path>
            </a:pathLst>
          </a:custGeom>
          <a:ln w="9524">
            <a:solidFill>
              <a:srgbClr val="FFFFFF"/>
            </a:solidFill>
          </a:ln>
        </p:spPr>
        <p:txBody>
          <a:bodyPr wrap="square" lIns="0" tIns="0" rIns="0" bIns="0" rtlCol="0"/>
          <a:lstStyle/>
          <a:p>
            <a:endParaRPr/>
          </a:p>
        </p:txBody>
      </p:sp>
      <p:sp>
        <p:nvSpPr>
          <p:cNvPr id="11" name="object 11"/>
          <p:cNvSpPr/>
          <p:nvPr/>
        </p:nvSpPr>
        <p:spPr>
          <a:xfrm>
            <a:off x="4397196" y="2239366"/>
            <a:ext cx="800735" cy="0"/>
          </a:xfrm>
          <a:custGeom>
            <a:avLst/>
            <a:gdLst/>
            <a:ahLst/>
            <a:cxnLst/>
            <a:rect l="l" t="t" r="r" b="b"/>
            <a:pathLst>
              <a:path w="800735">
                <a:moveTo>
                  <a:pt x="0" y="0"/>
                </a:moveTo>
                <a:lnTo>
                  <a:pt x="800343" y="0"/>
                </a:lnTo>
              </a:path>
            </a:pathLst>
          </a:custGeom>
          <a:ln w="9524">
            <a:solidFill>
              <a:srgbClr val="FFFFFF"/>
            </a:solidFill>
          </a:ln>
        </p:spPr>
        <p:txBody>
          <a:bodyPr wrap="square" lIns="0" tIns="0" rIns="0" bIns="0" rtlCol="0"/>
          <a:lstStyle/>
          <a:p>
            <a:endParaRPr/>
          </a:p>
        </p:txBody>
      </p:sp>
      <p:sp>
        <p:nvSpPr>
          <p:cNvPr id="12" name="object 12"/>
          <p:cNvSpPr/>
          <p:nvPr/>
        </p:nvSpPr>
        <p:spPr>
          <a:xfrm>
            <a:off x="3196553" y="2983075"/>
            <a:ext cx="0" cy="2226945"/>
          </a:xfrm>
          <a:custGeom>
            <a:avLst/>
            <a:gdLst/>
            <a:ahLst/>
            <a:cxnLst/>
            <a:rect l="l" t="t" r="r" b="b"/>
            <a:pathLst>
              <a:path h="2226945">
                <a:moveTo>
                  <a:pt x="0" y="0"/>
                </a:moveTo>
                <a:lnTo>
                  <a:pt x="0" y="2226479"/>
                </a:lnTo>
              </a:path>
            </a:pathLst>
          </a:custGeom>
          <a:ln w="9524">
            <a:solidFill>
              <a:srgbClr val="FFFFFF"/>
            </a:solidFill>
          </a:ln>
        </p:spPr>
        <p:txBody>
          <a:bodyPr wrap="square" lIns="0" tIns="0" rIns="0" bIns="0" rtlCol="0"/>
          <a:lstStyle/>
          <a:p>
            <a:endParaRPr/>
          </a:p>
        </p:txBody>
      </p:sp>
      <p:sp>
        <p:nvSpPr>
          <p:cNvPr id="13" name="object 13"/>
          <p:cNvSpPr/>
          <p:nvPr/>
        </p:nvSpPr>
        <p:spPr>
          <a:xfrm>
            <a:off x="3996897" y="2983075"/>
            <a:ext cx="0" cy="2226945"/>
          </a:xfrm>
          <a:custGeom>
            <a:avLst/>
            <a:gdLst/>
            <a:ahLst/>
            <a:cxnLst/>
            <a:rect l="l" t="t" r="r" b="b"/>
            <a:pathLst>
              <a:path h="2226945">
                <a:moveTo>
                  <a:pt x="0" y="0"/>
                </a:moveTo>
                <a:lnTo>
                  <a:pt x="0" y="2226479"/>
                </a:lnTo>
              </a:path>
            </a:pathLst>
          </a:custGeom>
          <a:ln w="9524">
            <a:solidFill>
              <a:srgbClr val="FFFFFF"/>
            </a:solidFill>
          </a:ln>
        </p:spPr>
        <p:txBody>
          <a:bodyPr wrap="square" lIns="0" tIns="0" rIns="0" bIns="0" rtlCol="0"/>
          <a:lstStyle/>
          <a:p>
            <a:endParaRPr/>
          </a:p>
        </p:txBody>
      </p:sp>
      <p:sp>
        <p:nvSpPr>
          <p:cNvPr id="14" name="object 14"/>
          <p:cNvSpPr/>
          <p:nvPr/>
        </p:nvSpPr>
        <p:spPr>
          <a:xfrm>
            <a:off x="5597838" y="3585332"/>
            <a:ext cx="0" cy="1624330"/>
          </a:xfrm>
          <a:custGeom>
            <a:avLst/>
            <a:gdLst/>
            <a:ahLst/>
            <a:cxnLst/>
            <a:rect l="l" t="t" r="r" b="b"/>
            <a:pathLst>
              <a:path h="1624329">
                <a:moveTo>
                  <a:pt x="0" y="0"/>
                </a:moveTo>
                <a:lnTo>
                  <a:pt x="0" y="1624222"/>
                </a:lnTo>
              </a:path>
            </a:pathLst>
          </a:custGeom>
          <a:ln w="9524">
            <a:solidFill>
              <a:srgbClr val="FFFFFF"/>
            </a:solidFill>
          </a:ln>
        </p:spPr>
        <p:txBody>
          <a:bodyPr wrap="square" lIns="0" tIns="0" rIns="0" bIns="0" rtlCol="0"/>
          <a:lstStyle/>
          <a:p>
            <a:endParaRPr/>
          </a:p>
        </p:txBody>
      </p:sp>
      <p:sp>
        <p:nvSpPr>
          <p:cNvPr id="15" name="object 15"/>
          <p:cNvSpPr/>
          <p:nvPr/>
        </p:nvSpPr>
        <p:spPr>
          <a:xfrm>
            <a:off x="6398183" y="3585332"/>
            <a:ext cx="0" cy="1624330"/>
          </a:xfrm>
          <a:custGeom>
            <a:avLst/>
            <a:gdLst/>
            <a:ahLst/>
            <a:cxnLst/>
            <a:rect l="l" t="t" r="r" b="b"/>
            <a:pathLst>
              <a:path h="1624329">
                <a:moveTo>
                  <a:pt x="0" y="0"/>
                </a:moveTo>
                <a:lnTo>
                  <a:pt x="0" y="1624222"/>
                </a:lnTo>
              </a:path>
            </a:pathLst>
          </a:custGeom>
          <a:ln w="9524">
            <a:solidFill>
              <a:srgbClr val="FFFFFF"/>
            </a:solidFill>
          </a:ln>
        </p:spPr>
        <p:txBody>
          <a:bodyPr wrap="square" lIns="0" tIns="0" rIns="0" bIns="0" rtlCol="0"/>
          <a:lstStyle/>
          <a:p>
            <a:endParaRPr/>
          </a:p>
        </p:txBody>
      </p:sp>
      <p:sp>
        <p:nvSpPr>
          <p:cNvPr id="16" name="object 16"/>
          <p:cNvSpPr/>
          <p:nvPr/>
        </p:nvSpPr>
        <p:spPr>
          <a:xfrm>
            <a:off x="5597838" y="5209554"/>
            <a:ext cx="800735" cy="0"/>
          </a:xfrm>
          <a:custGeom>
            <a:avLst/>
            <a:gdLst/>
            <a:ahLst/>
            <a:cxnLst/>
            <a:rect l="l" t="t" r="r" b="b"/>
            <a:pathLst>
              <a:path w="800735">
                <a:moveTo>
                  <a:pt x="0" y="0"/>
                </a:moveTo>
                <a:lnTo>
                  <a:pt x="800343" y="0"/>
                </a:lnTo>
              </a:path>
            </a:pathLst>
          </a:custGeom>
          <a:ln w="9524">
            <a:solidFill>
              <a:srgbClr val="FFFFFF"/>
            </a:solidFill>
          </a:ln>
        </p:spPr>
        <p:txBody>
          <a:bodyPr wrap="square" lIns="0" tIns="0" rIns="0" bIns="0" rtlCol="0"/>
          <a:lstStyle/>
          <a:p>
            <a:endParaRPr/>
          </a:p>
        </p:txBody>
      </p:sp>
      <p:sp>
        <p:nvSpPr>
          <p:cNvPr id="17" name="object 17"/>
          <p:cNvSpPr/>
          <p:nvPr/>
        </p:nvSpPr>
        <p:spPr>
          <a:xfrm>
            <a:off x="5197540" y="2239366"/>
            <a:ext cx="0" cy="2970530"/>
          </a:xfrm>
          <a:custGeom>
            <a:avLst/>
            <a:gdLst/>
            <a:ahLst/>
            <a:cxnLst/>
            <a:rect l="l" t="t" r="r" b="b"/>
            <a:pathLst>
              <a:path h="2970529">
                <a:moveTo>
                  <a:pt x="0" y="0"/>
                </a:moveTo>
                <a:lnTo>
                  <a:pt x="0" y="2970188"/>
                </a:lnTo>
              </a:path>
            </a:pathLst>
          </a:custGeom>
          <a:ln w="9524">
            <a:solidFill>
              <a:srgbClr val="FFFFFF"/>
            </a:solidFill>
          </a:ln>
        </p:spPr>
        <p:txBody>
          <a:bodyPr wrap="square" lIns="0" tIns="0" rIns="0" bIns="0" rtlCol="0"/>
          <a:lstStyle/>
          <a:p>
            <a:endParaRPr/>
          </a:p>
        </p:txBody>
      </p:sp>
      <p:sp>
        <p:nvSpPr>
          <p:cNvPr id="18" name="object 18"/>
          <p:cNvSpPr/>
          <p:nvPr/>
        </p:nvSpPr>
        <p:spPr>
          <a:xfrm>
            <a:off x="5597838" y="3585332"/>
            <a:ext cx="800735" cy="0"/>
          </a:xfrm>
          <a:custGeom>
            <a:avLst/>
            <a:gdLst/>
            <a:ahLst/>
            <a:cxnLst/>
            <a:rect l="l" t="t" r="r" b="b"/>
            <a:pathLst>
              <a:path w="800735">
                <a:moveTo>
                  <a:pt x="0" y="0"/>
                </a:moveTo>
                <a:lnTo>
                  <a:pt x="800343" y="0"/>
                </a:lnTo>
              </a:path>
            </a:pathLst>
          </a:custGeom>
          <a:ln w="9524">
            <a:solidFill>
              <a:srgbClr val="FFFFFF"/>
            </a:solidFill>
          </a:ln>
        </p:spPr>
        <p:txBody>
          <a:bodyPr wrap="square" lIns="0" tIns="0" rIns="0" bIns="0" rtlCol="0"/>
          <a:lstStyle/>
          <a:p>
            <a:endParaRPr/>
          </a:p>
        </p:txBody>
      </p:sp>
      <p:sp>
        <p:nvSpPr>
          <p:cNvPr id="19" name="object 19"/>
          <p:cNvSpPr/>
          <p:nvPr/>
        </p:nvSpPr>
        <p:spPr>
          <a:xfrm>
            <a:off x="1595611" y="4231887"/>
            <a:ext cx="0" cy="977900"/>
          </a:xfrm>
          <a:custGeom>
            <a:avLst/>
            <a:gdLst/>
            <a:ahLst/>
            <a:cxnLst/>
            <a:rect l="l" t="t" r="r" b="b"/>
            <a:pathLst>
              <a:path h="977900">
                <a:moveTo>
                  <a:pt x="0" y="0"/>
                </a:moveTo>
                <a:lnTo>
                  <a:pt x="0" y="977667"/>
                </a:lnTo>
              </a:path>
            </a:pathLst>
          </a:custGeom>
          <a:ln w="9524">
            <a:solidFill>
              <a:srgbClr val="FFFFFF"/>
            </a:solidFill>
          </a:ln>
        </p:spPr>
        <p:txBody>
          <a:bodyPr wrap="square" lIns="0" tIns="0" rIns="0" bIns="0" rtlCol="0"/>
          <a:lstStyle/>
          <a:p>
            <a:endParaRPr/>
          </a:p>
        </p:txBody>
      </p:sp>
      <p:sp>
        <p:nvSpPr>
          <p:cNvPr id="20" name="object 20"/>
          <p:cNvSpPr/>
          <p:nvPr/>
        </p:nvSpPr>
        <p:spPr>
          <a:xfrm>
            <a:off x="1995834" y="2874871"/>
            <a:ext cx="800735" cy="0"/>
          </a:xfrm>
          <a:custGeom>
            <a:avLst/>
            <a:gdLst/>
            <a:ahLst/>
            <a:cxnLst/>
            <a:rect l="l" t="t" r="r" b="b"/>
            <a:pathLst>
              <a:path w="800735">
                <a:moveTo>
                  <a:pt x="0" y="0"/>
                </a:moveTo>
                <a:lnTo>
                  <a:pt x="800420" y="0"/>
                </a:lnTo>
              </a:path>
            </a:pathLst>
          </a:custGeom>
          <a:ln w="9524">
            <a:solidFill>
              <a:srgbClr val="FFFFFF"/>
            </a:solidFill>
          </a:ln>
        </p:spPr>
        <p:txBody>
          <a:bodyPr wrap="square" lIns="0" tIns="0" rIns="0" bIns="0" rtlCol="0"/>
          <a:lstStyle/>
          <a:p>
            <a:endParaRPr/>
          </a:p>
        </p:txBody>
      </p:sp>
      <p:sp>
        <p:nvSpPr>
          <p:cNvPr id="21" name="object 21"/>
          <p:cNvSpPr/>
          <p:nvPr/>
        </p:nvSpPr>
        <p:spPr>
          <a:xfrm>
            <a:off x="795191" y="4231887"/>
            <a:ext cx="0" cy="977900"/>
          </a:xfrm>
          <a:custGeom>
            <a:avLst/>
            <a:gdLst/>
            <a:ahLst/>
            <a:cxnLst/>
            <a:rect l="l" t="t" r="r" b="b"/>
            <a:pathLst>
              <a:path h="977900">
                <a:moveTo>
                  <a:pt x="0" y="0"/>
                </a:moveTo>
                <a:lnTo>
                  <a:pt x="0" y="977667"/>
                </a:lnTo>
              </a:path>
            </a:pathLst>
          </a:custGeom>
          <a:ln w="9524">
            <a:solidFill>
              <a:srgbClr val="FFFFFF"/>
            </a:solidFill>
          </a:ln>
        </p:spPr>
        <p:txBody>
          <a:bodyPr wrap="square" lIns="0" tIns="0" rIns="0" bIns="0" rtlCol="0"/>
          <a:lstStyle/>
          <a:p>
            <a:endParaRPr/>
          </a:p>
        </p:txBody>
      </p:sp>
      <p:sp>
        <p:nvSpPr>
          <p:cNvPr id="22" name="object 22"/>
          <p:cNvSpPr/>
          <p:nvPr/>
        </p:nvSpPr>
        <p:spPr>
          <a:xfrm>
            <a:off x="795191" y="4231887"/>
            <a:ext cx="800735" cy="0"/>
          </a:xfrm>
          <a:custGeom>
            <a:avLst/>
            <a:gdLst/>
            <a:ahLst/>
            <a:cxnLst/>
            <a:rect l="l" t="t" r="r" b="b"/>
            <a:pathLst>
              <a:path w="800735">
                <a:moveTo>
                  <a:pt x="0" y="0"/>
                </a:moveTo>
                <a:lnTo>
                  <a:pt x="800420" y="0"/>
                </a:lnTo>
              </a:path>
            </a:pathLst>
          </a:custGeom>
          <a:ln w="9524">
            <a:solidFill>
              <a:srgbClr val="FFFFFF"/>
            </a:solidFill>
          </a:ln>
        </p:spPr>
        <p:txBody>
          <a:bodyPr wrap="square" lIns="0" tIns="0" rIns="0" bIns="0" rtlCol="0"/>
          <a:lstStyle/>
          <a:p>
            <a:endParaRPr/>
          </a:p>
        </p:txBody>
      </p:sp>
      <p:sp>
        <p:nvSpPr>
          <p:cNvPr id="23" name="object 23"/>
          <p:cNvSpPr/>
          <p:nvPr/>
        </p:nvSpPr>
        <p:spPr>
          <a:xfrm>
            <a:off x="795191" y="5209554"/>
            <a:ext cx="800735" cy="0"/>
          </a:xfrm>
          <a:custGeom>
            <a:avLst/>
            <a:gdLst/>
            <a:ahLst/>
            <a:cxnLst/>
            <a:rect l="l" t="t" r="r" b="b"/>
            <a:pathLst>
              <a:path w="800735">
                <a:moveTo>
                  <a:pt x="0" y="0"/>
                </a:moveTo>
                <a:lnTo>
                  <a:pt x="800420" y="0"/>
                </a:lnTo>
              </a:path>
            </a:pathLst>
          </a:custGeom>
          <a:ln w="9524">
            <a:solidFill>
              <a:srgbClr val="FFFFFF"/>
            </a:solidFill>
          </a:ln>
        </p:spPr>
        <p:txBody>
          <a:bodyPr wrap="square" lIns="0" tIns="0" rIns="0" bIns="0" rtlCol="0"/>
          <a:lstStyle/>
          <a:p>
            <a:endParaRPr/>
          </a:p>
        </p:txBody>
      </p:sp>
      <p:sp>
        <p:nvSpPr>
          <p:cNvPr id="24" name="object 24"/>
          <p:cNvSpPr/>
          <p:nvPr/>
        </p:nvSpPr>
        <p:spPr>
          <a:xfrm>
            <a:off x="3196553" y="2983075"/>
            <a:ext cx="800735" cy="0"/>
          </a:xfrm>
          <a:custGeom>
            <a:avLst/>
            <a:gdLst/>
            <a:ahLst/>
            <a:cxnLst/>
            <a:rect l="l" t="t" r="r" b="b"/>
            <a:pathLst>
              <a:path w="800735">
                <a:moveTo>
                  <a:pt x="0" y="0"/>
                </a:moveTo>
                <a:lnTo>
                  <a:pt x="800343" y="0"/>
                </a:lnTo>
              </a:path>
            </a:pathLst>
          </a:custGeom>
          <a:ln w="9524">
            <a:solidFill>
              <a:srgbClr val="FFFFFF"/>
            </a:solidFill>
          </a:ln>
        </p:spPr>
        <p:txBody>
          <a:bodyPr wrap="square" lIns="0" tIns="0" rIns="0" bIns="0" rtlCol="0"/>
          <a:lstStyle/>
          <a:p>
            <a:endParaRPr/>
          </a:p>
        </p:txBody>
      </p:sp>
      <p:sp>
        <p:nvSpPr>
          <p:cNvPr id="25" name="object 25"/>
          <p:cNvSpPr/>
          <p:nvPr/>
        </p:nvSpPr>
        <p:spPr>
          <a:xfrm>
            <a:off x="3196553" y="5209554"/>
            <a:ext cx="800735" cy="0"/>
          </a:xfrm>
          <a:custGeom>
            <a:avLst/>
            <a:gdLst/>
            <a:ahLst/>
            <a:cxnLst/>
            <a:rect l="l" t="t" r="r" b="b"/>
            <a:pathLst>
              <a:path w="800735">
                <a:moveTo>
                  <a:pt x="0" y="0"/>
                </a:moveTo>
                <a:lnTo>
                  <a:pt x="800343" y="0"/>
                </a:lnTo>
              </a:path>
            </a:pathLst>
          </a:custGeom>
          <a:ln w="9524">
            <a:solidFill>
              <a:srgbClr val="FFFFFF"/>
            </a:solidFill>
          </a:ln>
        </p:spPr>
        <p:txBody>
          <a:bodyPr wrap="square" lIns="0" tIns="0" rIns="0" bIns="0" rtlCol="0"/>
          <a:lstStyle/>
          <a:p>
            <a:endParaRPr/>
          </a:p>
        </p:txBody>
      </p:sp>
      <p:sp>
        <p:nvSpPr>
          <p:cNvPr id="26" name="object 26"/>
          <p:cNvSpPr/>
          <p:nvPr/>
        </p:nvSpPr>
        <p:spPr>
          <a:xfrm>
            <a:off x="2796254" y="2874871"/>
            <a:ext cx="0" cy="2334895"/>
          </a:xfrm>
          <a:custGeom>
            <a:avLst/>
            <a:gdLst/>
            <a:ahLst/>
            <a:cxnLst/>
            <a:rect l="l" t="t" r="r" b="b"/>
            <a:pathLst>
              <a:path h="2334895">
                <a:moveTo>
                  <a:pt x="0" y="0"/>
                </a:moveTo>
                <a:lnTo>
                  <a:pt x="0" y="2334683"/>
                </a:lnTo>
              </a:path>
            </a:pathLst>
          </a:custGeom>
          <a:ln w="9524">
            <a:solidFill>
              <a:srgbClr val="FFFFFF"/>
            </a:solidFill>
          </a:ln>
        </p:spPr>
        <p:txBody>
          <a:bodyPr wrap="square" lIns="0" tIns="0" rIns="0" bIns="0" rtlCol="0"/>
          <a:lstStyle/>
          <a:p>
            <a:endParaRPr/>
          </a:p>
        </p:txBody>
      </p:sp>
      <p:sp>
        <p:nvSpPr>
          <p:cNvPr id="27" name="object 27"/>
          <p:cNvSpPr/>
          <p:nvPr/>
        </p:nvSpPr>
        <p:spPr>
          <a:xfrm>
            <a:off x="1995834" y="5209554"/>
            <a:ext cx="800735" cy="0"/>
          </a:xfrm>
          <a:custGeom>
            <a:avLst/>
            <a:gdLst/>
            <a:ahLst/>
            <a:cxnLst/>
            <a:rect l="l" t="t" r="r" b="b"/>
            <a:pathLst>
              <a:path w="800735">
                <a:moveTo>
                  <a:pt x="0" y="0"/>
                </a:moveTo>
                <a:lnTo>
                  <a:pt x="800420" y="0"/>
                </a:lnTo>
              </a:path>
            </a:pathLst>
          </a:custGeom>
          <a:ln w="9524">
            <a:solidFill>
              <a:srgbClr val="FFFFFF"/>
            </a:solidFill>
          </a:ln>
        </p:spPr>
        <p:txBody>
          <a:bodyPr wrap="square" lIns="0" tIns="0" rIns="0" bIns="0" rtlCol="0"/>
          <a:lstStyle/>
          <a:p>
            <a:endParaRPr/>
          </a:p>
        </p:txBody>
      </p:sp>
      <p:sp>
        <p:nvSpPr>
          <p:cNvPr id="28" name="object 28"/>
          <p:cNvSpPr/>
          <p:nvPr/>
        </p:nvSpPr>
        <p:spPr>
          <a:xfrm>
            <a:off x="1995834" y="2874871"/>
            <a:ext cx="0" cy="2334895"/>
          </a:xfrm>
          <a:custGeom>
            <a:avLst/>
            <a:gdLst/>
            <a:ahLst/>
            <a:cxnLst/>
            <a:rect l="l" t="t" r="r" b="b"/>
            <a:pathLst>
              <a:path h="2334895">
                <a:moveTo>
                  <a:pt x="0" y="0"/>
                </a:moveTo>
                <a:lnTo>
                  <a:pt x="0" y="2334683"/>
                </a:lnTo>
              </a:path>
            </a:pathLst>
          </a:custGeom>
          <a:ln w="9524">
            <a:solidFill>
              <a:srgbClr val="FFFFFF"/>
            </a:solidFill>
          </a:ln>
        </p:spPr>
        <p:txBody>
          <a:bodyPr wrap="square" lIns="0" tIns="0" rIns="0" bIns="0" rtlCol="0"/>
          <a:lstStyle/>
          <a:p>
            <a:endParaRPr/>
          </a:p>
        </p:txBody>
      </p:sp>
      <p:sp>
        <p:nvSpPr>
          <p:cNvPr id="29" name="object 29"/>
          <p:cNvSpPr/>
          <p:nvPr/>
        </p:nvSpPr>
        <p:spPr>
          <a:xfrm>
            <a:off x="595067" y="5209554"/>
            <a:ext cx="6003290" cy="0"/>
          </a:xfrm>
          <a:custGeom>
            <a:avLst/>
            <a:gdLst/>
            <a:ahLst/>
            <a:cxnLst/>
            <a:rect l="l" t="t" r="r" b="b"/>
            <a:pathLst>
              <a:path w="6003290">
                <a:moveTo>
                  <a:pt x="0" y="0"/>
                </a:moveTo>
                <a:lnTo>
                  <a:pt x="6003264" y="0"/>
                </a:lnTo>
              </a:path>
            </a:pathLst>
          </a:custGeom>
          <a:ln w="9524">
            <a:solidFill>
              <a:srgbClr val="000000"/>
            </a:solidFill>
          </a:ln>
        </p:spPr>
        <p:txBody>
          <a:bodyPr wrap="square" lIns="0" tIns="0" rIns="0" bIns="0" rtlCol="0"/>
          <a:lstStyle/>
          <a:p>
            <a:endParaRPr/>
          </a:p>
        </p:txBody>
      </p:sp>
      <p:sp>
        <p:nvSpPr>
          <p:cNvPr id="30" name="object 30"/>
          <p:cNvSpPr/>
          <p:nvPr/>
        </p:nvSpPr>
        <p:spPr>
          <a:xfrm>
            <a:off x="595067" y="2044803"/>
            <a:ext cx="0" cy="3164840"/>
          </a:xfrm>
          <a:custGeom>
            <a:avLst/>
            <a:gdLst/>
            <a:ahLst/>
            <a:cxnLst/>
            <a:rect l="l" t="t" r="r" b="b"/>
            <a:pathLst>
              <a:path h="3164840">
                <a:moveTo>
                  <a:pt x="0" y="0"/>
                </a:moveTo>
                <a:lnTo>
                  <a:pt x="0" y="3164751"/>
                </a:lnTo>
              </a:path>
            </a:pathLst>
          </a:custGeom>
          <a:ln w="9524">
            <a:solidFill>
              <a:srgbClr val="000000"/>
            </a:solidFill>
          </a:ln>
        </p:spPr>
        <p:txBody>
          <a:bodyPr wrap="square" lIns="0" tIns="0" rIns="0" bIns="0" rtlCol="0"/>
          <a:lstStyle/>
          <a:p>
            <a:endParaRPr/>
          </a:p>
        </p:txBody>
      </p:sp>
      <p:sp>
        <p:nvSpPr>
          <p:cNvPr id="31" name="object 31"/>
          <p:cNvSpPr/>
          <p:nvPr/>
        </p:nvSpPr>
        <p:spPr>
          <a:xfrm>
            <a:off x="443444" y="5142422"/>
            <a:ext cx="80577" cy="126186"/>
          </a:xfrm>
          <a:prstGeom prst="rect">
            <a:avLst/>
          </a:prstGeom>
          <a:blipFill>
            <a:blip r:embed="rId2" cstate="print"/>
            <a:stretch>
              <a:fillRect/>
            </a:stretch>
          </a:blipFill>
        </p:spPr>
        <p:txBody>
          <a:bodyPr wrap="square" lIns="0" tIns="0" rIns="0" bIns="0" rtlCol="0"/>
          <a:lstStyle/>
          <a:p>
            <a:endParaRPr/>
          </a:p>
        </p:txBody>
      </p:sp>
      <p:sp>
        <p:nvSpPr>
          <p:cNvPr id="32" name="object 32"/>
          <p:cNvSpPr/>
          <p:nvPr/>
        </p:nvSpPr>
        <p:spPr>
          <a:xfrm>
            <a:off x="443444" y="4353425"/>
            <a:ext cx="81926" cy="124002"/>
          </a:xfrm>
          <a:prstGeom prst="rect">
            <a:avLst/>
          </a:prstGeom>
          <a:blipFill>
            <a:blip r:embed="rId3" cstate="print"/>
            <a:stretch>
              <a:fillRect/>
            </a:stretch>
          </a:blipFill>
        </p:spPr>
        <p:txBody>
          <a:bodyPr wrap="square" lIns="0" tIns="0" rIns="0" bIns="0" rtlCol="0"/>
          <a:lstStyle/>
          <a:p>
            <a:endParaRPr/>
          </a:p>
        </p:txBody>
      </p:sp>
      <p:sp>
        <p:nvSpPr>
          <p:cNvPr id="33" name="object 33"/>
          <p:cNvSpPr/>
          <p:nvPr/>
        </p:nvSpPr>
        <p:spPr>
          <a:xfrm>
            <a:off x="356194" y="3560059"/>
            <a:ext cx="167813" cy="126186"/>
          </a:xfrm>
          <a:prstGeom prst="rect">
            <a:avLst/>
          </a:prstGeom>
          <a:blipFill>
            <a:blip r:embed="rId4" cstate="print"/>
            <a:stretch>
              <a:fillRect/>
            </a:stretch>
          </a:blipFill>
        </p:spPr>
        <p:txBody>
          <a:bodyPr wrap="square" lIns="0" tIns="0" rIns="0" bIns="0" rtlCol="0"/>
          <a:lstStyle/>
          <a:p>
            <a:endParaRPr/>
          </a:p>
        </p:txBody>
      </p:sp>
      <p:sp>
        <p:nvSpPr>
          <p:cNvPr id="34" name="object 34"/>
          <p:cNvSpPr/>
          <p:nvPr/>
        </p:nvSpPr>
        <p:spPr>
          <a:xfrm>
            <a:off x="356194" y="2768954"/>
            <a:ext cx="169161" cy="125983"/>
          </a:xfrm>
          <a:prstGeom prst="rect">
            <a:avLst/>
          </a:prstGeom>
          <a:blipFill>
            <a:blip r:embed="rId5" cstate="print"/>
            <a:stretch>
              <a:fillRect/>
            </a:stretch>
          </a:blipFill>
        </p:spPr>
        <p:txBody>
          <a:bodyPr wrap="square" lIns="0" tIns="0" rIns="0" bIns="0" rtlCol="0"/>
          <a:lstStyle/>
          <a:p>
            <a:endParaRPr/>
          </a:p>
        </p:txBody>
      </p:sp>
      <p:sp>
        <p:nvSpPr>
          <p:cNvPr id="35" name="object 35"/>
          <p:cNvSpPr/>
          <p:nvPr/>
        </p:nvSpPr>
        <p:spPr>
          <a:xfrm>
            <a:off x="342510" y="1977747"/>
            <a:ext cx="181496" cy="126237"/>
          </a:xfrm>
          <a:prstGeom prst="rect">
            <a:avLst/>
          </a:prstGeom>
          <a:blipFill>
            <a:blip r:embed="rId6" cstate="print"/>
            <a:stretch>
              <a:fillRect/>
            </a:stretch>
          </a:blipFill>
        </p:spPr>
        <p:txBody>
          <a:bodyPr wrap="square" lIns="0" tIns="0" rIns="0" bIns="0" rtlCol="0"/>
          <a:lstStyle/>
          <a:p>
            <a:endParaRPr/>
          </a:p>
        </p:txBody>
      </p:sp>
      <p:sp>
        <p:nvSpPr>
          <p:cNvPr id="36" name="object 36"/>
          <p:cNvSpPr/>
          <p:nvPr/>
        </p:nvSpPr>
        <p:spPr>
          <a:xfrm>
            <a:off x="353496" y="1487782"/>
            <a:ext cx="3202970" cy="162051"/>
          </a:xfrm>
          <a:prstGeom prst="rect">
            <a:avLst/>
          </a:prstGeom>
          <a:blipFill>
            <a:blip r:embed="rId7" cstate="print"/>
            <a:stretch>
              <a:fillRect/>
            </a:stretch>
          </a:blipFill>
        </p:spPr>
        <p:txBody>
          <a:bodyPr wrap="square" lIns="0" tIns="0" rIns="0" bIns="0" rtlCol="0"/>
          <a:lstStyle/>
          <a:p>
            <a:endParaRPr/>
          </a:p>
        </p:txBody>
      </p:sp>
      <p:sp>
        <p:nvSpPr>
          <p:cNvPr id="37" name="object 37"/>
          <p:cNvSpPr/>
          <p:nvPr/>
        </p:nvSpPr>
        <p:spPr>
          <a:xfrm>
            <a:off x="356194" y="1686410"/>
            <a:ext cx="2750698" cy="162051"/>
          </a:xfrm>
          <a:prstGeom prst="rect">
            <a:avLst/>
          </a:prstGeom>
          <a:blipFill>
            <a:blip r:embed="rId8" cstate="print"/>
            <a:stretch>
              <a:fillRect/>
            </a:stretch>
          </a:blipFill>
        </p:spPr>
        <p:txBody>
          <a:bodyPr wrap="square" lIns="0" tIns="0" rIns="0" bIns="0" rtlCol="0"/>
          <a:lstStyle/>
          <a:p>
            <a:endParaRPr/>
          </a:p>
        </p:txBody>
      </p:sp>
      <p:sp>
        <p:nvSpPr>
          <p:cNvPr id="38" name="object 38"/>
          <p:cNvSpPr/>
          <p:nvPr/>
        </p:nvSpPr>
        <p:spPr>
          <a:xfrm>
            <a:off x="999735" y="5273994"/>
            <a:ext cx="394970" cy="125730"/>
          </a:xfrm>
          <a:custGeom>
            <a:avLst/>
            <a:gdLst/>
            <a:ahLst/>
            <a:cxnLst/>
            <a:rect l="l" t="t" r="r" b="b"/>
            <a:pathLst>
              <a:path w="394969" h="125729">
                <a:moveTo>
                  <a:pt x="24942" y="0"/>
                </a:moveTo>
                <a:lnTo>
                  <a:pt x="0" y="0"/>
                </a:lnTo>
                <a:lnTo>
                  <a:pt x="0" y="123570"/>
                </a:lnTo>
                <a:lnTo>
                  <a:pt x="24942" y="123570"/>
                </a:lnTo>
                <a:lnTo>
                  <a:pt x="24942" y="0"/>
                </a:lnTo>
                <a:close/>
              </a:path>
              <a:path w="394969" h="125729">
                <a:moveTo>
                  <a:pt x="71804" y="34061"/>
                </a:moveTo>
                <a:lnTo>
                  <a:pt x="49808" y="34061"/>
                </a:lnTo>
                <a:lnTo>
                  <a:pt x="49808" y="123570"/>
                </a:lnTo>
                <a:lnTo>
                  <a:pt x="73481" y="123570"/>
                </a:lnTo>
                <a:lnTo>
                  <a:pt x="73481" y="73024"/>
                </a:lnTo>
                <a:lnTo>
                  <a:pt x="74090" y="66166"/>
                </a:lnTo>
                <a:lnTo>
                  <a:pt x="88949" y="50164"/>
                </a:lnTo>
                <a:lnTo>
                  <a:pt x="129646" y="50164"/>
                </a:lnTo>
                <a:lnTo>
                  <a:pt x="129208" y="48310"/>
                </a:lnTo>
                <a:lnTo>
                  <a:pt x="128699" y="47218"/>
                </a:lnTo>
                <a:lnTo>
                  <a:pt x="71804" y="47218"/>
                </a:lnTo>
                <a:lnTo>
                  <a:pt x="71804" y="34061"/>
                </a:lnTo>
                <a:close/>
              </a:path>
              <a:path w="394969" h="125729">
                <a:moveTo>
                  <a:pt x="129646" y="50164"/>
                </a:moveTo>
                <a:lnTo>
                  <a:pt x="96239" y="50164"/>
                </a:lnTo>
                <a:lnTo>
                  <a:pt x="98982" y="50952"/>
                </a:lnTo>
                <a:lnTo>
                  <a:pt x="103529" y="54101"/>
                </a:lnTo>
                <a:lnTo>
                  <a:pt x="105180" y="56286"/>
                </a:lnTo>
                <a:lnTo>
                  <a:pt x="107212" y="61975"/>
                </a:lnTo>
                <a:lnTo>
                  <a:pt x="107694" y="68224"/>
                </a:lnTo>
                <a:lnTo>
                  <a:pt x="107694" y="123570"/>
                </a:lnTo>
                <a:lnTo>
                  <a:pt x="131392" y="123570"/>
                </a:lnTo>
                <a:lnTo>
                  <a:pt x="131392" y="61035"/>
                </a:lnTo>
                <a:lnTo>
                  <a:pt x="130960" y="55727"/>
                </a:lnTo>
                <a:lnTo>
                  <a:pt x="129646" y="50164"/>
                </a:lnTo>
                <a:close/>
              </a:path>
              <a:path w="394969" h="125729">
                <a:moveTo>
                  <a:pt x="106526" y="32029"/>
                </a:moveTo>
                <a:lnTo>
                  <a:pt x="101293" y="32029"/>
                </a:lnTo>
                <a:lnTo>
                  <a:pt x="92778" y="32977"/>
                </a:lnTo>
                <a:lnTo>
                  <a:pt x="85025" y="35823"/>
                </a:lnTo>
                <a:lnTo>
                  <a:pt x="78034" y="40569"/>
                </a:lnTo>
                <a:lnTo>
                  <a:pt x="71804" y="47218"/>
                </a:lnTo>
                <a:lnTo>
                  <a:pt x="128699" y="47218"/>
                </a:lnTo>
                <a:lnTo>
                  <a:pt x="106526" y="32029"/>
                </a:lnTo>
                <a:close/>
              </a:path>
              <a:path w="394969" h="125729">
                <a:moveTo>
                  <a:pt x="191056" y="32029"/>
                </a:moveTo>
                <a:lnTo>
                  <a:pt x="155982" y="58445"/>
                </a:lnTo>
                <a:lnTo>
                  <a:pt x="153312" y="78485"/>
                </a:lnTo>
                <a:lnTo>
                  <a:pt x="153998" y="88996"/>
                </a:lnTo>
                <a:lnTo>
                  <a:pt x="176403" y="122494"/>
                </a:lnTo>
                <a:lnTo>
                  <a:pt x="190726" y="125602"/>
                </a:lnTo>
                <a:lnTo>
                  <a:pt x="195780" y="125602"/>
                </a:lnTo>
                <a:lnTo>
                  <a:pt x="200809" y="124357"/>
                </a:lnTo>
                <a:lnTo>
                  <a:pt x="210741" y="119354"/>
                </a:lnTo>
                <a:lnTo>
                  <a:pt x="215059" y="115544"/>
                </a:lnTo>
                <a:lnTo>
                  <a:pt x="218716" y="110413"/>
                </a:lnTo>
                <a:lnTo>
                  <a:pt x="240712" y="110413"/>
                </a:lnTo>
                <a:lnTo>
                  <a:pt x="240712" y="106882"/>
                </a:lnTo>
                <a:lnTo>
                  <a:pt x="190624" y="106882"/>
                </a:lnTo>
                <a:lnTo>
                  <a:pt x="185265" y="103784"/>
                </a:lnTo>
                <a:lnTo>
                  <a:pt x="178813" y="93344"/>
                </a:lnTo>
                <a:lnTo>
                  <a:pt x="177492" y="86435"/>
                </a:lnTo>
                <a:lnTo>
                  <a:pt x="177554" y="67779"/>
                </a:lnTo>
                <a:lnTo>
                  <a:pt x="179397" y="61315"/>
                </a:lnTo>
                <a:lnTo>
                  <a:pt x="186967" y="52400"/>
                </a:lnTo>
                <a:lnTo>
                  <a:pt x="191691" y="50164"/>
                </a:lnTo>
                <a:lnTo>
                  <a:pt x="240712" y="50164"/>
                </a:lnTo>
                <a:lnTo>
                  <a:pt x="240712" y="44500"/>
                </a:lnTo>
                <a:lnTo>
                  <a:pt x="217014" y="44500"/>
                </a:lnTo>
                <a:lnTo>
                  <a:pt x="211290" y="39047"/>
                </a:lnTo>
                <a:lnTo>
                  <a:pt x="205054" y="35150"/>
                </a:lnTo>
                <a:lnTo>
                  <a:pt x="198309" y="32809"/>
                </a:lnTo>
                <a:lnTo>
                  <a:pt x="191056" y="32029"/>
                </a:lnTo>
                <a:close/>
              </a:path>
              <a:path w="394969" h="125729">
                <a:moveTo>
                  <a:pt x="240712" y="110413"/>
                </a:moveTo>
                <a:lnTo>
                  <a:pt x="218716" y="110413"/>
                </a:lnTo>
                <a:lnTo>
                  <a:pt x="218716" y="123570"/>
                </a:lnTo>
                <a:lnTo>
                  <a:pt x="240712" y="123570"/>
                </a:lnTo>
                <a:lnTo>
                  <a:pt x="240712" y="110413"/>
                </a:lnTo>
                <a:close/>
              </a:path>
              <a:path w="394969" h="125729">
                <a:moveTo>
                  <a:pt x="240712" y="50164"/>
                </a:moveTo>
                <a:lnTo>
                  <a:pt x="203095" y="50164"/>
                </a:lnTo>
                <a:lnTo>
                  <a:pt x="207845" y="52425"/>
                </a:lnTo>
                <a:lnTo>
                  <a:pt x="215262" y="61467"/>
                </a:lnTo>
                <a:lnTo>
                  <a:pt x="217116" y="68859"/>
                </a:lnTo>
                <a:lnTo>
                  <a:pt x="217116" y="88366"/>
                </a:lnTo>
                <a:lnTo>
                  <a:pt x="215211" y="95300"/>
                </a:lnTo>
                <a:lnTo>
                  <a:pt x="211376" y="99923"/>
                </a:lnTo>
                <a:lnTo>
                  <a:pt x="207566" y="104571"/>
                </a:lnTo>
                <a:lnTo>
                  <a:pt x="202918" y="106882"/>
                </a:lnTo>
                <a:lnTo>
                  <a:pt x="240712" y="106882"/>
                </a:lnTo>
                <a:lnTo>
                  <a:pt x="240712" y="50164"/>
                </a:lnTo>
                <a:close/>
              </a:path>
              <a:path w="394969" h="125729">
                <a:moveTo>
                  <a:pt x="240712" y="0"/>
                </a:moveTo>
                <a:lnTo>
                  <a:pt x="217014" y="0"/>
                </a:lnTo>
                <a:lnTo>
                  <a:pt x="217014" y="44500"/>
                </a:lnTo>
                <a:lnTo>
                  <a:pt x="240712" y="44500"/>
                </a:lnTo>
                <a:lnTo>
                  <a:pt x="240712" y="0"/>
                </a:lnTo>
                <a:close/>
              </a:path>
              <a:path w="394969" h="125729">
                <a:moveTo>
                  <a:pt x="290953" y="0"/>
                </a:moveTo>
                <a:lnTo>
                  <a:pt x="267255" y="0"/>
                </a:lnTo>
                <a:lnTo>
                  <a:pt x="267255" y="21920"/>
                </a:lnTo>
                <a:lnTo>
                  <a:pt x="290953" y="21920"/>
                </a:lnTo>
                <a:lnTo>
                  <a:pt x="290953" y="0"/>
                </a:lnTo>
                <a:close/>
              </a:path>
              <a:path w="394969" h="125729">
                <a:moveTo>
                  <a:pt x="290953" y="34061"/>
                </a:moveTo>
                <a:lnTo>
                  <a:pt x="267255" y="34061"/>
                </a:lnTo>
                <a:lnTo>
                  <a:pt x="267255" y="123570"/>
                </a:lnTo>
                <a:lnTo>
                  <a:pt x="290953" y="123570"/>
                </a:lnTo>
                <a:lnTo>
                  <a:pt x="290953" y="34061"/>
                </a:lnTo>
                <a:close/>
              </a:path>
              <a:path w="394969" h="125729">
                <a:moveTo>
                  <a:pt x="388408" y="50164"/>
                </a:moveTo>
                <a:lnTo>
                  <a:pt x="356179" y="50164"/>
                </a:lnTo>
                <a:lnTo>
                  <a:pt x="360421" y="51130"/>
                </a:lnTo>
                <a:lnTo>
                  <a:pt x="362682" y="53060"/>
                </a:lnTo>
                <a:lnTo>
                  <a:pt x="364917" y="55016"/>
                </a:lnTo>
                <a:lnTo>
                  <a:pt x="366034" y="58241"/>
                </a:lnTo>
                <a:lnTo>
                  <a:pt x="366034" y="65150"/>
                </a:lnTo>
                <a:lnTo>
                  <a:pt x="361767" y="66954"/>
                </a:lnTo>
                <a:lnTo>
                  <a:pt x="354096" y="68909"/>
                </a:lnTo>
                <a:lnTo>
                  <a:pt x="334818" y="72542"/>
                </a:lnTo>
                <a:lnTo>
                  <a:pt x="328544" y="74396"/>
                </a:lnTo>
                <a:lnTo>
                  <a:pt x="319832" y="78612"/>
                </a:lnTo>
                <a:lnTo>
                  <a:pt x="316454" y="81635"/>
                </a:lnTo>
                <a:lnTo>
                  <a:pt x="311628" y="89560"/>
                </a:lnTo>
                <a:lnTo>
                  <a:pt x="310409" y="94081"/>
                </a:lnTo>
                <a:lnTo>
                  <a:pt x="310409" y="106781"/>
                </a:lnTo>
                <a:lnTo>
                  <a:pt x="313076" y="113080"/>
                </a:lnTo>
                <a:lnTo>
                  <a:pt x="323693" y="123087"/>
                </a:lnTo>
                <a:lnTo>
                  <a:pt x="330957" y="125602"/>
                </a:lnTo>
                <a:lnTo>
                  <a:pt x="345384" y="125602"/>
                </a:lnTo>
                <a:lnTo>
                  <a:pt x="350312" y="124611"/>
                </a:lnTo>
                <a:lnTo>
                  <a:pt x="359532" y="120674"/>
                </a:lnTo>
                <a:lnTo>
                  <a:pt x="363850" y="117728"/>
                </a:lnTo>
                <a:lnTo>
                  <a:pt x="367888" y="113791"/>
                </a:lnTo>
                <a:lnTo>
                  <a:pt x="390646" y="113791"/>
                </a:lnTo>
                <a:lnTo>
                  <a:pt x="389650" y="108914"/>
                </a:lnTo>
                <a:lnTo>
                  <a:pt x="343429" y="108914"/>
                </a:lnTo>
                <a:lnTo>
                  <a:pt x="340279" y="107695"/>
                </a:lnTo>
                <a:lnTo>
                  <a:pt x="335326" y="102869"/>
                </a:lnTo>
                <a:lnTo>
                  <a:pt x="334107" y="99999"/>
                </a:lnTo>
                <a:lnTo>
                  <a:pt x="334107" y="93319"/>
                </a:lnTo>
                <a:lnTo>
                  <a:pt x="335656" y="90525"/>
                </a:lnTo>
                <a:lnTo>
                  <a:pt x="338730" y="88340"/>
                </a:lnTo>
                <a:lnTo>
                  <a:pt x="340762" y="86994"/>
                </a:lnTo>
                <a:lnTo>
                  <a:pt x="345054" y="85623"/>
                </a:lnTo>
                <a:lnTo>
                  <a:pt x="358211" y="82803"/>
                </a:lnTo>
                <a:lnTo>
                  <a:pt x="363012" y="81609"/>
                </a:lnTo>
                <a:lnTo>
                  <a:pt x="366034" y="80593"/>
                </a:lnTo>
                <a:lnTo>
                  <a:pt x="389171" y="80593"/>
                </a:lnTo>
                <a:lnTo>
                  <a:pt x="389296" y="66954"/>
                </a:lnTo>
                <a:lnTo>
                  <a:pt x="389300" y="56235"/>
                </a:lnTo>
                <a:lnTo>
                  <a:pt x="388408" y="50164"/>
                </a:lnTo>
                <a:close/>
              </a:path>
              <a:path w="394969" h="125729">
                <a:moveTo>
                  <a:pt x="390646" y="113791"/>
                </a:moveTo>
                <a:lnTo>
                  <a:pt x="367888" y="113791"/>
                </a:lnTo>
                <a:lnTo>
                  <a:pt x="368066" y="114248"/>
                </a:lnTo>
                <a:lnTo>
                  <a:pt x="369641" y="119658"/>
                </a:lnTo>
                <a:lnTo>
                  <a:pt x="370403" y="121995"/>
                </a:lnTo>
                <a:lnTo>
                  <a:pt x="371013" y="123570"/>
                </a:lnTo>
                <a:lnTo>
                  <a:pt x="394457" y="123570"/>
                </a:lnTo>
                <a:lnTo>
                  <a:pt x="392374" y="119303"/>
                </a:lnTo>
                <a:lnTo>
                  <a:pt x="390951" y="115290"/>
                </a:lnTo>
                <a:lnTo>
                  <a:pt x="390646" y="113791"/>
                </a:lnTo>
                <a:close/>
              </a:path>
              <a:path w="394969" h="125729">
                <a:moveTo>
                  <a:pt x="389171" y="80593"/>
                </a:moveTo>
                <a:lnTo>
                  <a:pt x="366034" y="80593"/>
                </a:lnTo>
                <a:lnTo>
                  <a:pt x="366034" y="90982"/>
                </a:lnTo>
                <a:lnTo>
                  <a:pt x="365729" y="94843"/>
                </a:lnTo>
                <a:lnTo>
                  <a:pt x="351531" y="108914"/>
                </a:lnTo>
                <a:lnTo>
                  <a:pt x="389650" y="108914"/>
                </a:lnTo>
                <a:lnTo>
                  <a:pt x="389427" y="107822"/>
                </a:lnTo>
                <a:lnTo>
                  <a:pt x="389102" y="102869"/>
                </a:lnTo>
                <a:lnTo>
                  <a:pt x="389171" y="80593"/>
                </a:lnTo>
                <a:close/>
              </a:path>
              <a:path w="394969" h="125729">
                <a:moveTo>
                  <a:pt x="362199" y="32029"/>
                </a:moveTo>
                <a:lnTo>
                  <a:pt x="351633" y="32029"/>
                </a:lnTo>
                <a:lnTo>
                  <a:pt x="343446" y="32419"/>
                </a:lnTo>
                <a:lnTo>
                  <a:pt x="312847" y="57479"/>
                </a:lnTo>
                <a:lnTo>
                  <a:pt x="334361" y="61366"/>
                </a:lnTo>
                <a:lnTo>
                  <a:pt x="335809" y="57200"/>
                </a:lnTo>
                <a:lnTo>
                  <a:pt x="337714" y="54304"/>
                </a:lnTo>
                <a:lnTo>
                  <a:pt x="342438" y="50977"/>
                </a:lnTo>
                <a:lnTo>
                  <a:pt x="345740" y="50164"/>
                </a:lnTo>
                <a:lnTo>
                  <a:pt x="388408" y="50164"/>
                </a:lnTo>
                <a:lnTo>
                  <a:pt x="388259" y="49148"/>
                </a:lnTo>
                <a:lnTo>
                  <a:pt x="384043" y="41452"/>
                </a:lnTo>
                <a:lnTo>
                  <a:pt x="380410" y="38277"/>
                </a:lnTo>
                <a:lnTo>
                  <a:pt x="370073" y="33299"/>
                </a:lnTo>
                <a:lnTo>
                  <a:pt x="362199" y="32029"/>
                </a:lnTo>
                <a:close/>
              </a:path>
            </a:pathLst>
          </a:custGeom>
          <a:solidFill>
            <a:srgbClr val="000000"/>
          </a:solidFill>
        </p:spPr>
        <p:txBody>
          <a:bodyPr wrap="square" lIns="0" tIns="0" rIns="0" bIns="0" rtlCol="0"/>
          <a:lstStyle/>
          <a:p>
            <a:endParaRPr/>
          </a:p>
        </p:txBody>
      </p:sp>
      <p:sp>
        <p:nvSpPr>
          <p:cNvPr id="39" name="object 39"/>
          <p:cNvSpPr/>
          <p:nvPr/>
        </p:nvSpPr>
        <p:spPr>
          <a:xfrm>
            <a:off x="1152412" y="4033716"/>
            <a:ext cx="81583" cy="126161"/>
          </a:xfrm>
          <a:prstGeom prst="rect">
            <a:avLst/>
          </a:prstGeom>
          <a:blipFill>
            <a:blip r:embed="rId9" cstate="print"/>
            <a:stretch>
              <a:fillRect/>
            </a:stretch>
          </a:blipFill>
        </p:spPr>
        <p:txBody>
          <a:bodyPr wrap="square" lIns="0" tIns="0" rIns="0" bIns="0" rtlCol="0"/>
          <a:lstStyle/>
          <a:p>
            <a:endParaRPr/>
          </a:p>
        </p:txBody>
      </p:sp>
      <p:sp>
        <p:nvSpPr>
          <p:cNvPr id="40" name="object 40"/>
          <p:cNvSpPr/>
          <p:nvPr/>
        </p:nvSpPr>
        <p:spPr>
          <a:xfrm>
            <a:off x="2286102" y="5271886"/>
            <a:ext cx="220901" cy="127786"/>
          </a:xfrm>
          <a:prstGeom prst="rect">
            <a:avLst/>
          </a:prstGeom>
          <a:blipFill>
            <a:blip r:embed="rId10" cstate="print"/>
            <a:stretch>
              <a:fillRect/>
            </a:stretch>
          </a:blipFill>
        </p:spPr>
        <p:txBody>
          <a:bodyPr wrap="square" lIns="0" tIns="0" rIns="0" bIns="0" rtlCol="0"/>
          <a:lstStyle/>
          <a:p>
            <a:endParaRPr/>
          </a:p>
        </p:txBody>
      </p:sp>
      <p:sp>
        <p:nvSpPr>
          <p:cNvPr id="41" name="object 41"/>
          <p:cNvSpPr/>
          <p:nvPr/>
        </p:nvSpPr>
        <p:spPr>
          <a:xfrm>
            <a:off x="2315921" y="2676752"/>
            <a:ext cx="169161" cy="126237"/>
          </a:xfrm>
          <a:prstGeom prst="rect">
            <a:avLst/>
          </a:prstGeom>
          <a:blipFill>
            <a:blip r:embed="rId11" cstate="print"/>
            <a:stretch>
              <a:fillRect/>
            </a:stretch>
          </a:blipFill>
        </p:spPr>
        <p:txBody>
          <a:bodyPr wrap="square" lIns="0" tIns="0" rIns="0" bIns="0" rtlCol="0"/>
          <a:lstStyle/>
          <a:p>
            <a:endParaRPr/>
          </a:p>
        </p:txBody>
      </p:sp>
      <p:sp>
        <p:nvSpPr>
          <p:cNvPr id="42" name="object 42"/>
          <p:cNvSpPr/>
          <p:nvPr/>
        </p:nvSpPr>
        <p:spPr>
          <a:xfrm>
            <a:off x="3486618" y="5273994"/>
            <a:ext cx="229613" cy="125678"/>
          </a:xfrm>
          <a:prstGeom prst="rect">
            <a:avLst/>
          </a:prstGeom>
          <a:blipFill>
            <a:blip r:embed="rId12" cstate="print"/>
            <a:stretch>
              <a:fillRect/>
            </a:stretch>
          </a:blipFill>
        </p:spPr>
        <p:txBody>
          <a:bodyPr wrap="square" lIns="0" tIns="0" rIns="0" bIns="0" rtlCol="0"/>
          <a:lstStyle/>
          <a:p>
            <a:endParaRPr/>
          </a:p>
        </p:txBody>
      </p:sp>
      <p:sp>
        <p:nvSpPr>
          <p:cNvPr id="43" name="object 43"/>
          <p:cNvSpPr/>
          <p:nvPr/>
        </p:nvSpPr>
        <p:spPr>
          <a:xfrm>
            <a:off x="3516589" y="2784955"/>
            <a:ext cx="167637" cy="123951"/>
          </a:xfrm>
          <a:prstGeom prst="rect">
            <a:avLst/>
          </a:prstGeom>
          <a:blipFill>
            <a:blip r:embed="rId13" cstate="print"/>
            <a:stretch>
              <a:fillRect/>
            </a:stretch>
          </a:blipFill>
        </p:spPr>
        <p:txBody>
          <a:bodyPr wrap="square" lIns="0" tIns="0" rIns="0" bIns="0" rtlCol="0"/>
          <a:lstStyle/>
          <a:p>
            <a:endParaRPr/>
          </a:p>
        </p:txBody>
      </p:sp>
      <p:sp>
        <p:nvSpPr>
          <p:cNvPr id="44" name="object 44"/>
          <p:cNvSpPr/>
          <p:nvPr/>
        </p:nvSpPr>
        <p:spPr>
          <a:xfrm>
            <a:off x="4494477" y="5271886"/>
            <a:ext cx="604004" cy="127786"/>
          </a:xfrm>
          <a:prstGeom prst="rect">
            <a:avLst/>
          </a:prstGeom>
          <a:blipFill>
            <a:blip r:embed="rId14" cstate="print"/>
            <a:stretch>
              <a:fillRect/>
            </a:stretch>
          </a:blipFill>
        </p:spPr>
        <p:txBody>
          <a:bodyPr wrap="square" lIns="0" tIns="0" rIns="0" bIns="0" rtlCol="0"/>
          <a:lstStyle/>
          <a:p>
            <a:endParaRPr/>
          </a:p>
        </p:txBody>
      </p:sp>
      <p:sp>
        <p:nvSpPr>
          <p:cNvPr id="45" name="object 45"/>
          <p:cNvSpPr/>
          <p:nvPr/>
        </p:nvSpPr>
        <p:spPr>
          <a:xfrm>
            <a:off x="4717232" y="2041246"/>
            <a:ext cx="168360" cy="125983"/>
          </a:xfrm>
          <a:prstGeom prst="rect">
            <a:avLst/>
          </a:prstGeom>
          <a:blipFill>
            <a:blip r:embed="rId15" cstate="print"/>
            <a:stretch>
              <a:fillRect/>
            </a:stretch>
          </a:blipFill>
        </p:spPr>
        <p:txBody>
          <a:bodyPr wrap="square" lIns="0" tIns="0" rIns="0" bIns="0" rtlCol="0"/>
          <a:lstStyle/>
          <a:p>
            <a:endParaRPr/>
          </a:p>
        </p:txBody>
      </p:sp>
      <p:sp>
        <p:nvSpPr>
          <p:cNvPr id="46" name="object 46"/>
          <p:cNvSpPr/>
          <p:nvPr/>
        </p:nvSpPr>
        <p:spPr>
          <a:xfrm>
            <a:off x="5600379" y="5271886"/>
            <a:ext cx="792723" cy="162000"/>
          </a:xfrm>
          <a:prstGeom prst="rect">
            <a:avLst/>
          </a:prstGeom>
          <a:blipFill>
            <a:blip r:embed="rId16" cstate="print"/>
            <a:stretch>
              <a:fillRect/>
            </a:stretch>
          </a:blipFill>
        </p:spPr>
        <p:txBody>
          <a:bodyPr wrap="square" lIns="0" tIns="0" rIns="0" bIns="0" rtlCol="0"/>
          <a:lstStyle/>
          <a:p>
            <a:endParaRPr/>
          </a:p>
        </p:txBody>
      </p:sp>
      <p:sp>
        <p:nvSpPr>
          <p:cNvPr id="47" name="object 47"/>
          <p:cNvSpPr/>
          <p:nvPr/>
        </p:nvSpPr>
        <p:spPr>
          <a:xfrm>
            <a:off x="5917875" y="3387137"/>
            <a:ext cx="167891" cy="126186"/>
          </a:xfrm>
          <a:prstGeom prst="rect">
            <a:avLst/>
          </a:prstGeom>
          <a:blipFill>
            <a:blip r:embed="rId17" cstate="print"/>
            <a:stretch>
              <a:fillRect/>
            </a:stretch>
          </a:blipFill>
        </p:spPr>
        <p:txBody>
          <a:bodyPr wrap="square" lIns="0" tIns="0" rIns="0" bIns="0" rtlCol="0"/>
          <a:lstStyle/>
          <a:p>
            <a:endParaRPr/>
          </a:p>
        </p:txBody>
      </p:sp>
      <p:sp>
        <p:nvSpPr>
          <p:cNvPr id="48" name="object 48"/>
          <p:cNvSpPr/>
          <p:nvPr/>
        </p:nvSpPr>
        <p:spPr>
          <a:xfrm>
            <a:off x="5666232" y="5558028"/>
            <a:ext cx="864235" cy="360045"/>
          </a:xfrm>
          <a:custGeom>
            <a:avLst/>
            <a:gdLst/>
            <a:ahLst/>
            <a:cxnLst/>
            <a:rect l="l" t="t" r="r" b="b"/>
            <a:pathLst>
              <a:path w="864234" h="360045">
                <a:moveTo>
                  <a:pt x="0" y="107899"/>
                </a:moveTo>
                <a:lnTo>
                  <a:pt x="216026" y="107899"/>
                </a:lnTo>
                <a:lnTo>
                  <a:pt x="216026" y="0"/>
                </a:lnTo>
                <a:lnTo>
                  <a:pt x="648080" y="0"/>
                </a:lnTo>
                <a:lnTo>
                  <a:pt x="648080" y="107899"/>
                </a:lnTo>
                <a:lnTo>
                  <a:pt x="864108" y="107899"/>
                </a:lnTo>
                <a:lnTo>
                  <a:pt x="432053" y="359664"/>
                </a:lnTo>
                <a:lnTo>
                  <a:pt x="0" y="107899"/>
                </a:lnTo>
                <a:close/>
              </a:path>
            </a:pathLst>
          </a:custGeom>
          <a:ln w="9143">
            <a:solidFill>
              <a:srgbClr val="CC0000"/>
            </a:solidFill>
          </a:ln>
        </p:spPr>
        <p:txBody>
          <a:bodyPr wrap="square" lIns="0" tIns="0" rIns="0" bIns="0" rtlCol="0"/>
          <a:lstStyle/>
          <a:p>
            <a:endParaRPr/>
          </a:p>
        </p:txBody>
      </p:sp>
      <p:sp>
        <p:nvSpPr>
          <p:cNvPr id="49" name="object 49"/>
          <p:cNvSpPr/>
          <p:nvPr/>
        </p:nvSpPr>
        <p:spPr>
          <a:xfrm>
            <a:off x="335279" y="5798820"/>
            <a:ext cx="5417820" cy="0"/>
          </a:xfrm>
          <a:custGeom>
            <a:avLst/>
            <a:gdLst/>
            <a:ahLst/>
            <a:cxnLst/>
            <a:rect l="l" t="t" r="r" b="b"/>
            <a:pathLst>
              <a:path w="5417820">
                <a:moveTo>
                  <a:pt x="0" y="0"/>
                </a:moveTo>
                <a:lnTo>
                  <a:pt x="5417439" y="0"/>
                </a:lnTo>
              </a:path>
            </a:pathLst>
          </a:custGeom>
          <a:ln w="9144">
            <a:solidFill>
              <a:srgbClr val="CC0000"/>
            </a:solidFill>
          </a:ln>
        </p:spPr>
        <p:txBody>
          <a:bodyPr wrap="square" lIns="0" tIns="0" rIns="0" bIns="0" rtlCol="0"/>
          <a:lstStyle/>
          <a:p>
            <a:endParaRPr/>
          </a:p>
        </p:txBody>
      </p:sp>
      <p:sp>
        <p:nvSpPr>
          <p:cNvPr id="50" name="object 50"/>
          <p:cNvSpPr/>
          <p:nvPr/>
        </p:nvSpPr>
        <p:spPr>
          <a:xfrm>
            <a:off x="6444996" y="5798820"/>
            <a:ext cx="5417820" cy="0"/>
          </a:xfrm>
          <a:custGeom>
            <a:avLst/>
            <a:gdLst/>
            <a:ahLst/>
            <a:cxnLst/>
            <a:rect l="l" t="t" r="r" b="b"/>
            <a:pathLst>
              <a:path w="5417820">
                <a:moveTo>
                  <a:pt x="0" y="0"/>
                </a:moveTo>
                <a:lnTo>
                  <a:pt x="5417438" y="0"/>
                </a:lnTo>
              </a:path>
            </a:pathLst>
          </a:custGeom>
          <a:ln w="9144">
            <a:solidFill>
              <a:srgbClr val="CC0000"/>
            </a:solidFill>
          </a:ln>
        </p:spPr>
        <p:txBody>
          <a:bodyPr wrap="square" lIns="0" tIns="0" rIns="0" bIns="0" rtlCol="0"/>
          <a:lstStyle/>
          <a:p>
            <a:endParaRPr/>
          </a:p>
        </p:txBody>
      </p:sp>
      <p:sp>
        <p:nvSpPr>
          <p:cNvPr id="51" name="object 51"/>
          <p:cNvSpPr/>
          <p:nvPr/>
        </p:nvSpPr>
        <p:spPr>
          <a:xfrm>
            <a:off x="7572756" y="1586483"/>
            <a:ext cx="4283710" cy="0"/>
          </a:xfrm>
          <a:custGeom>
            <a:avLst/>
            <a:gdLst/>
            <a:ahLst/>
            <a:cxnLst/>
            <a:rect l="l" t="t" r="r" b="b"/>
            <a:pathLst>
              <a:path w="4283709">
                <a:moveTo>
                  <a:pt x="0" y="0"/>
                </a:moveTo>
                <a:lnTo>
                  <a:pt x="4283583" y="0"/>
                </a:lnTo>
              </a:path>
            </a:pathLst>
          </a:custGeom>
          <a:ln w="9144">
            <a:solidFill>
              <a:srgbClr val="000000"/>
            </a:solidFill>
          </a:ln>
        </p:spPr>
        <p:txBody>
          <a:bodyPr wrap="square" lIns="0" tIns="0" rIns="0" bIns="0" rtlCol="0"/>
          <a:lstStyle/>
          <a:p>
            <a:endParaRPr/>
          </a:p>
        </p:txBody>
      </p:sp>
      <p:sp>
        <p:nvSpPr>
          <p:cNvPr id="52" name="object 52"/>
          <p:cNvSpPr txBox="1"/>
          <p:nvPr/>
        </p:nvSpPr>
        <p:spPr>
          <a:xfrm>
            <a:off x="317398" y="5938215"/>
            <a:ext cx="9285605" cy="517525"/>
          </a:xfrm>
          <a:prstGeom prst="rect">
            <a:avLst/>
          </a:prstGeom>
        </p:spPr>
        <p:txBody>
          <a:bodyPr vert="horz" wrap="square" lIns="0" tIns="12065" rIns="0" bIns="0" rtlCol="0">
            <a:spAutoFit/>
          </a:bodyPr>
          <a:lstStyle/>
          <a:p>
            <a:pPr marL="2289810">
              <a:lnSpc>
                <a:spcPct val="100000"/>
              </a:lnSpc>
              <a:spcBef>
                <a:spcPts val="95"/>
              </a:spcBef>
            </a:pPr>
            <a:r>
              <a:rPr sz="1600" b="1" spc="-5" dirty="0">
                <a:solidFill>
                  <a:srgbClr val="CC0000"/>
                </a:solidFill>
                <a:latin typeface="Arial"/>
                <a:cs typeface="Arial"/>
              </a:rPr>
              <a:t>Incidence rates in </a:t>
            </a:r>
            <a:r>
              <a:rPr sz="1600" b="1" spc="-10" dirty="0">
                <a:solidFill>
                  <a:srgbClr val="CC0000"/>
                </a:solidFill>
                <a:latin typeface="Arial"/>
                <a:cs typeface="Arial"/>
              </a:rPr>
              <a:t>developed </a:t>
            </a:r>
            <a:r>
              <a:rPr sz="1600" b="1" spc="-5" dirty="0">
                <a:solidFill>
                  <a:srgbClr val="CC0000"/>
                </a:solidFill>
                <a:latin typeface="Arial"/>
                <a:cs typeface="Arial"/>
              </a:rPr>
              <a:t>countries are </a:t>
            </a:r>
            <a:r>
              <a:rPr sz="1600" b="1" dirty="0">
                <a:solidFill>
                  <a:srgbClr val="CC0000"/>
                </a:solidFill>
                <a:latin typeface="Arial"/>
                <a:cs typeface="Arial"/>
              </a:rPr>
              <a:t>2-3 </a:t>
            </a:r>
            <a:r>
              <a:rPr sz="1600" b="1" spc="-5" dirty="0">
                <a:solidFill>
                  <a:srgbClr val="CC0000"/>
                </a:solidFill>
                <a:latin typeface="Arial"/>
                <a:cs typeface="Arial"/>
              </a:rPr>
              <a:t>times higher than in</a:t>
            </a:r>
            <a:r>
              <a:rPr sz="1600" b="1" spc="250" dirty="0">
                <a:solidFill>
                  <a:srgbClr val="CC0000"/>
                </a:solidFill>
                <a:latin typeface="Arial"/>
                <a:cs typeface="Arial"/>
              </a:rPr>
              <a:t> </a:t>
            </a:r>
            <a:r>
              <a:rPr sz="1600" b="1" spc="-5" dirty="0">
                <a:solidFill>
                  <a:srgbClr val="CC0000"/>
                </a:solidFill>
                <a:latin typeface="Arial"/>
                <a:cs typeface="Arial"/>
              </a:rPr>
              <a:t>India</a:t>
            </a:r>
            <a:endParaRPr sz="1600">
              <a:latin typeface="Arial"/>
              <a:cs typeface="Arial"/>
            </a:endParaRPr>
          </a:p>
          <a:p>
            <a:pPr marL="12700">
              <a:lnSpc>
                <a:spcPct val="100000"/>
              </a:lnSpc>
              <a:spcBef>
                <a:spcPts val="994"/>
              </a:spcBef>
            </a:pPr>
            <a:r>
              <a:rPr sz="800" spc="-5" dirty="0">
                <a:latin typeface="Arial"/>
                <a:cs typeface="Arial"/>
              </a:rPr>
              <a:t>Note: </a:t>
            </a:r>
            <a:r>
              <a:rPr sz="800" dirty="0">
                <a:latin typeface="Arial"/>
                <a:cs typeface="Arial"/>
              </a:rPr>
              <a:t>Other neoplasms </a:t>
            </a:r>
            <a:r>
              <a:rPr sz="800" spc="-5" dirty="0">
                <a:latin typeface="Arial"/>
                <a:cs typeface="Arial"/>
              </a:rPr>
              <a:t>(containing benign cancers have been</a:t>
            </a:r>
            <a:r>
              <a:rPr sz="800" spc="100" dirty="0">
                <a:latin typeface="Arial"/>
                <a:cs typeface="Arial"/>
              </a:rPr>
              <a:t> </a:t>
            </a:r>
            <a:r>
              <a:rPr sz="800" spc="-5" dirty="0">
                <a:latin typeface="Arial"/>
                <a:cs typeface="Arial"/>
              </a:rPr>
              <a:t>excluded)</a:t>
            </a:r>
            <a:endParaRPr sz="800">
              <a:latin typeface="Arial"/>
              <a:cs typeface="Arial"/>
            </a:endParaRPr>
          </a:p>
        </p:txBody>
      </p:sp>
      <p:sp>
        <p:nvSpPr>
          <p:cNvPr id="53" name="object 53"/>
          <p:cNvSpPr txBox="1"/>
          <p:nvPr/>
        </p:nvSpPr>
        <p:spPr>
          <a:xfrm>
            <a:off x="7597902" y="1289049"/>
            <a:ext cx="4242435" cy="3258185"/>
          </a:xfrm>
          <a:prstGeom prst="rect">
            <a:avLst/>
          </a:prstGeom>
        </p:spPr>
        <p:txBody>
          <a:bodyPr vert="horz" wrap="square" lIns="0" tIns="12065" rIns="0" bIns="0" rtlCol="0">
            <a:spAutoFit/>
          </a:bodyPr>
          <a:lstStyle/>
          <a:p>
            <a:pPr marL="12700">
              <a:lnSpc>
                <a:spcPct val="100000"/>
              </a:lnSpc>
              <a:spcBef>
                <a:spcPts val="95"/>
              </a:spcBef>
            </a:pPr>
            <a:r>
              <a:rPr sz="1600" b="1" spc="-10" dirty="0">
                <a:latin typeface="Arial"/>
                <a:cs typeface="Arial"/>
              </a:rPr>
              <a:t>Quotes </a:t>
            </a:r>
            <a:r>
              <a:rPr sz="1600" b="1" spc="-5" dirty="0">
                <a:latin typeface="Arial"/>
                <a:cs typeface="Arial"/>
              </a:rPr>
              <a:t>from</a:t>
            </a:r>
            <a:r>
              <a:rPr sz="1600" b="1" spc="50" dirty="0">
                <a:latin typeface="Arial"/>
                <a:cs typeface="Arial"/>
              </a:rPr>
              <a:t> </a:t>
            </a:r>
            <a:r>
              <a:rPr sz="1600" b="1" spc="-5" dirty="0">
                <a:latin typeface="Arial"/>
                <a:cs typeface="Arial"/>
              </a:rPr>
              <a:t>reports</a:t>
            </a:r>
            <a:endParaRPr sz="1600">
              <a:latin typeface="Arial"/>
              <a:cs typeface="Arial"/>
            </a:endParaRPr>
          </a:p>
          <a:p>
            <a:pPr marL="190500" indent="-177800">
              <a:lnSpc>
                <a:spcPct val="100000"/>
              </a:lnSpc>
              <a:spcBef>
                <a:spcPts val="1565"/>
              </a:spcBef>
              <a:buChar char="•"/>
              <a:tabLst>
                <a:tab pos="191135" algn="l"/>
              </a:tabLst>
            </a:pPr>
            <a:r>
              <a:rPr sz="1400" spc="-5" dirty="0">
                <a:latin typeface="Arial"/>
                <a:cs typeface="Arial"/>
              </a:rPr>
              <a:t>“…there </a:t>
            </a:r>
            <a:r>
              <a:rPr sz="1400" dirty="0">
                <a:latin typeface="Arial"/>
                <a:cs typeface="Arial"/>
              </a:rPr>
              <a:t>is </a:t>
            </a:r>
            <a:r>
              <a:rPr sz="1400" b="1" spc="-5" dirty="0">
                <a:latin typeface="Arial"/>
                <a:cs typeface="Arial"/>
              </a:rPr>
              <a:t>up </a:t>
            </a:r>
            <a:r>
              <a:rPr sz="1400" b="1" dirty="0">
                <a:latin typeface="Arial"/>
                <a:cs typeface="Arial"/>
              </a:rPr>
              <a:t>to 50% </a:t>
            </a:r>
            <a:r>
              <a:rPr sz="1400" b="1" spc="-5" dirty="0">
                <a:latin typeface="Arial"/>
                <a:cs typeface="Arial"/>
              </a:rPr>
              <a:t>under reporting </a:t>
            </a:r>
            <a:r>
              <a:rPr sz="1400" dirty="0">
                <a:latin typeface="Arial"/>
                <a:cs typeface="Arial"/>
              </a:rPr>
              <a:t>of</a:t>
            </a:r>
            <a:r>
              <a:rPr sz="1400" spc="-125" dirty="0">
                <a:latin typeface="Arial"/>
                <a:cs typeface="Arial"/>
              </a:rPr>
              <a:t> </a:t>
            </a:r>
            <a:r>
              <a:rPr sz="1400" dirty="0">
                <a:latin typeface="Arial"/>
                <a:cs typeface="Arial"/>
              </a:rPr>
              <a:t>the</a:t>
            </a:r>
            <a:endParaRPr sz="1400">
              <a:latin typeface="Arial"/>
              <a:cs typeface="Arial"/>
            </a:endParaRPr>
          </a:p>
          <a:p>
            <a:pPr marL="190500">
              <a:lnSpc>
                <a:spcPct val="100000"/>
              </a:lnSpc>
            </a:pPr>
            <a:r>
              <a:rPr sz="1400" dirty="0">
                <a:latin typeface="Arial"/>
                <a:cs typeface="Arial"/>
              </a:rPr>
              <a:t>diagnosis of</a:t>
            </a:r>
            <a:r>
              <a:rPr sz="1400" spc="-130" dirty="0">
                <a:latin typeface="Arial"/>
                <a:cs typeface="Arial"/>
              </a:rPr>
              <a:t> </a:t>
            </a:r>
            <a:r>
              <a:rPr sz="1400" spc="-5" dirty="0">
                <a:latin typeface="Arial"/>
                <a:cs typeface="Arial"/>
              </a:rPr>
              <a:t>AML”</a:t>
            </a:r>
            <a:endParaRPr sz="1400">
              <a:latin typeface="Arial"/>
              <a:cs typeface="Arial"/>
            </a:endParaRPr>
          </a:p>
          <a:p>
            <a:pPr marR="5080" algn="r">
              <a:lnSpc>
                <a:spcPct val="100000"/>
              </a:lnSpc>
              <a:spcBef>
                <a:spcPts val="610"/>
              </a:spcBef>
            </a:pPr>
            <a:r>
              <a:rPr sz="1200" i="1" spc="-5" dirty="0">
                <a:latin typeface="Arial"/>
                <a:cs typeface="Arial"/>
              </a:rPr>
              <a:t>-CMC</a:t>
            </a:r>
            <a:r>
              <a:rPr sz="1200" i="1" spc="-70" dirty="0">
                <a:latin typeface="Arial"/>
                <a:cs typeface="Arial"/>
              </a:rPr>
              <a:t> </a:t>
            </a:r>
            <a:r>
              <a:rPr sz="1200" i="1" spc="-10" dirty="0">
                <a:latin typeface="Arial"/>
                <a:cs typeface="Arial"/>
              </a:rPr>
              <a:t>Vellore</a:t>
            </a:r>
            <a:endParaRPr sz="1200">
              <a:latin typeface="Arial"/>
              <a:cs typeface="Arial"/>
            </a:endParaRPr>
          </a:p>
          <a:p>
            <a:pPr>
              <a:lnSpc>
                <a:spcPct val="100000"/>
              </a:lnSpc>
              <a:spcBef>
                <a:spcPts val="40"/>
              </a:spcBef>
            </a:pPr>
            <a:endParaRPr sz="1000">
              <a:latin typeface="Times New Roman"/>
              <a:cs typeface="Times New Roman"/>
            </a:endParaRPr>
          </a:p>
          <a:p>
            <a:pPr marL="190500" marR="91440" indent="-177800">
              <a:lnSpc>
                <a:spcPct val="100000"/>
              </a:lnSpc>
              <a:buChar char="•"/>
              <a:tabLst>
                <a:tab pos="191135" algn="l"/>
              </a:tabLst>
            </a:pPr>
            <a:r>
              <a:rPr sz="1400" dirty="0">
                <a:latin typeface="Arial"/>
                <a:cs typeface="Arial"/>
              </a:rPr>
              <a:t>“…</a:t>
            </a:r>
            <a:r>
              <a:rPr sz="1400" b="1" dirty="0">
                <a:latin typeface="Arial"/>
                <a:cs typeface="Arial"/>
              </a:rPr>
              <a:t>nearly 1 in 2 cancer cases are  </a:t>
            </a:r>
            <a:r>
              <a:rPr sz="1400" b="1" spc="-5" dirty="0">
                <a:latin typeface="Arial"/>
                <a:cs typeface="Arial"/>
              </a:rPr>
              <a:t>undiagnosed</a:t>
            </a:r>
            <a:r>
              <a:rPr sz="1400" spc="-5" dirty="0">
                <a:latin typeface="Arial"/>
                <a:cs typeface="Arial"/>
              </a:rPr>
              <a:t>…undiagnosed </a:t>
            </a:r>
            <a:r>
              <a:rPr sz="1400" dirty="0">
                <a:latin typeface="Arial"/>
                <a:cs typeface="Arial"/>
              </a:rPr>
              <a:t>cases could</a:t>
            </a:r>
            <a:r>
              <a:rPr sz="1400" spc="-140" dirty="0">
                <a:latin typeface="Arial"/>
                <a:cs typeface="Arial"/>
              </a:rPr>
              <a:t> </a:t>
            </a:r>
            <a:r>
              <a:rPr sz="1400" dirty="0">
                <a:latin typeface="Arial"/>
                <a:cs typeface="Arial"/>
              </a:rPr>
              <a:t>account  for </a:t>
            </a:r>
            <a:r>
              <a:rPr sz="1400" spc="-5" dirty="0">
                <a:latin typeface="Arial"/>
                <a:cs typeface="Arial"/>
              </a:rPr>
              <a:t>more </a:t>
            </a:r>
            <a:r>
              <a:rPr sz="1400" dirty="0">
                <a:latin typeface="Arial"/>
                <a:cs typeface="Arial"/>
              </a:rPr>
              <a:t>than half of the total in Africa, South  Central Asia and the Pacific</a:t>
            </a:r>
            <a:r>
              <a:rPr sz="1400" spc="-190" dirty="0">
                <a:latin typeface="Arial"/>
                <a:cs typeface="Arial"/>
              </a:rPr>
              <a:t> </a:t>
            </a:r>
            <a:r>
              <a:rPr sz="1400" dirty="0">
                <a:latin typeface="Arial"/>
                <a:cs typeface="Arial"/>
              </a:rPr>
              <a:t>Islands”</a:t>
            </a:r>
            <a:endParaRPr sz="1400">
              <a:latin typeface="Arial"/>
              <a:cs typeface="Arial"/>
            </a:endParaRPr>
          </a:p>
          <a:p>
            <a:pPr marR="5080" algn="r">
              <a:lnSpc>
                <a:spcPct val="100000"/>
              </a:lnSpc>
              <a:spcBef>
                <a:spcPts val="610"/>
              </a:spcBef>
            </a:pPr>
            <a:r>
              <a:rPr sz="1200" i="1" spc="-5" dirty="0">
                <a:latin typeface="Arial"/>
                <a:cs typeface="Arial"/>
              </a:rPr>
              <a:t>-Business</a:t>
            </a:r>
            <a:r>
              <a:rPr sz="1200" i="1" spc="-50" dirty="0">
                <a:latin typeface="Arial"/>
                <a:cs typeface="Arial"/>
              </a:rPr>
              <a:t> </a:t>
            </a:r>
            <a:r>
              <a:rPr sz="1200" i="1" spc="-5" dirty="0">
                <a:latin typeface="Arial"/>
                <a:cs typeface="Arial"/>
              </a:rPr>
              <a:t>Standard</a:t>
            </a:r>
            <a:endParaRPr sz="1200">
              <a:latin typeface="Arial"/>
              <a:cs typeface="Arial"/>
            </a:endParaRPr>
          </a:p>
          <a:p>
            <a:pPr>
              <a:lnSpc>
                <a:spcPct val="100000"/>
              </a:lnSpc>
              <a:spcBef>
                <a:spcPts val="40"/>
              </a:spcBef>
            </a:pPr>
            <a:endParaRPr sz="1000">
              <a:latin typeface="Times New Roman"/>
              <a:cs typeface="Times New Roman"/>
            </a:endParaRPr>
          </a:p>
          <a:p>
            <a:pPr marL="190500" marR="409575" indent="-177800">
              <a:lnSpc>
                <a:spcPct val="100000"/>
              </a:lnSpc>
              <a:spcBef>
                <a:spcPts val="5"/>
              </a:spcBef>
              <a:buChar char="•"/>
              <a:tabLst>
                <a:tab pos="191135" algn="l"/>
              </a:tabLst>
            </a:pPr>
            <a:r>
              <a:rPr sz="1400" spc="-5" dirty="0">
                <a:latin typeface="Arial"/>
                <a:cs typeface="Arial"/>
              </a:rPr>
              <a:t>“…</a:t>
            </a:r>
            <a:r>
              <a:rPr sz="1400" b="1" spc="-5" dirty="0">
                <a:latin typeface="Arial"/>
                <a:cs typeface="Arial"/>
              </a:rPr>
              <a:t>only </a:t>
            </a:r>
            <a:r>
              <a:rPr sz="1400" b="1" dirty="0">
                <a:latin typeface="Arial"/>
                <a:cs typeface="Arial"/>
              </a:rPr>
              <a:t>20-30% </a:t>
            </a:r>
            <a:r>
              <a:rPr sz="1400" b="1" spc="-5" dirty="0">
                <a:latin typeface="Arial"/>
                <a:cs typeface="Arial"/>
              </a:rPr>
              <a:t>of </a:t>
            </a:r>
            <a:r>
              <a:rPr sz="1400" b="1" dirty="0">
                <a:latin typeface="Arial"/>
                <a:cs typeface="Arial"/>
              </a:rPr>
              <a:t>cancers are </a:t>
            </a:r>
            <a:r>
              <a:rPr sz="1400" b="1" spc="-5" dirty="0">
                <a:latin typeface="Arial"/>
                <a:cs typeface="Arial"/>
              </a:rPr>
              <a:t>diagnosed</a:t>
            </a:r>
            <a:r>
              <a:rPr sz="1400" b="1" spc="-175" dirty="0">
                <a:latin typeface="Arial"/>
                <a:cs typeface="Arial"/>
              </a:rPr>
              <a:t> </a:t>
            </a:r>
            <a:r>
              <a:rPr sz="1400" dirty="0">
                <a:latin typeface="Arial"/>
                <a:cs typeface="Arial"/>
              </a:rPr>
              <a:t>in  Stages I and</a:t>
            </a:r>
            <a:r>
              <a:rPr sz="1400" spc="-70" dirty="0">
                <a:latin typeface="Arial"/>
                <a:cs typeface="Arial"/>
              </a:rPr>
              <a:t> </a:t>
            </a:r>
            <a:r>
              <a:rPr sz="1400" spc="5" dirty="0">
                <a:latin typeface="Arial"/>
                <a:cs typeface="Arial"/>
              </a:rPr>
              <a:t>II”</a:t>
            </a:r>
            <a:endParaRPr sz="1400">
              <a:latin typeface="Arial"/>
              <a:cs typeface="Arial"/>
            </a:endParaRPr>
          </a:p>
          <a:p>
            <a:pPr marR="5080" algn="r">
              <a:lnSpc>
                <a:spcPct val="100000"/>
              </a:lnSpc>
              <a:spcBef>
                <a:spcPts val="605"/>
              </a:spcBef>
            </a:pPr>
            <a:r>
              <a:rPr sz="1200" i="1" spc="-5" dirty="0">
                <a:latin typeface="Arial"/>
                <a:cs typeface="Arial"/>
              </a:rPr>
              <a:t>-Indian</a:t>
            </a:r>
            <a:r>
              <a:rPr sz="1200" i="1" spc="-65" dirty="0">
                <a:latin typeface="Arial"/>
                <a:cs typeface="Arial"/>
              </a:rPr>
              <a:t> </a:t>
            </a:r>
            <a:r>
              <a:rPr sz="1200" i="1" spc="-5" dirty="0">
                <a:latin typeface="Arial"/>
                <a:cs typeface="Arial"/>
              </a:rPr>
              <a:t>Express</a:t>
            </a:r>
            <a:endParaRPr sz="1200">
              <a:latin typeface="Arial"/>
              <a:cs typeface="Arial"/>
            </a:endParaRPr>
          </a:p>
        </p:txBody>
      </p:sp>
      <p:sp>
        <p:nvSpPr>
          <p:cNvPr id="54" name="object 54"/>
          <p:cNvSpPr/>
          <p:nvPr/>
        </p:nvSpPr>
        <p:spPr>
          <a:xfrm>
            <a:off x="29717" y="110489"/>
            <a:ext cx="317500" cy="317500"/>
          </a:xfrm>
          <a:custGeom>
            <a:avLst/>
            <a:gdLst/>
            <a:ahLst/>
            <a:cxnLst/>
            <a:rect l="l" t="t" r="r" b="b"/>
            <a:pathLst>
              <a:path w="317500" h="317500">
                <a:moveTo>
                  <a:pt x="0" y="158495"/>
                </a:moveTo>
                <a:lnTo>
                  <a:pt x="8080" y="108411"/>
                </a:lnTo>
                <a:lnTo>
                  <a:pt x="30580" y="64904"/>
                </a:lnTo>
                <a:lnTo>
                  <a:pt x="64890" y="30589"/>
                </a:lnTo>
                <a:lnTo>
                  <a:pt x="108399" y="8083"/>
                </a:lnTo>
                <a:lnTo>
                  <a:pt x="158496" y="0"/>
                </a:lnTo>
                <a:lnTo>
                  <a:pt x="208595" y="8083"/>
                </a:lnTo>
                <a:lnTo>
                  <a:pt x="252104" y="30589"/>
                </a:lnTo>
                <a:lnTo>
                  <a:pt x="286413" y="64904"/>
                </a:lnTo>
                <a:lnTo>
                  <a:pt x="308912" y="108411"/>
                </a:lnTo>
                <a:lnTo>
                  <a:pt x="316992" y="158495"/>
                </a:lnTo>
                <a:lnTo>
                  <a:pt x="308912" y="208580"/>
                </a:lnTo>
                <a:lnTo>
                  <a:pt x="286413" y="252087"/>
                </a:lnTo>
                <a:lnTo>
                  <a:pt x="252104" y="286402"/>
                </a:lnTo>
                <a:lnTo>
                  <a:pt x="208595" y="308908"/>
                </a:lnTo>
                <a:lnTo>
                  <a:pt x="158496" y="316991"/>
                </a:lnTo>
                <a:lnTo>
                  <a:pt x="108399" y="308908"/>
                </a:lnTo>
                <a:lnTo>
                  <a:pt x="64890" y="286402"/>
                </a:lnTo>
                <a:lnTo>
                  <a:pt x="30580" y="252087"/>
                </a:lnTo>
                <a:lnTo>
                  <a:pt x="8080" y="208580"/>
                </a:lnTo>
                <a:lnTo>
                  <a:pt x="0" y="158495"/>
                </a:lnTo>
                <a:close/>
              </a:path>
            </a:pathLst>
          </a:custGeom>
          <a:ln w="19811">
            <a:solidFill>
              <a:srgbClr val="CC0000"/>
            </a:solidFill>
          </a:ln>
        </p:spPr>
        <p:txBody>
          <a:bodyPr wrap="square" lIns="0" tIns="0" rIns="0" bIns="0" rtlCol="0"/>
          <a:lstStyle/>
          <a:p>
            <a:endParaRPr/>
          </a:p>
        </p:txBody>
      </p:sp>
      <p:sp>
        <p:nvSpPr>
          <p:cNvPr id="55" name="object 55"/>
          <p:cNvSpPr txBox="1">
            <a:spLocks noGrp="1"/>
          </p:cNvSpPr>
          <p:nvPr>
            <p:ph type="title"/>
          </p:nvPr>
        </p:nvSpPr>
        <p:spPr>
          <a:xfrm>
            <a:off x="117144" y="52527"/>
            <a:ext cx="11373485" cy="757555"/>
          </a:xfrm>
          <a:prstGeom prst="rect">
            <a:avLst/>
          </a:prstGeom>
        </p:spPr>
        <p:txBody>
          <a:bodyPr vert="horz" wrap="square" lIns="0" tIns="12700" rIns="0" bIns="0" rtlCol="0">
            <a:spAutoFit/>
          </a:bodyPr>
          <a:lstStyle/>
          <a:p>
            <a:pPr marL="12700">
              <a:lnSpc>
                <a:spcPct val="100000"/>
              </a:lnSpc>
              <a:spcBef>
                <a:spcPts val="100"/>
              </a:spcBef>
              <a:tabLst>
                <a:tab pos="253365" algn="l"/>
              </a:tabLst>
            </a:pPr>
            <a:r>
              <a:rPr sz="2400" b="1" spc="-7" baseline="6944" dirty="0">
                <a:solidFill>
                  <a:srgbClr val="CC0000"/>
                </a:solidFill>
                <a:latin typeface="Arial"/>
                <a:cs typeface="Arial"/>
              </a:rPr>
              <a:t>1	</a:t>
            </a:r>
            <a:r>
              <a:rPr sz="2400" spc="-5" dirty="0">
                <a:solidFill>
                  <a:srgbClr val="00B050"/>
                </a:solidFill>
              </a:rPr>
              <a:t>Pediatric cancer does not have any specific etiology </a:t>
            </a:r>
            <a:r>
              <a:rPr sz="2400" dirty="0">
                <a:solidFill>
                  <a:srgbClr val="00B050"/>
                </a:solidFill>
              </a:rPr>
              <a:t>- </a:t>
            </a:r>
            <a:r>
              <a:rPr sz="2400" spc="-5" dirty="0">
                <a:solidFill>
                  <a:srgbClr val="00B050"/>
                </a:solidFill>
              </a:rPr>
              <a:t>developed countries have</a:t>
            </a:r>
            <a:r>
              <a:rPr sz="2400" spc="295" dirty="0">
                <a:solidFill>
                  <a:srgbClr val="00B050"/>
                </a:solidFill>
              </a:rPr>
              <a:t> </a:t>
            </a:r>
            <a:r>
              <a:rPr sz="2400" dirty="0">
                <a:solidFill>
                  <a:srgbClr val="00B050"/>
                </a:solidFill>
              </a:rPr>
              <a:t>2-</a:t>
            </a:r>
          </a:p>
          <a:p>
            <a:pPr marL="253365">
              <a:lnSpc>
                <a:spcPct val="100000"/>
              </a:lnSpc>
              <a:spcBef>
                <a:spcPts val="5"/>
              </a:spcBef>
            </a:pPr>
            <a:r>
              <a:rPr spc="-5" dirty="0">
                <a:solidFill>
                  <a:srgbClr val="00B050"/>
                </a:solidFill>
              </a:rPr>
              <a:t>3X higher incidence </a:t>
            </a:r>
            <a:r>
              <a:rPr dirty="0">
                <a:solidFill>
                  <a:srgbClr val="00B050"/>
                </a:solidFill>
              </a:rPr>
              <a:t>rates </a:t>
            </a:r>
            <a:r>
              <a:rPr spc="-5" dirty="0">
                <a:solidFill>
                  <a:srgbClr val="00B050"/>
                </a:solidFill>
              </a:rPr>
              <a:t>compared </a:t>
            </a:r>
            <a:r>
              <a:rPr dirty="0">
                <a:solidFill>
                  <a:srgbClr val="00B050"/>
                </a:solidFill>
              </a:rPr>
              <a:t>to </a:t>
            </a:r>
            <a:r>
              <a:rPr spc="-5" dirty="0">
                <a:solidFill>
                  <a:srgbClr val="00B050"/>
                </a:solidFill>
              </a:rPr>
              <a:t>India, due </a:t>
            </a:r>
            <a:r>
              <a:rPr dirty="0">
                <a:solidFill>
                  <a:srgbClr val="00B050"/>
                </a:solidFill>
              </a:rPr>
              <a:t>to </a:t>
            </a:r>
            <a:r>
              <a:rPr spc="-5" dirty="0">
                <a:solidFill>
                  <a:srgbClr val="00B050"/>
                </a:solidFill>
              </a:rPr>
              <a:t>better</a:t>
            </a:r>
            <a:r>
              <a:rPr spc="85" dirty="0">
                <a:solidFill>
                  <a:srgbClr val="00B050"/>
                </a:solidFill>
              </a:rPr>
              <a:t> </a:t>
            </a:r>
            <a:r>
              <a:rPr spc="-5" dirty="0">
                <a:solidFill>
                  <a:srgbClr val="00B050"/>
                </a:solidFill>
              </a:rPr>
              <a:t>awareness</a:t>
            </a:r>
          </a:p>
        </p:txBody>
      </p:sp>
      <p:sp>
        <p:nvSpPr>
          <p:cNvPr id="56" name="object 56"/>
          <p:cNvSpPr/>
          <p:nvPr/>
        </p:nvSpPr>
        <p:spPr>
          <a:xfrm>
            <a:off x="0" y="944880"/>
            <a:ext cx="4087495" cy="257810"/>
          </a:xfrm>
          <a:custGeom>
            <a:avLst/>
            <a:gdLst/>
            <a:ahLst/>
            <a:cxnLst/>
            <a:rect l="l" t="t" r="r" b="b"/>
            <a:pathLst>
              <a:path w="4087495" h="257809">
                <a:moveTo>
                  <a:pt x="4087367" y="0"/>
                </a:moveTo>
                <a:lnTo>
                  <a:pt x="0" y="0"/>
                </a:lnTo>
                <a:lnTo>
                  <a:pt x="0" y="257556"/>
                </a:lnTo>
                <a:lnTo>
                  <a:pt x="4032630" y="257556"/>
                </a:lnTo>
                <a:lnTo>
                  <a:pt x="4087367" y="0"/>
                </a:lnTo>
                <a:close/>
              </a:path>
            </a:pathLst>
          </a:custGeom>
          <a:solidFill>
            <a:srgbClr val="5C5C5C"/>
          </a:solidFill>
        </p:spPr>
        <p:txBody>
          <a:bodyPr wrap="square" lIns="0" tIns="0" rIns="0" bIns="0" rtlCol="0"/>
          <a:lstStyle/>
          <a:p>
            <a:endParaRPr/>
          </a:p>
        </p:txBody>
      </p:sp>
      <p:sp>
        <p:nvSpPr>
          <p:cNvPr id="57" name="object 57"/>
          <p:cNvSpPr txBox="1"/>
          <p:nvPr/>
        </p:nvSpPr>
        <p:spPr>
          <a:xfrm>
            <a:off x="347573" y="963548"/>
            <a:ext cx="3237865" cy="208279"/>
          </a:xfrm>
          <a:prstGeom prst="rect">
            <a:avLst/>
          </a:prstGeom>
        </p:spPr>
        <p:txBody>
          <a:bodyPr vert="horz" wrap="square" lIns="0" tIns="12700" rIns="0" bIns="0" rtlCol="0">
            <a:spAutoFit/>
          </a:bodyPr>
          <a:lstStyle/>
          <a:p>
            <a:pPr marL="12700">
              <a:lnSpc>
                <a:spcPct val="100000"/>
              </a:lnSpc>
              <a:spcBef>
                <a:spcPts val="100"/>
              </a:spcBef>
              <a:tabLst>
                <a:tab pos="1676400" algn="l"/>
              </a:tabLst>
            </a:pPr>
            <a:r>
              <a:rPr sz="1200" b="1" spc="-5" dirty="0">
                <a:solidFill>
                  <a:srgbClr val="FFFFFF"/>
                </a:solidFill>
                <a:latin typeface="Arial"/>
                <a:cs typeface="Arial"/>
              </a:rPr>
              <a:t>R</a:t>
            </a:r>
            <a:r>
              <a:rPr sz="1200" b="1" spc="120" dirty="0">
                <a:solidFill>
                  <a:srgbClr val="FFFFFF"/>
                </a:solidFill>
                <a:latin typeface="Arial"/>
                <a:cs typeface="Arial"/>
              </a:rPr>
              <a:t> </a:t>
            </a:r>
            <a:r>
              <a:rPr sz="1200" b="1" dirty="0">
                <a:solidFill>
                  <a:srgbClr val="FFFFFF"/>
                </a:solidFill>
                <a:latin typeface="Arial"/>
                <a:cs typeface="Arial"/>
              </a:rPr>
              <a:t>E</a:t>
            </a:r>
            <a:r>
              <a:rPr sz="1200" b="1" spc="125" dirty="0">
                <a:solidFill>
                  <a:srgbClr val="FFFFFF"/>
                </a:solidFill>
                <a:latin typeface="Arial"/>
                <a:cs typeface="Arial"/>
              </a:rPr>
              <a:t> </a:t>
            </a:r>
            <a:r>
              <a:rPr sz="1200" b="1" dirty="0">
                <a:solidFill>
                  <a:srgbClr val="FFFFFF"/>
                </a:solidFill>
                <a:latin typeface="Arial"/>
                <a:cs typeface="Arial"/>
              </a:rPr>
              <a:t>G</a:t>
            </a:r>
            <a:r>
              <a:rPr sz="1200" b="1" spc="125" dirty="0">
                <a:solidFill>
                  <a:srgbClr val="FFFFFF"/>
                </a:solidFill>
                <a:latin typeface="Arial"/>
                <a:cs typeface="Arial"/>
              </a:rPr>
              <a:t> </a:t>
            </a:r>
            <a:r>
              <a:rPr sz="1200" b="1" dirty="0">
                <a:solidFill>
                  <a:srgbClr val="FFFFFF"/>
                </a:solidFill>
                <a:latin typeface="Arial"/>
                <a:cs typeface="Arial"/>
              </a:rPr>
              <a:t>I</a:t>
            </a:r>
            <a:r>
              <a:rPr sz="1200" b="1" spc="130" dirty="0">
                <a:solidFill>
                  <a:srgbClr val="FFFFFF"/>
                </a:solidFill>
                <a:latin typeface="Arial"/>
                <a:cs typeface="Arial"/>
              </a:rPr>
              <a:t> </a:t>
            </a:r>
            <a:r>
              <a:rPr sz="1200" b="1" dirty="0">
                <a:solidFill>
                  <a:srgbClr val="FFFFFF"/>
                </a:solidFill>
                <a:latin typeface="Arial"/>
                <a:cs typeface="Arial"/>
              </a:rPr>
              <a:t>S</a:t>
            </a:r>
            <a:r>
              <a:rPr sz="1200" b="1" spc="125" dirty="0">
                <a:solidFill>
                  <a:srgbClr val="FFFFFF"/>
                </a:solidFill>
                <a:latin typeface="Arial"/>
                <a:cs typeface="Arial"/>
              </a:rPr>
              <a:t> </a:t>
            </a:r>
            <a:r>
              <a:rPr sz="1200" b="1" dirty="0">
                <a:solidFill>
                  <a:srgbClr val="FFFFFF"/>
                </a:solidFill>
                <a:latin typeface="Arial"/>
                <a:cs typeface="Arial"/>
              </a:rPr>
              <a:t>T</a:t>
            </a:r>
            <a:r>
              <a:rPr sz="1200" b="1" spc="120" dirty="0">
                <a:solidFill>
                  <a:srgbClr val="FFFFFF"/>
                </a:solidFill>
                <a:latin typeface="Arial"/>
                <a:cs typeface="Arial"/>
              </a:rPr>
              <a:t> </a:t>
            </a:r>
            <a:r>
              <a:rPr sz="1200" b="1" dirty="0">
                <a:solidFill>
                  <a:srgbClr val="FFFFFF"/>
                </a:solidFill>
                <a:latin typeface="Arial"/>
                <a:cs typeface="Arial"/>
              </a:rPr>
              <a:t>E</a:t>
            </a:r>
            <a:r>
              <a:rPr sz="1200" b="1" spc="120" dirty="0">
                <a:solidFill>
                  <a:srgbClr val="FFFFFF"/>
                </a:solidFill>
                <a:latin typeface="Arial"/>
                <a:cs typeface="Arial"/>
              </a:rPr>
              <a:t> </a:t>
            </a:r>
            <a:r>
              <a:rPr sz="1200" b="1" spc="-5" dirty="0">
                <a:solidFill>
                  <a:srgbClr val="FFFFFF"/>
                </a:solidFill>
                <a:latin typeface="Arial"/>
                <a:cs typeface="Arial"/>
              </a:rPr>
              <a:t>R</a:t>
            </a:r>
            <a:r>
              <a:rPr sz="1200" b="1" spc="105" dirty="0">
                <a:solidFill>
                  <a:srgbClr val="FFFFFF"/>
                </a:solidFill>
                <a:latin typeface="Arial"/>
                <a:cs typeface="Arial"/>
              </a:rPr>
              <a:t> </a:t>
            </a:r>
            <a:r>
              <a:rPr sz="1200" b="1" dirty="0">
                <a:solidFill>
                  <a:srgbClr val="FFFFFF"/>
                </a:solidFill>
                <a:latin typeface="Arial"/>
                <a:cs typeface="Arial"/>
              </a:rPr>
              <a:t>E</a:t>
            </a:r>
            <a:r>
              <a:rPr sz="1200" b="1" spc="125" dirty="0">
                <a:solidFill>
                  <a:srgbClr val="FFFFFF"/>
                </a:solidFill>
                <a:latin typeface="Arial"/>
                <a:cs typeface="Arial"/>
              </a:rPr>
              <a:t> </a:t>
            </a:r>
            <a:r>
              <a:rPr sz="1200" b="1" spc="-5" dirty="0">
                <a:solidFill>
                  <a:srgbClr val="FFFFFF"/>
                </a:solidFill>
                <a:latin typeface="Arial"/>
                <a:cs typeface="Arial"/>
              </a:rPr>
              <a:t>D	</a:t>
            </a:r>
            <a:r>
              <a:rPr sz="1200" b="1" dirty="0">
                <a:solidFill>
                  <a:srgbClr val="FFFFFF"/>
                </a:solidFill>
                <a:latin typeface="Arial"/>
                <a:cs typeface="Arial"/>
              </a:rPr>
              <a:t>P</a:t>
            </a:r>
            <a:r>
              <a:rPr sz="1200" b="1" spc="114" dirty="0">
                <a:solidFill>
                  <a:srgbClr val="FFFFFF"/>
                </a:solidFill>
                <a:latin typeface="Arial"/>
                <a:cs typeface="Arial"/>
              </a:rPr>
              <a:t> </a:t>
            </a:r>
            <a:r>
              <a:rPr sz="1200" b="1" spc="-5" dirty="0">
                <a:solidFill>
                  <a:srgbClr val="FFFFFF"/>
                </a:solidFill>
                <a:latin typeface="Arial"/>
                <a:cs typeface="Arial"/>
              </a:rPr>
              <a:t>R</a:t>
            </a:r>
            <a:r>
              <a:rPr sz="1200" b="1" spc="110" dirty="0">
                <a:solidFill>
                  <a:srgbClr val="FFFFFF"/>
                </a:solidFill>
                <a:latin typeface="Arial"/>
                <a:cs typeface="Arial"/>
              </a:rPr>
              <a:t> </a:t>
            </a:r>
            <a:r>
              <a:rPr sz="1200" b="1" dirty="0">
                <a:solidFill>
                  <a:srgbClr val="FFFFFF"/>
                </a:solidFill>
                <a:latin typeface="Arial"/>
                <a:cs typeface="Arial"/>
              </a:rPr>
              <a:t>E</a:t>
            </a:r>
            <a:r>
              <a:rPr sz="1200" b="1" spc="120" dirty="0">
                <a:solidFill>
                  <a:srgbClr val="FFFFFF"/>
                </a:solidFill>
                <a:latin typeface="Arial"/>
                <a:cs typeface="Arial"/>
              </a:rPr>
              <a:t> </a:t>
            </a:r>
            <a:r>
              <a:rPr sz="1200" b="1" dirty="0">
                <a:solidFill>
                  <a:srgbClr val="FFFFFF"/>
                </a:solidFill>
                <a:latin typeface="Arial"/>
                <a:cs typeface="Arial"/>
              </a:rPr>
              <a:t>V</a:t>
            </a:r>
            <a:r>
              <a:rPr sz="1200" b="1" spc="20" dirty="0">
                <a:solidFill>
                  <a:srgbClr val="FFFFFF"/>
                </a:solidFill>
                <a:latin typeface="Arial"/>
                <a:cs typeface="Arial"/>
              </a:rPr>
              <a:t> </a:t>
            </a:r>
            <a:r>
              <a:rPr sz="1200" b="1" spc="-5" dirty="0">
                <a:solidFill>
                  <a:srgbClr val="FFFFFF"/>
                </a:solidFill>
                <a:latin typeface="Arial"/>
                <a:cs typeface="Arial"/>
              </a:rPr>
              <a:t>A</a:t>
            </a:r>
            <a:r>
              <a:rPr sz="1200" b="1" spc="80" dirty="0">
                <a:solidFill>
                  <a:srgbClr val="FFFFFF"/>
                </a:solidFill>
                <a:latin typeface="Arial"/>
                <a:cs typeface="Arial"/>
              </a:rPr>
              <a:t> </a:t>
            </a:r>
            <a:r>
              <a:rPr sz="1200" b="1" dirty="0">
                <a:solidFill>
                  <a:srgbClr val="FFFFFF"/>
                </a:solidFill>
                <a:latin typeface="Arial"/>
                <a:cs typeface="Arial"/>
              </a:rPr>
              <a:t>L</a:t>
            </a:r>
            <a:r>
              <a:rPr sz="1200" b="1" spc="110" dirty="0">
                <a:solidFill>
                  <a:srgbClr val="FFFFFF"/>
                </a:solidFill>
                <a:latin typeface="Arial"/>
                <a:cs typeface="Arial"/>
              </a:rPr>
              <a:t> </a:t>
            </a:r>
            <a:r>
              <a:rPr sz="1200" b="1" dirty="0">
                <a:solidFill>
                  <a:srgbClr val="FFFFFF"/>
                </a:solidFill>
                <a:latin typeface="Arial"/>
                <a:cs typeface="Arial"/>
              </a:rPr>
              <a:t>E</a:t>
            </a:r>
            <a:r>
              <a:rPr sz="1200" b="1" spc="114" dirty="0">
                <a:solidFill>
                  <a:srgbClr val="FFFFFF"/>
                </a:solidFill>
                <a:latin typeface="Arial"/>
                <a:cs typeface="Arial"/>
              </a:rPr>
              <a:t> </a:t>
            </a:r>
            <a:r>
              <a:rPr sz="1200" b="1" spc="-5" dirty="0">
                <a:solidFill>
                  <a:srgbClr val="FFFFFF"/>
                </a:solidFill>
                <a:latin typeface="Arial"/>
                <a:cs typeface="Arial"/>
              </a:rPr>
              <a:t>N</a:t>
            </a:r>
            <a:r>
              <a:rPr sz="1200" b="1" spc="110" dirty="0">
                <a:solidFill>
                  <a:srgbClr val="FFFFFF"/>
                </a:solidFill>
                <a:latin typeface="Arial"/>
                <a:cs typeface="Arial"/>
              </a:rPr>
              <a:t> </a:t>
            </a:r>
            <a:r>
              <a:rPr sz="1200" b="1" spc="-5" dirty="0">
                <a:solidFill>
                  <a:srgbClr val="FFFFFF"/>
                </a:solidFill>
                <a:latin typeface="Arial"/>
                <a:cs typeface="Arial"/>
              </a:rPr>
              <a:t>C</a:t>
            </a:r>
            <a:r>
              <a:rPr sz="1200" b="1" spc="110" dirty="0">
                <a:solidFill>
                  <a:srgbClr val="FFFFFF"/>
                </a:solidFill>
                <a:latin typeface="Arial"/>
                <a:cs typeface="Arial"/>
              </a:rPr>
              <a:t> </a:t>
            </a:r>
            <a:r>
              <a:rPr sz="1200" b="1" dirty="0">
                <a:solidFill>
                  <a:srgbClr val="FFFFFF"/>
                </a:solidFill>
                <a:latin typeface="Arial"/>
                <a:cs typeface="Arial"/>
              </a:rPr>
              <a:t>E</a:t>
            </a:r>
            <a:endParaRPr sz="1200">
              <a:latin typeface="Arial"/>
              <a:cs typeface="Arial"/>
            </a:endParaRPr>
          </a:p>
        </p:txBody>
      </p:sp>
      <p:sp>
        <p:nvSpPr>
          <p:cNvPr id="58" name="object 58"/>
          <p:cNvSpPr txBox="1"/>
          <p:nvPr/>
        </p:nvSpPr>
        <p:spPr>
          <a:xfrm>
            <a:off x="317398" y="6439225"/>
            <a:ext cx="3017520" cy="139700"/>
          </a:xfrm>
          <a:prstGeom prst="rect">
            <a:avLst/>
          </a:prstGeom>
        </p:spPr>
        <p:txBody>
          <a:bodyPr vert="horz" wrap="square" lIns="0" tIns="3175" rIns="0" bIns="0" rtlCol="0">
            <a:spAutoFit/>
          </a:bodyPr>
          <a:lstStyle/>
          <a:p>
            <a:pPr marL="12700">
              <a:lnSpc>
                <a:spcPct val="100000"/>
              </a:lnSpc>
              <a:spcBef>
                <a:spcPts val="25"/>
              </a:spcBef>
            </a:pPr>
            <a:r>
              <a:rPr sz="800" spc="-5" dirty="0">
                <a:latin typeface="Arial"/>
                <a:cs typeface="Arial"/>
              </a:rPr>
              <a:t>Source: Global Burden of </a:t>
            </a:r>
            <a:r>
              <a:rPr sz="800" dirty="0">
                <a:latin typeface="Arial"/>
                <a:cs typeface="Arial"/>
              </a:rPr>
              <a:t>Disease, </a:t>
            </a:r>
            <a:r>
              <a:rPr sz="800" spc="-5" dirty="0">
                <a:latin typeface="Arial"/>
                <a:cs typeface="Arial"/>
              </a:rPr>
              <a:t>IHME; </a:t>
            </a:r>
            <a:r>
              <a:rPr sz="800" dirty="0">
                <a:latin typeface="Arial"/>
                <a:cs typeface="Arial"/>
              </a:rPr>
              <a:t>Population pyramid,</a:t>
            </a:r>
            <a:r>
              <a:rPr sz="800" spc="80" dirty="0">
                <a:latin typeface="Arial"/>
                <a:cs typeface="Arial"/>
              </a:rPr>
              <a:t> </a:t>
            </a:r>
            <a:r>
              <a:rPr sz="800" dirty="0">
                <a:latin typeface="Arial"/>
                <a:cs typeface="Arial"/>
              </a:rPr>
              <a:t>UN</a:t>
            </a:r>
            <a:endParaRPr sz="800">
              <a:latin typeface="Arial"/>
              <a:cs typeface="Arial"/>
            </a:endParaRPr>
          </a:p>
        </p:txBody>
      </p:sp>
      <p:sp>
        <p:nvSpPr>
          <p:cNvPr id="59" name="object 59"/>
          <p:cNvSpPr txBox="1">
            <a:spLocks noGrp="1"/>
          </p:cNvSpPr>
          <p:nvPr>
            <p:ph type="sldNum" sz="quarter" idx="7"/>
          </p:nvPr>
        </p:nvSpPr>
        <p:spPr>
          <a:prstGeom prst="rect">
            <a:avLst/>
          </a:prstGeom>
        </p:spPr>
        <p:txBody>
          <a:bodyPr vert="horz" wrap="square" lIns="0" tIns="1905" rIns="0" bIns="0" rtlCol="0">
            <a:spAutoFit/>
          </a:bodyPr>
          <a:lstStyle/>
          <a:p>
            <a:pPr marL="25400">
              <a:lnSpc>
                <a:spcPct val="100000"/>
              </a:lnSpc>
              <a:spcBef>
                <a:spcPts val="15"/>
              </a:spcBef>
            </a:pPr>
            <a:fld id="{81D60167-4931-47E6-BA6A-407CBD079E47}" type="slidenum">
              <a:rPr spc="-5" dirty="0"/>
              <a:pPr marL="25400">
                <a:lnSpc>
                  <a:spcPct val="100000"/>
                </a:lnSpc>
                <a:spcBef>
                  <a:spcPts val="15"/>
                </a:spcBef>
              </a:pPr>
              <a:t>6</a:t>
            </a:fld>
            <a:endParaRPr spc="-5" dirty="0"/>
          </a:p>
        </p:txBody>
      </p:sp>
    </p:spTree>
    <p:extLst>
      <p:ext uri="{BB962C8B-B14F-4D97-AF65-F5344CB8AC3E}">
        <p14:creationId xmlns:p14="http://schemas.microsoft.com/office/powerpoint/2010/main" val="27097889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6598919"/>
            <a:ext cx="11857355" cy="0"/>
          </a:xfrm>
          <a:custGeom>
            <a:avLst/>
            <a:gdLst/>
            <a:ahLst/>
            <a:cxnLst/>
            <a:rect l="l" t="t" r="r" b="b"/>
            <a:pathLst>
              <a:path w="11857355">
                <a:moveTo>
                  <a:pt x="0" y="0"/>
                </a:moveTo>
                <a:lnTo>
                  <a:pt x="11856974" y="0"/>
                </a:lnTo>
              </a:path>
            </a:pathLst>
          </a:custGeom>
          <a:ln w="9144">
            <a:solidFill>
              <a:srgbClr val="B4B4B4"/>
            </a:solidFill>
          </a:ln>
        </p:spPr>
        <p:txBody>
          <a:bodyPr wrap="square" lIns="0" tIns="0" rIns="0" bIns="0" rtlCol="0"/>
          <a:lstStyle/>
          <a:p>
            <a:endParaRPr/>
          </a:p>
        </p:txBody>
      </p:sp>
      <p:sp>
        <p:nvSpPr>
          <p:cNvPr id="3" name="object 3"/>
          <p:cNvSpPr/>
          <p:nvPr/>
        </p:nvSpPr>
        <p:spPr>
          <a:xfrm>
            <a:off x="761" y="874013"/>
            <a:ext cx="11857355" cy="0"/>
          </a:xfrm>
          <a:custGeom>
            <a:avLst/>
            <a:gdLst/>
            <a:ahLst/>
            <a:cxnLst/>
            <a:rect l="l" t="t" r="r" b="b"/>
            <a:pathLst>
              <a:path w="11857355">
                <a:moveTo>
                  <a:pt x="0" y="0"/>
                </a:moveTo>
                <a:lnTo>
                  <a:pt x="11856974" y="0"/>
                </a:lnTo>
              </a:path>
            </a:pathLst>
          </a:custGeom>
          <a:ln w="19812">
            <a:solidFill>
              <a:srgbClr val="CC0000"/>
            </a:solidFill>
          </a:ln>
        </p:spPr>
        <p:txBody>
          <a:bodyPr wrap="square" lIns="0" tIns="0" rIns="0" bIns="0" rtlCol="0"/>
          <a:lstStyle/>
          <a:p>
            <a:endParaRPr/>
          </a:p>
        </p:txBody>
      </p:sp>
      <p:sp>
        <p:nvSpPr>
          <p:cNvPr id="4" name="object 4"/>
          <p:cNvSpPr txBox="1">
            <a:spLocks noGrp="1"/>
          </p:cNvSpPr>
          <p:nvPr>
            <p:ph type="title"/>
          </p:nvPr>
        </p:nvSpPr>
        <p:spPr>
          <a:xfrm>
            <a:off x="358241" y="52527"/>
            <a:ext cx="11177270" cy="757555"/>
          </a:xfrm>
          <a:prstGeom prst="rect">
            <a:avLst/>
          </a:prstGeom>
        </p:spPr>
        <p:txBody>
          <a:bodyPr vert="horz" wrap="square" lIns="0" tIns="12700" rIns="0" bIns="0" rtlCol="0">
            <a:spAutoFit/>
          </a:bodyPr>
          <a:lstStyle/>
          <a:p>
            <a:pPr marL="12700">
              <a:lnSpc>
                <a:spcPct val="100000"/>
              </a:lnSpc>
              <a:spcBef>
                <a:spcPts val="100"/>
              </a:spcBef>
            </a:pPr>
            <a:r>
              <a:rPr dirty="0">
                <a:solidFill>
                  <a:srgbClr val="00B050"/>
                </a:solidFill>
              </a:rPr>
              <a:t>~70% of </a:t>
            </a:r>
            <a:r>
              <a:rPr spc="-5" dirty="0">
                <a:solidFill>
                  <a:srgbClr val="00B050"/>
                </a:solidFill>
              </a:rPr>
              <a:t>children </a:t>
            </a:r>
            <a:r>
              <a:rPr dirty="0">
                <a:solidFill>
                  <a:srgbClr val="00B050"/>
                </a:solidFill>
              </a:rPr>
              <a:t>in </a:t>
            </a:r>
            <a:r>
              <a:rPr spc="-5" dirty="0">
                <a:solidFill>
                  <a:srgbClr val="00B050"/>
                </a:solidFill>
              </a:rPr>
              <a:t>India </a:t>
            </a:r>
            <a:r>
              <a:rPr dirty="0">
                <a:solidFill>
                  <a:srgbClr val="00B050"/>
                </a:solidFill>
              </a:rPr>
              <a:t>are from </a:t>
            </a:r>
            <a:r>
              <a:rPr spc="-5" dirty="0">
                <a:solidFill>
                  <a:srgbClr val="00B050"/>
                </a:solidFill>
              </a:rPr>
              <a:t>lower income category (with </a:t>
            </a:r>
            <a:r>
              <a:rPr dirty="0">
                <a:solidFill>
                  <a:srgbClr val="00B050"/>
                </a:solidFill>
              </a:rPr>
              <a:t>HH </a:t>
            </a:r>
            <a:r>
              <a:rPr spc="-5" dirty="0">
                <a:solidFill>
                  <a:srgbClr val="00B050"/>
                </a:solidFill>
              </a:rPr>
              <a:t>income </a:t>
            </a:r>
            <a:r>
              <a:rPr dirty="0">
                <a:solidFill>
                  <a:srgbClr val="00B050"/>
                </a:solidFill>
              </a:rPr>
              <a:t>of</a:t>
            </a:r>
            <a:r>
              <a:rPr spc="135" dirty="0">
                <a:solidFill>
                  <a:srgbClr val="00B050"/>
                </a:solidFill>
              </a:rPr>
              <a:t> </a:t>
            </a:r>
            <a:r>
              <a:rPr dirty="0">
                <a:solidFill>
                  <a:srgbClr val="00B050"/>
                </a:solidFill>
              </a:rPr>
              <a:t>&lt;INR</a:t>
            </a:r>
          </a:p>
          <a:p>
            <a:pPr marL="12700">
              <a:lnSpc>
                <a:spcPct val="100000"/>
              </a:lnSpc>
              <a:spcBef>
                <a:spcPts val="5"/>
              </a:spcBef>
            </a:pPr>
            <a:r>
              <a:rPr spc="-5" dirty="0">
                <a:solidFill>
                  <a:srgbClr val="00B050"/>
                </a:solidFill>
              </a:rPr>
              <a:t>15,000 per</a:t>
            </a:r>
            <a:r>
              <a:rPr spc="5" dirty="0">
                <a:solidFill>
                  <a:srgbClr val="00B050"/>
                </a:solidFill>
              </a:rPr>
              <a:t> </a:t>
            </a:r>
            <a:r>
              <a:rPr dirty="0">
                <a:solidFill>
                  <a:srgbClr val="00B050"/>
                </a:solidFill>
              </a:rPr>
              <a:t>month)</a:t>
            </a:r>
          </a:p>
        </p:txBody>
      </p:sp>
      <p:sp>
        <p:nvSpPr>
          <p:cNvPr id="5" name="object 5"/>
          <p:cNvSpPr/>
          <p:nvPr/>
        </p:nvSpPr>
        <p:spPr>
          <a:xfrm>
            <a:off x="1045962" y="4337827"/>
            <a:ext cx="626110" cy="0"/>
          </a:xfrm>
          <a:custGeom>
            <a:avLst/>
            <a:gdLst/>
            <a:ahLst/>
            <a:cxnLst/>
            <a:rect l="l" t="t" r="r" b="b"/>
            <a:pathLst>
              <a:path w="626110">
                <a:moveTo>
                  <a:pt x="0" y="0"/>
                </a:moveTo>
                <a:lnTo>
                  <a:pt x="625712" y="0"/>
                </a:lnTo>
              </a:path>
            </a:pathLst>
          </a:custGeom>
          <a:ln w="37430">
            <a:solidFill>
              <a:srgbClr val="333333"/>
            </a:solidFill>
          </a:ln>
        </p:spPr>
        <p:txBody>
          <a:bodyPr wrap="square" lIns="0" tIns="0" rIns="0" bIns="0" rtlCol="0"/>
          <a:lstStyle/>
          <a:p>
            <a:endParaRPr/>
          </a:p>
        </p:txBody>
      </p:sp>
      <p:sp>
        <p:nvSpPr>
          <p:cNvPr id="6" name="object 6"/>
          <p:cNvSpPr/>
          <p:nvPr/>
        </p:nvSpPr>
        <p:spPr>
          <a:xfrm>
            <a:off x="1984548" y="4330410"/>
            <a:ext cx="626110" cy="0"/>
          </a:xfrm>
          <a:custGeom>
            <a:avLst/>
            <a:gdLst/>
            <a:ahLst/>
            <a:cxnLst/>
            <a:rect l="l" t="t" r="r" b="b"/>
            <a:pathLst>
              <a:path w="626110">
                <a:moveTo>
                  <a:pt x="0" y="0"/>
                </a:moveTo>
                <a:lnTo>
                  <a:pt x="625712" y="0"/>
                </a:lnTo>
              </a:path>
            </a:pathLst>
          </a:custGeom>
          <a:ln w="52266">
            <a:solidFill>
              <a:srgbClr val="333333"/>
            </a:solidFill>
          </a:ln>
        </p:spPr>
        <p:txBody>
          <a:bodyPr wrap="square" lIns="0" tIns="0" rIns="0" bIns="0" rtlCol="0"/>
          <a:lstStyle/>
          <a:p>
            <a:endParaRPr/>
          </a:p>
        </p:txBody>
      </p:sp>
      <p:sp>
        <p:nvSpPr>
          <p:cNvPr id="7" name="object 7"/>
          <p:cNvSpPr/>
          <p:nvPr/>
        </p:nvSpPr>
        <p:spPr>
          <a:xfrm>
            <a:off x="2923168" y="4119681"/>
            <a:ext cx="626110" cy="237490"/>
          </a:xfrm>
          <a:custGeom>
            <a:avLst/>
            <a:gdLst/>
            <a:ahLst/>
            <a:cxnLst/>
            <a:rect l="l" t="t" r="r" b="b"/>
            <a:pathLst>
              <a:path w="626110" h="237489">
                <a:moveTo>
                  <a:pt x="0" y="236862"/>
                </a:moveTo>
                <a:lnTo>
                  <a:pt x="625712" y="236862"/>
                </a:lnTo>
                <a:lnTo>
                  <a:pt x="625712" y="0"/>
                </a:lnTo>
                <a:lnTo>
                  <a:pt x="0" y="0"/>
                </a:lnTo>
                <a:lnTo>
                  <a:pt x="0" y="236862"/>
                </a:lnTo>
                <a:close/>
              </a:path>
            </a:pathLst>
          </a:custGeom>
          <a:solidFill>
            <a:srgbClr val="333333"/>
          </a:solidFill>
        </p:spPr>
        <p:txBody>
          <a:bodyPr wrap="square" lIns="0" tIns="0" rIns="0" bIns="0" rtlCol="0"/>
          <a:lstStyle/>
          <a:p>
            <a:endParaRPr/>
          </a:p>
        </p:txBody>
      </p:sp>
      <p:sp>
        <p:nvSpPr>
          <p:cNvPr id="8" name="object 8"/>
          <p:cNvSpPr/>
          <p:nvPr/>
        </p:nvSpPr>
        <p:spPr>
          <a:xfrm>
            <a:off x="3861771" y="4027292"/>
            <a:ext cx="626110" cy="329565"/>
          </a:xfrm>
          <a:custGeom>
            <a:avLst/>
            <a:gdLst/>
            <a:ahLst/>
            <a:cxnLst/>
            <a:rect l="l" t="t" r="r" b="b"/>
            <a:pathLst>
              <a:path w="626110" h="329564">
                <a:moveTo>
                  <a:pt x="0" y="329250"/>
                </a:moveTo>
                <a:lnTo>
                  <a:pt x="625712" y="329250"/>
                </a:lnTo>
                <a:lnTo>
                  <a:pt x="625712" y="0"/>
                </a:lnTo>
                <a:lnTo>
                  <a:pt x="0" y="0"/>
                </a:lnTo>
                <a:lnTo>
                  <a:pt x="0" y="329250"/>
                </a:lnTo>
                <a:close/>
              </a:path>
            </a:pathLst>
          </a:custGeom>
          <a:solidFill>
            <a:srgbClr val="333333"/>
          </a:solidFill>
        </p:spPr>
        <p:txBody>
          <a:bodyPr wrap="square" lIns="0" tIns="0" rIns="0" bIns="0" rtlCol="0"/>
          <a:lstStyle/>
          <a:p>
            <a:endParaRPr/>
          </a:p>
        </p:txBody>
      </p:sp>
      <p:sp>
        <p:nvSpPr>
          <p:cNvPr id="9" name="object 9"/>
          <p:cNvSpPr/>
          <p:nvPr/>
        </p:nvSpPr>
        <p:spPr>
          <a:xfrm>
            <a:off x="4800204" y="3084923"/>
            <a:ext cx="626110" cy="1271905"/>
          </a:xfrm>
          <a:custGeom>
            <a:avLst/>
            <a:gdLst/>
            <a:ahLst/>
            <a:cxnLst/>
            <a:rect l="l" t="t" r="r" b="b"/>
            <a:pathLst>
              <a:path w="626110" h="1271904">
                <a:moveTo>
                  <a:pt x="0" y="1271620"/>
                </a:moveTo>
                <a:lnTo>
                  <a:pt x="625712" y="1271620"/>
                </a:lnTo>
                <a:lnTo>
                  <a:pt x="625712" y="0"/>
                </a:lnTo>
                <a:lnTo>
                  <a:pt x="0" y="0"/>
                </a:lnTo>
                <a:lnTo>
                  <a:pt x="0" y="1271620"/>
                </a:lnTo>
                <a:close/>
              </a:path>
            </a:pathLst>
          </a:custGeom>
          <a:solidFill>
            <a:srgbClr val="333333"/>
          </a:solidFill>
        </p:spPr>
        <p:txBody>
          <a:bodyPr wrap="square" lIns="0" tIns="0" rIns="0" bIns="0" rtlCol="0"/>
          <a:lstStyle/>
          <a:p>
            <a:endParaRPr/>
          </a:p>
        </p:txBody>
      </p:sp>
      <p:sp>
        <p:nvSpPr>
          <p:cNvPr id="10" name="object 10"/>
          <p:cNvSpPr/>
          <p:nvPr/>
        </p:nvSpPr>
        <p:spPr>
          <a:xfrm>
            <a:off x="5738807" y="1990289"/>
            <a:ext cx="626110" cy="2366645"/>
          </a:xfrm>
          <a:custGeom>
            <a:avLst/>
            <a:gdLst/>
            <a:ahLst/>
            <a:cxnLst/>
            <a:rect l="l" t="t" r="r" b="b"/>
            <a:pathLst>
              <a:path w="626110" h="2366645">
                <a:moveTo>
                  <a:pt x="0" y="2366254"/>
                </a:moveTo>
                <a:lnTo>
                  <a:pt x="625712" y="2366254"/>
                </a:lnTo>
                <a:lnTo>
                  <a:pt x="625712" y="0"/>
                </a:lnTo>
                <a:lnTo>
                  <a:pt x="0" y="0"/>
                </a:lnTo>
                <a:lnTo>
                  <a:pt x="0" y="2366254"/>
                </a:lnTo>
                <a:close/>
              </a:path>
            </a:pathLst>
          </a:custGeom>
          <a:solidFill>
            <a:srgbClr val="333333"/>
          </a:solidFill>
        </p:spPr>
        <p:txBody>
          <a:bodyPr wrap="square" lIns="0" tIns="0" rIns="0" bIns="0" rtlCol="0"/>
          <a:lstStyle/>
          <a:p>
            <a:endParaRPr/>
          </a:p>
        </p:txBody>
      </p:sp>
      <p:sp>
        <p:nvSpPr>
          <p:cNvPr id="11" name="object 11"/>
          <p:cNvSpPr/>
          <p:nvPr/>
        </p:nvSpPr>
        <p:spPr>
          <a:xfrm>
            <a:off x="4487450" y="4027292"/>
            <a:ext cx="0" cy="329565"/>
          </a:xfrm>
          <a:custGeom>
            <a:avLst/>
            <a:gdLst/>
            <a:ahLst/>
            <a:cxnLst/>
            <a:rect l="l" t="t" r="r" b="b"/>
            <a:pathLst>
              <a:path h="329564">
                <a:moveTo>
                  <a:pt x="0" y="0"/>
                </a:moveTo>
                <a:lnTo>
                  <a:pt x="0" y="329250"/>
                </a:lnTo>
              </a:path>
            </a:pathLst>
          </a:custGeom>
          <a:ln w="9524">
            <a:solidFill>
              <a:srgbClr val="FFFFFF"/>
            </a:solidFill>
          </a:ln>
        </p:spPr>
        <p:txBody>
          <a:bodyPr wrap="square" lIns="0" tIns="0" rIns="0" bIns="0" rtlCol="0"/>
          <a:lstStyle/>
          <a:p>
            <a:endParaRPr/>
          </a:p>
        </p:txBody>
      </p:sp>
      <p:sp>
        <p:nvSpPr>
          <p:cNvPr id="12" name="object 12"/>
          <p:cNvSpPr/>
          <p:nvPr/>
        </p:nvSpPr>
        <p:spPr>
          <a:xfrm>
            <a:off x="4800204" y="3084922"/>
            <a:ext cx="626110" cy="0"/>
          </a:xfrm>
          <a:custGeom>
            <a:avLst/>
            <a:gdLst/>
            <a:ahLst/>
            <a:cxnLst/>
            <a:rect l="l" t="t" r="r" b="b"/>
            <a:pathLst>
              <a:path w="626110">
                <a:moveTo>
                  <a:pt x="0" y="0"/>
                </a:moveTo>
                <a:lnTo>
                  <a:pt x="625848" y="0"/>
                </a:lnTo>
              </a:path>
            </a:pathLst>
          </a:custGeom>
          <a:ln w="9524">
            <a:solidFill>
              <a:srgbClr val="FFFFFF"/>
            </a:solidFill>
          </a:ln>
        </p:spPr>
        <p:txBody>
          <a:bodyPr wrap="square" lIns="0" tIns="0" rIns="0" bIns="0" rtlCol="0"/>
          <a:lstStyle/>
          <a:p>
            <a:endParaRPr/>
          </a:p>
        </p:txBody>
      </p:sp>
      <p:sp>
        <p:nvSpPr>
          <p:cNvPr id="13" name="object 13"/>
          <p:cNvSpPr/>
          <p:nvPr/>
        </p:nvSpPr>
        <p:spPr>
          <a:xfrm>
            <a:off x="4800204" y="4356543"/>
            <a:ext cx="626110" cy="0"/>
          </a:xfrm>
          <a:custGeom>
            <a:avLst/>
            <a:gdLst/>
            <a:ahLst/>
            <a:cxnLst/>
            <a:rect l="l" t="t" r="r" b="b"/>
            <a:pathLst>
              <a:path w="626110">
                <a:moveTo>
                  <a:pt x="0" y="0"/>
                </a:moveTo>
                <a:lnTo>
                  <a:pt x="625848" y="0"/>
                </a:lnTo>
              </a:path>
            </a:pathLst>
          </a:custGeom>
          <a:ln w="9524">
            <a:solidFill>
              <a:srgbClr val="FFFFFF"/>
            </a:solidFill>
          </a:ln>
        </p:spPr>
        <p:txBody>
          <a:bodyPr wrap="square" lIns="0" tIns="0" rIns="0" bIns="0" rtlCol="0"/>
          <a:lstStyle/>
          <a:p>
            <a:endParaRPr/>
          </a:p>
        </p:txBody>
      </p:sp>
      <p:sp>
        <p:nvSpPr>
          <p:cNvPr id="14" name="object 14"/>
          <p:cNvSpPr/>
          <p:nvPr/>
        </p:nvSpPr>
        <p:spPr>
          <a:xfrm>
            <a:off x="3861771" y="4027292"/>
            <a:ext cx="626110" cy="0"/>
          </a:xfrm>
          <a:custGeom>
            <a:avLst/>
            <a:gdLst/>
            <a:ahLst/>
            <a:cxnLst/>
            <a:rect l="l" t="t" r="r" b="b"/>
            <a:pathLst>
              <a:path w="626110">
                <a:moveTo>
                  <a:pt x="0" y="0"/>
                </a:moveTo>
                <a:lnTo>
                  <a:pt x="625678" y="0"/>
                </a:lnTo>
              </a:path>
            </a:pathLst>
          </a:custGeom>
          <a:ln w="9524">
            <a:solidFill>
              <a:srgbClr val="FFFFFF"/>
            </a:solidFill>
          </a:ln>
        </p:spPr>
        <p:txBody>
          <a:bodyPr wrap="square" lIns="0" tIns="0" rIns="0" bIns="0" rtlCol="0"/>
          <a:lstStyle/>
          <a:p>
            <a:endParaRPr/>
          </a:p>
        </p:txBody>
      </p:sp>
      <p:sp>
        <p:nvSpPr>
          <p:cNvPr id="15" name="object 15"/>
          <p:cNvSpPr/>
          <p:nvPr/>
        </p:nvSpPr>
        <p:spPr>
          <a:xfrm>
            <a:off x="3861771" y="4356543"/>
            <a:ext cx="626110" cy="0"/>
          </a:xfrm>
          <a:custGeom>
            <a:avLst/>
            <a:gdLst/>
            <a:ahLst/>
            <a:cxnLst/>
            <a:rect l="l" t="t" r="r" b="b"/>
            <a:pathLst>
              <a:path w="626110">
                <a:moveTo>
                  <a:pt x="0" y="0"/>
                </a:moveTo>
                <a:lnTo>
                  <a:pt x="625678" y="0"/>
                </a:lnTo>
              </a:path>
            </a:pathLst>
          </a:custGeom>
          <a:ln w="9524">
            <a:solidFill>
              <a:srgbClr val="FFFFFF"/>
            </a:solidFill>
          </a:ln>
        </p:spPr>
        <p:txBody>
          <a:bodyPr wrap="square" lIns="0" tIns="0" rIns="0" bIns="0" rtlCol="0"/>
          <a:lstStyle/>
          <a:p>
            <a:endParaRPr/>
          </a:p>
        </p:txBody>
      </p:sp>
      <p:sp>
        <p:nvSpPr>
          <p:cNvPr id="16" name="object 16"/>
          <p:cNvSpPr/>
          <p:nvPr/>
        </p:nvSpPr>
        <p:spPr>
          <a:xfrm>
            <a:off x="3861771" y="4027292"/>
            <a:ext cx="0" cy="329565"/>
          </a:xfrm>
          <a:custGeom>
            <a:avLst/>
            <a:gdLst/>
            <a:ahLst/>
            <a:cxnLst/>
            <a:rect l="l" t="t" r="r" b="b"/>
            <a:pathLst>
              <a:path h="329564">
                <a:moveTo>
                  <a:pt x="0" y="0"/>
                </a:moveTo>
                <a:lnTo>
                  <a:pt x="0" y="329250"/>
                </a:lnTo>
              </a:path>
            </a:pathLst>
          </a:custGeom>
          <a:ln w="9524">
            <a:solidFill>
              <a:srgbClr val="FFFFFF"/>
            </a:solidFill>
          </a:ln>
        </p:spPr>
        <p:txBody>
          <a:bodyPr wrap="square" lIns="0" tIns="0" rIns="0" bIns="0" rtlCol="0"/>
          <a:lstStyle/>
          <a:p>
            <a:endParaRPr/>
          </a:p>
        </p:txBody>
      </p:sp>
      <p:sp>
        <p:nvSpPr>
          <p:cNvPr id="17" name="object 17"/>
          <p:cNvSpPr/>
          <p:nvPr/>
        </p:nvSpPr>
        <p:spPr>
          <a:xfrm>
            <a:off x="5738807" y="4356543"/>
            <a:ext cx="626110" cy="0"/>
          </a:xfrm>
          <a:custGeom>
            <a:avLst/>
            <a:gdLst/>
            <a:ahLst/>
            <a:cxnLst/>
            <a:rect l="l" t="t" r="r" b="b"/>
            <a:pathLst>
              <a:path w="626110">
                <a:moveTo>
                  <a:pt x="0" y="0"/>
                </a:moveTo>
                <a:lnTo>
                  <a:pt x="625848" y="0"/>
                </a:lnTo>
              </a:path>
            </a:pathLst>
          </a:custGeom>
          <a:ln w="9524">
            <a:solidFill>
              <a:srgbClr val="FFFFFF"/>
            </a:solidFill>
          </a:ln>
        </p:spPr>
        <p:txBody>
          <a:bodyPr wrap="square" lIns="0" tIns="0" rIns="0" bIns="0" rtlCol="0"/>
          <a:lstStyle/>
          <a:p>
            <a:endParaRPr/>
          </a:p>
        </p:txBody>
      </p:sp>
      <p:sp>
        <p:nvSpPr>
          <p:cNvPr id="18" name="object 18"/>
          <p:cNvSpPr/>
          <p:nvPr/>
        </p:nvSpPr>
        <p:spPr>
          <a:xfrm>
            <a:off x="5738807" y="1990187"/>
            <a:ext cx="0" cy="2366645"/>
          </a:xfrm>
          <a:custGeom>
            <a:avLst/>
            <a:gdLst/>
            <a:ahLst/>
            <a:cxnLst/>
            <a:rect l="l" t="t" r="r" b="b"/>
            <a:pathLst>
              <a:path h="2366645">
                <a:moveTo>
                  <a:pt x="0" y="0"/>
                </a:moveTo>
                <a:lnTo>
                  <a:pt x="0" y="2366355"/>
                </a:lnTo>
              </a:path>
            </a:pathLst>
          </a:custGeom>
          <a:ln w="9524">
            <a:solidFill>
              <a:srgbClr val="FFFFFF"/>
            </a:solidFill>
          </a:ln>
        </p:spPr>
        <p:txBody>
          <a:bodyPr wrap="square" lIns="0" tIns="0" rIns="0" bIns="0" rtlCol="0"/>
          <a:lstStyle/>
          <a:p>
            <a:endParaRPr/>
          </a:p>
        </p:txBody>
      </p:sp>
      <p:sp>
        <p:nvSpPr>
          <p:cNvPr id="19" name="object 19"/>
          <p:cNvSpPr/>
          <p:nvPr/>
        </p:nvSpPr>
        <p:spPr>
          <a:xfrm>
            <a:off x="6364655" y="1990187"/>
            <a:ext cx="0" cy="2366645"/>
          </a:xfrm>
          <a:custGeom>
            <a:avLst/>
            <a:gdLst/>
            <a:ahLst/>
            <a:cxnLst/>
            <a:rect l="l" t="t" r="r" b="b"/>
            <a:pathLst>
              <a:path h="2366645">
                <a:moveTo>
                  <a:pt x="0" y="0"/>
                </a:moveTo>
                <a:lnTo>
                  <a:pt x="0" y="2366355"/>
                </a:lnTo>
              </a:path>
            </a:pathLst>
          </a:custGeom>
          <a:ln w="9524">
            <a:solidFill>
              <a:srgbClr val="FFFFFF"/>
            </a:solidFill>
          </a:ln>
        </p:spPr>
        <p:txBody>
          <a:bodyPr wrap="square" lIns="0" tIns="0" rIns="0" bIns="0" rtlCol="0"/>
          <a:lstStyle/>
          <a:p>
            <a:endParaRPr/>
          </a:p>
        </p:txBody>
      </p:sp>
      <p:sp>
        <p:nvSpPr>
          <p:cNvPr id="20" name="object 20"/>
          <p:cNvSpPr/>
          <p:nvPr/>
        </p:nvSpPr>
        <p:spPr>
          <a:xfrm>
            <a:off x="4800204" y="3084922"/>
            <a:ext cx="0" cy="1271905"/>
          </a:xfrm>
          <a:custGeom>
            <a:avLst/>
            <a:gdLst/>
            <a:ahLst/>
            <a:cxnLst/>
            <a:rect l="l" t="t" r="r" b="b"/>
            <a:pathLst>
              <a:path h="1271904">
                <a:moveTo>
                  <a:pt x="0" y="0"/>
                </a:moveTo>
                <a:lnTo>
                  <a:pt x="0" y="1271620"/>
                </a:lnTo>
              </a:path>
            </a:pathLst>
          </a:custGeom>
          <a:ln w="9524">
            <a:solidFill>
              <a:srgbClr val="FFFFFF"/>
            </a:solidFill>
          </a:ln>
        </p:spPr>
        <p:txBody>
          <a:bodyPr wrap="square" lIns="0" tIns="0" rIns="0" bIns="0" rtlCol="0"/>
          <a:lstStyle/>
          <a:p>
            <a:endParaRPr/>
          </a:p>
        </p:txBody>
      </p:sp>
      <p:sp>
        <p:nvSpPr>
          <p:cNvPr id="21" name="object 21"/>
          <p:cNvSpPr/>
          <p:nvPr/>
        </p:nvSpPr>
        <p:spPr>
          <a:xfrm>
            <a:off x="5426052" y="3084923"/>
            <a:ext cx="0" cy="1271905"/>
          </a:xfrm>
          <a:custGeom>
            <a:avLst/>
            <a:gdLst/>
            <a:ahLst/>
            <a:cxnLst/>
            <a:rect l="l" t="t" r="r" b="b"/>
            <a:pathLst>
              <a:path h="1271904">
                <a:moveTo>
                  <a:pt x="0" y="0"/>
                </a:moveTo>
                <a:lnTo>
                  <a:pt x="0" y="1271620"/>
                </a:lnTo>
              </a:path>
            </a:pathLst>
          </a:custGeom>
          <a:ln w="9524">
            <a:solidFill>
              <a:srgbClr val="FFFFFF"/>
            </a:solidFill>
          </a:ln>
        </p:spPr>
        <p:txBody>
          <a:bodyPr wrap="square" lIns="0" tIns="0" rIns="0" bIns="0" rtlCol="0"/>
          <a:lstStyle/>
          <a:p>
            <a:endParaRPr/>
          </a:p>
        </p:txBody>
      </p:sp>
      <p:sp>
        <p:nvSpPr>
          <p:cNvPr id="22" name="object 22"/>
          <p:cNvSpPr/>
          <p:nvPr/>
        </p:nvSpPr>
        <p:spPr>
          <a:xfrm>
            <a:off x="5738807" y="1990187"/>
            <a:ext cx="626110" cy="0"/>
          </a:xfrm>
          <a:custGeom>
            <a:avLst/>
            <a:gdLst/>
            <a:ahLst/>
            <a:cxnLst/>
            <a:rect l="l" t="t" r="r" b="b"/>
            <a:pathLst>
              <a:path w="626110">
                <a:moveTo>
                  <a:pt x="0" y="0"/>
                </a:moveTo>
                <a:lnTo>
                  <a:pt x="625848" y="0"/>
                </a:lnTo>
              </a:path>
            </a:pathLst>
          </a:custGeom>
          <a:ln w="9524">
            <a:solidFill>
              <a:srgbClr val="FFFFFF"/>
            </a:solidFill>
          </a:ln>
        </p:spPr>
        <p:txBody>
          <a:bodyPr wrap="square" lIns="0" tIns="0" rIns="0" bIns="0" rtlCol="0"/>
          <a:lstStyle/>
          <a:p>
            <a:endParaRPr/>
          </a:p>
        </p:txBody>
      </p:sp>
      <p:sp>
        <p:nvSpPr>
          <p:cNvPr id="23" name="object 23"/>
          <p:cNvSpPr/>
          <p:nvPr/>
        </p:nvSpPr>
        <p:spPr>
          <a:xfrm>
            <a:off x="1671692" y="4319103"/>
            <a:ext cx="0" cy="37465"/>
          </a:xfrm>
          <a:custGeom>
            <a:avLst/>
            <a:gdLst/>
            <a:ahLst/>
            <a:cxnLst/>
            <a:rect l="l" t="t" r="r" b="b"/>
            <a:pathLst>
              <a:path h="37464">
                <a:moveTo>
                  <a:pt x="0" y="0"/>
                </a:moveTo>
                <a:lnTo>
                  <a:pt x="0" y="37439"/>
                </a:lnTo>
              </a:path>
            </a:pathLst>
          </a:custGeom>
          <a:ln w="9524">
            <a:solidFill>
              <a:srgbClr val="FFFFFF"/>
            </a:solidFill>
          </a:ln>
        </p:spPr>
        <p:txBody>
          <a:bodyPr wrap="square" lIns="0" tIns="0" rIns="0" bIns="0" rtlCol="0"/>
          <a:lstStyle/>
          <a:p>
            <a:endParaRPr/>
          </a:p>
        </p:txBody>
      </p:sp>
      <p:sp>
        <p:nvSpPr>
          <p:cNvPr id="24" name="object 24"/>
          <p:cNvSpPr/>
          <p:nvPr/>
        </p:nvSpPr>
        <p:spPr>
          <a:xfrm>
            <a:off x="1984548" y="4304270"/>
            <a:ext cx="626110" cy="0"/>
          </a:xfrm>
          <a:custGeom>
            <a:avLst/>
            <a:gdLst/>
            <a:ahLst/>
            <a:cxnLst/>
            <a:rect l="l" t="t" r="r" b="b"/>
            <a:pathLst>
              <a:path w="626110">
                <a:moveTo>
                  <a:pt x="0" y="0"/>
                </a:moveTo>
                <a:lnTo>
                  <a:pt x="625695" y="0"/>
                </a:lnTo>
              </a:path>
            </a:pathLst>
          </a:custGeom>
          <a:ln w="9524">
            <a:solidFill>
              <a:srgbClr val="FFFFFF"/>
            </a:solidFill>
          </a:ln>
        </p:spPr>
        <p:txBody>
          <a:bodyPr wrap="square" lIns="0" tIns="0" rIns="0" bIns="0" rtlCol="0"/>
          <a:lstStyle/>
          <a:p>
            <a:endParaRPr/>
          </a:p>
        </p:txBody>
      </p:sp>
      <p:sp>
        <p:nvSpPr>
          <p:cNvPr id="25" name="object 25"/>
          <p:cNvSpPr/>
          <p:nvPr/>
        </p:nvSpPr>
        <p:spPr>
          <a:xfrm>
            <a:off x="1984548" y="4356543"/>
            <a:ext cx="626110" cy="0"/>
          </a:xfrm>
          <a:custGeom>
            <a:avLst/>
            <a:gdLst/>
            <a:ahLst/>
            <a:cxnLst/>
            <a:rect l="l" t="t" r="r" b="b"/>
            <a:pathLst>
              <a:path w="626110">
                <a:moveTo>
                  <a:pt x="0" y="0"/>
                </a:moveTo>
                <a:lnTo>
                  <a:pt x="625695" y="0"/>
                </a:lnTo>
              </a:path>
            </a:pathLst>
          </a:custGeom>
          <a:ln w="9524">
            <a:solidFill>
              <a:srgbClr val="FFFFFF"/>
            </a:solidFill>
          </a:ln>
        </p:spPr>
        <p:txBody>
          <a:bodyPr wrap="square" lIns="0" tIns="0" rIns="0" bIns="0" rtlCol="0"/>
          <a:lstStyle/>
          <a:p>
            <a:endParaRPr/>
          </a:p>
        </p:txBody>
      </p:sp>
      <p:sp>
        <p:nvSpPr>
          <p:cNvPr id="26" name="object 26"/>
          <p:cNvSpPr/>
          <p:nvPr/>
        </p:nvSpPr>
        <p:spPr>
          <a:xfrm>
            <a:off x="1045962" y="4319103"/>
            <a:ext cx="626110" cy="0"/>
          </a:xfrm>
          <a:custGeom>
            <a:avLst/>
            <a:gdLst/>
            <a:ahLst/>
            <a:cxnLst/>
            <a:rect l="l" t="t" r="r" b="b"/>
            <a:pathLst>
              <a:path w="626110">
                <a:moveTo>
                  <a:pt x="0" y="0"/>
                </a:moveTo>
                <a:lnTo>
                  <a:pt x="625729" y="0"/>
                </a:lnTo>
              </a:path>
            </a:pathLst>
          </a:custGeom>
          <a:ln w="9524">
            <a:solidFill>
              <a:srgbClr val="FFFFFF"/>
            </a:solidFill>
          </a:ln>
        </p:spPr>
        <p:txBody>
          <a:bodyPr wrap="square" lIns="0" tIns="0" rIns="0" bIns="0" rtlCol="0"/>
          <a:lstStyle/>
          <a:p>
            <a:endParaRPr/>
          </a:p>
        </p:txBody>
      </p:sp>
      <p:sp>
        <p:nvSpPr>
          <p:cNvPr id="27" name="object 27"/>
          <p:cNvSpPr/>
          <p:nvPr/>
        </p:nvSpPr>
        <p:spPr>
          <a:xfrm>
            <a:off x="1045962" y="4356543"/>
            <a:ext cx="626110" cy="0"/>
          </a:xfrm>
          <a:custGeom>
            <a:avLst/>
            <a:gdLst/>
            <a:ahLst/>
            <a:cxnLst/>
            <a:rect l="l" t="t" r="r" b="b"/>
            <a:pathLst>
              <a:path w="626110">
                <a:moveTo>
                  <a:pt x="0" y="0"/>
                </a:moveTo>
                <a:lnTo>
                  <a:pt x="625729" y="0"/>
                </a:lnTo>
              </a:path>
            </a:pathLst>
          </a:custGeom>
          <a:ln w="9524">
            <a:solidFill>
              <a:srgbClr val="FFFFFF"/>
            </a:solidFill>
          </a:ln>
        </p:spPr>
        <p:txBody>
          <a:bodyPr wrap="square" lIns="0" tIns="0" rIns="0" bIns="0" rtlCol="0"/>
          <a:lstStyle/>
          <a:p>
            <a:endParaRPr/>
          </a:p>
        </p:txBody>
      </p:sp>
      <p:sp>
        <p:nvSpPr>
          <p:cNvPr id="28" name="object 28"/>
          <p:cNvSpPr/>
          <p:nvPr/>
        </p:nvSpPr>
        <p:spPr>
          <a:xfrm>
            <a:off x="1045962" y="4319103"/>
            <a:ext cx="0" cy="37465"/>
          </a:xfrm>
          <a:custGeom>
            <a:avLst/>
            <a:gdLst/>
            <a:ahLst/>
            <a:cxnLst/>
            <a:rect l="l" t="t" r="r" b="b"/>
            <a:pathLst>
              <a:path h="37464">
                <a:moveTo>
                  <a:pt x="0" y="0"/>
                </a:moveTo>
                <a:lnTo>
                  <a:pt x="0" y="37439"/>
                </a:lnTo>
              </a:path>
            </a:pathLst>
          </a:custGeom>
          <a:ln w="9524">
            <a:solidFill>
              <a:srgbClr val="FFFFFF"/>
            </a:solidFill>
          </a:ln>
        </p:spPr>
        <p:txBody>
          <a:bodyPr wrap="square" lIns="0" tIns="0" rIns="0" bIns="0" rtlCol="0"/>
          <a:lstStyle/>
          <a:p>
            <a:endParaRPr/>
          </a:p>
        </p:txBody>
      </p:sp>
      <p:sp>
        <p:nvSpPr>
          <p:cNvPr id="29" name="object 29"/>
          <p:cNvSpPr/>
          <p:nvPr/>
        </p:nvSpPr>
        <p:spPr>
          <a:xfrm>
            <a:off x="2923168" y="4356543"/>
            <a:ext cx="626110" cy="0"/>
          </a:xfrm>
          <a:custGeom>
            <a:avLst/>
            <a:gdLst/>
            <a:ahLst/>
            <a:cxnLst/>
            <a:rect l="l" t="t" r="r" b="b"/>
            <a:pathLst>
              <a:path w="626110">
                <a:moveTo>
                  <a:pt x="0" y="0"/>
                </a:moveTo>
                <a:lnTo>
                  <a:pt x="625678" y="0"/>
                </a:lnTo>
              </a:path>
            </a:pathLst>
          </a:custGeom>
          <a:ln w="9524">
            <a:solidFill>
              <a:srgbClr val="FFFFFF"/>
            </a:solidFill>
          </a:ln>
        </p:spPr>
        <p:txBody>
          <a:bodyPr wrap="square" lIns="0" tIns="0" rIns="0" bIns="0" rtlCol="0"/>
          <a:lstStyle/>
          <a:p>
            <a:endParaRPr/>
          </a:p>
        </p:txBody>
      </p:sp>
      <p:sp>
        <p:nvSpPr>
          <p:cNvPr id="30" name="object 30"/>
          <p:cNvSpPr/>
          <p:nvPr/>
        </p:nvSpPr>
        <p:spPr>
          <a:xfrm>
            <a:off x="2923168" y="4119680"/>
            <a:ext cx="0" cy="237490"/>
          </a:xfrm>
          <a:custGeom>
            <a:avLst/>
            <a:gdLst/>
            <a:ahLst/>
            <a:cxnLst/>
            <a:rect l="l" t="t" r="r" b="b"/>
            <a:pathLst>
              <a:path h="237489">
                <a:moveTo>
                  <a:pt x="0" y="0"/>
                </a:moveTo>
                <a:lnTo>
                  <a:pt x="0" y="236862"/>
                </a:lnTo>
              </a:path>
            </a:pathLst>
          </a:custGeom>
          <a:ln w="9524">
            <a:solidFill>
              <a:srgbClr val="FFFFFF"/>
            </a:solidFill>
          </a:ln>
        </p:spPr>
        <p:txBody>
          <a:bodyPr wrap="square" lIns="0" tIns="0" rIns="0" bIns="0" rtlCol="0"/>
          <a:lstStyle/>
          <a:p>
            <a:endParaRPr/>
          </a:p>
        </p:txBody>
      </p:sp>
      <p:sp>
        <p:nvSpPr>
          <p:cNvPr id="31" name="object 31"/>
          <p:cNvSpPr/>
          <p:nvPr/>
        </p:nvSpPr>
        <p:spPr>
          <a:xfrm>
            <a:off x="3548847" y="4119681"/>
            <a:ext cx="0" cy="237490"/>
          </a:xfrm>
          <a:custGeom>
            <a:avLst/>
            <a:gdLst/>
            <a:ahLst/>
            <a:cxnLst/>
            <a:rect l="l" t="t" r="r" b="b"/>
            <a:pathLst>
              <a:path h="237489">
                <a:moveTo>
                  <a:pt x="0" y="0"/>
                </a:moveTo>
                <a:lnTo>
                  <a:pt x="0" y="236862"/>
                </a:lnTo>
              </a:path>
            </a:pathLst>
          </a:custGeom>
          <a:ln w="9524">
            <a:solidFill>
              <a:srgbClr val="FFFFFF"/>
            </a:solidFill>
          </a:ln>
        </p:spPr>
        <p:txBody>
          <a:bodyPr wrap="square" lIns="0" tIns="0" rIns="0" bIns="0" rtlCol="0"/>
          <a:lstStyle/>
          <a:p>
            <a:endParaRPr/>
          </a:p>
        </p:txBody>
      </p:sp>
      <p:sp>
        <p:nvSpPr>
          <p:cNvPr id="32" name="object 32"/>
          <p:cNvSpPr/>
          <p:nvPr/>
        </p:nvSpPr>
        <p:spPr>
          <a:xfrm>
            <a:off x="1984548" y="4304270"/>
            <a:ext cx="0" cy="52705"/>
          </a:xfrm>
          <a:custGeom>
            <a:avLst/>
            <a:gdLst/>
            <a:ahLst/>
            <a:cxnLst/>
            <a:rect l="l" t="t" r="r" b="b"/>
            <a:pathLst>
              <a:path h="52704">
                <a:moveTo>
                  <a:pt x="0" y="0"/>
                </a:moveTo>
                <a:lnTo>
                  <a:pt x="0" y="52272"/>
                </a:lnTo>
              </a:path>
            </a:pathLst>
          </a:custGeom>
          <a:ln w="9524">
            <a:solidFill>
              <a:srgbClr val="FFFFFF"/>
            </a:solidFill>
          </a:ln>
        </p:spPr>
        <p:txBody>
          <a:bodyPr wrap="square" lIns="0" tIns="0" rIns="0" bIns="0" rtlCol="0"/>
          <a:lstStyle/>
          <a:p>
            <a:endParaRPr/>
          </a:p>
        </p:txBody>
      </p:sp>
      <p:sp>
        <p:nvSpPr>
          <p:cNvPr id="33" name="object 33"/>
          <p:cNvSpPr/>
          <p:nvPr/>
        </p:nvSpPr>
        <p:spPr>
          <a:xfrm>
            <a:off x="2610244" y="4304270"/>
            <a:ext cx="0" cy="52705"/>
          </a:xfrm>
          <a:custGeom>
            <a:avLst/>
            <a:gdLst/>
            <a:ahLst/>
            <a:cxnLst/>
            <a:rect l="l" t="t" r="r" b="b"/>
            <a:pathLst>
              <a:path h="52704">
                <a:moveTo>
                  <a:pt x="0" y="0"/>
                </a:moveTo>
                <a:lnTo>
                  <a:pt x="0" y="52272"/>
                </a:lnTo>
              </a:path>
            </a:pathLst>
          </a:custGeom>
          <a:ln w="9524">
            <a:solidFill>
              <a:srgbClr val="FFFFFF"/>
            </a:solidFill>
          </a:ln>
        </p:spPr>
        <p:txBody>
          <a:bodyPr wrap="square" lIns="0" tIns="0" rIns="0" bIns="0" rtlCol="0"/>
          <a:lstStyle/>
          <a:p>
            <a:endParaRPr/>
          </a:p>
        </p:txBody>
      </p:sp>
      <p:sp>
        <p:nvSpPr>
          <p:cNvPr id="34" name="object 34"/>
          <p:cNvSpPr/>
          <p:nvPr/>
        </p:nvSpPr>
        <p:spPr>
          <a:xfrm>
            <a:off x="2923168" y="4119680"/>
            <a:ext cx="626110" cy="0"/>
          </a:xfrm>
          <a:custGeom>
            <a:avLst/>
            <a:gdLst/>
            <a:ahLst/>
            <a:cxnLst/>
            <a:rect l="l" t="t" r="r" b="b"/>
            <a:pathLst>
              <a:path w="626110">
                <a:moveTo>
                  <a:pt x="0" y="0"/>
                </a:moveTo>
                <a:lnTo>
                  <a:pt x="625678" y="0"/>
                </a:lnTo>
              </a:path>
            </a:pathLst>
          </a:custGeom>
          <a:ln w="9524">
            <a:solidFill>
              <a:srgbClr val="FFFFFF"/>
            </a:solidFill>
          </a:ln>
        </p:spPr>
        <p:txBody>
          <a:bodyPr wrap="square" lIns="0" tIns="0" rIns="0" bIns="0" rtlCol="0"/>
          <a:lstStyle/>
          <a:p>
            <a:endParaRPr/>
          </a:p>
        </p:txBody>
      </p:sp>
      <p:sp>
        <p:nvSpPr>
          <p:cNvPr id="35" name="object 35"/>
          <p:cNvSpPr/>
          <p:nvPr/>
        </p:nvSpPr>
        <p:spPr>
          <a:xfrm>
            <a:off x="889534" y="4356543"/>
            <a:ext cx="5631815" cy="0"/>
          </a:xfrm>
          <a:custGeom>
            <a:avLst/>
            <a:gdLst/>
            <a:ahLst/>
            <a:cxnLst/>
            <a:rect l="l" t="t" r="r" b="b"/>
            <a:pathLst>
              <a:path w="5631815">
                <a:moveTo>
                  <a:pt x="0" y="0"/>
                </a:moveTo>
                <a:lnTo>
                  <a:pt x="5631413" y="0"/>
                </a:lnTo>
              </a:path>
            </a:pathLst>
          </a:custGeom>
          <a:ln w="9524">
            <a:solidFill>
              <a:srgbClr val="000000"/>
            </a:solidFill>
          </a:ln>
        </p:spPr>
        <p:txBody>
          <a:bodyPr wrap="square" lIns="0" tIns="0" rIns="0" bIns="0" rtlCol="0"/>
          <a:lstStyle/>
          <a:p>
            <a:endParaRPr/>
          </a:p>
        </p:txBody>
      </p:sp>
      <p:sp>
        <p:nvSpPr>
          <p:cNvPr id="36" name="object 36"/>
          <p:cNvSpPr/>
          <p:nvPr/>
        </p:nvSpPr>
        <p:spPr>
          <a:xfrm>
            <a:off x="889534" y="1776997"/>
            <a:ext cx="0" cy="2580005"/>
          </a:xfrm>
          <a:custGeom>
            <a:avLst/>
            <a:gdLst/>
            <a:ahLst/>
            <a:cxnLst/>
            <a:rect l="l" t="t" r="r" b="b"/>
            <a:pathLst>
              <a:path h="2580004">
                <a:moveTo>
                  <a:pt x="0" y="0"/>
                </a:moveTo>
                <a:lnTo>
                  <a:pt x="0" y="2579545"/>
                </a:lnTo>
              </a:path>
            </a:pathLst>
          </a:custGeom>
          <a:ln w="9524">
            <a:solidFill>
              <a:srgbClr val="000000"/>
            </a:solidFill>
          </a:ln>
        </p:spPr>
        <p:txBody>
          <a:bodyPr wrap="square" lIns="0" tIns="0" rIns="0" bIns="0" rtlCol="0"/>
          <a:lstStyle/>
          <a:p>
            <a:endParaRPr/>
          </a:p>
        </p:txBody>
      </p:sp>
      <p:sp>
        <p:nvSpPr>
          <p:cNvPr id="37" name="object 37"/>
          <p:cNvSpPr/>
          <p:nvPr/>
        </p:nvSpPr>
        <p:spPr>
          <a:xfrm>
            <a:off x="748972" y="4289419"/>
            <a:ext cx="80584" cy="126186"/>
          </a:xfrm>
          <a:prstGeom prst="rect">
            <a:avLst/>
          </a:prstGeom>
          <a:blipFill>
            <a:blip r:embed="rId2" cstate="print"/>
            <a:stretch>
              <a:fillRect/>
            </a:stretch>
          </a:blipFill>
        </p:spPr>
        <p:txBody>
          <a:bodyPr wrap="square" lIns="0" tIns="0" rIns="0" bIns="0" rtlCol="0"/>
          <a:lstStyle/>
          <a:p>
            <a:endParaRPr/>
          </a:p>
        </p:txBody>
      </p:sp>
      <p:sp>
        <p:nvSpPr>
          <p:cNvPr id="38" name="object 38"/>
          <p:cNvSpPr/>
          <p:nvPr/>
        </p:nvSpPr>
        <p:spPr>
          <a:xfrm>
            <a:off x="551211" y="3429565"/>
            <a:ext cx="278765" cy="126364"/>
          </a:xfrm>
          <a:custGeom>
            <a:avLst/>
            <a:gdLst/>
            <a:ahLst/>
            <a:cxnLst/>
            <a:rect l="l" t="t" r="r" b="b"/>
            <a:pathLst>
              <a:path w="278765" h="126364">
                <a:moveTo>
                  <a:pt x="15934" y="90355"/>
                </a:moveTo>
                <a:lnTo>
                  <a:pt x="0" y="91710"/>
                </a:lnTo>
                <a:lnTo>
                  <a:pt x="1333" y="99114"/>
                </a:lnTo>
                <a:lnTo>
                  <a:pt x="3809" y="105754"/>
                </a:lnTo>
                <a:lnTo>
                  <a:pt x="39708" y="126169"/>
                </a:lnTo>
                <a:lnTo>
                  <a:pt x="49442" y="125232"/>
                </a:lnTo>
                <a:lnTo>
                  <a:pt x="58095" y="122421"/>
                </a:lnTo>
                <a:lnTo>
                  <a:pt x="65665" y="117733"/>
                </a:lnTo>
                <a:lnTo>
                  <a:pt x="69642" y="113706"/>
                </a:lnTo>
                <a:lnTo>
                  <a:pt x="33629" y="113706"/>
                </a:lnTo>
                <a:lnTo>
                  <a:pt x="28447" y="111742"/>
                </a:lnTo>
                <a:lnTo>
                  <a:pt x="19862" y="103936"/>
                </a:lnTo>
                <a:lnTo>
                  <a:pt x="17119" y="98111"/>
                </a:lnTo>
                <a:lnTo>
                  <a:pt x="15934" y="90355"/>
                </a:lnTo>
                <a:close/>
              </a:path>
              <a:path w="278765" h="126364">
                <a:moveTo>
                  <a:pt x="72571" y="55541"/>
                </a:moveTo>
                <a:lnTo>
                  <a:pt x="47311" y="55541"/>
                </a:lnTo>
                <a:lnTo>
                  <a:pt x="53677" y="58047"/>
                </a:lnTo>
                <a:lnTo>
                  <a:pt x="63397" y="68054"/>
                </a:lnTo>
                <a:lnTo>
                  <a:pt x="65835" y="74878"/>
                </a:lnTo>
                <a:lnTo>
                  <a:pt x="65835" y="92624"/>
                </a:lnTo>
                <a:lnTo>
                  <a:pt x="63295" y="99940"/>
                </a:lnTo>
                <a:lnTo>
                  <a:pt x="53186" y="110946"/>
                </a:lnTo>
                <a:lnTo>
                  <a:pt x="47006" y="113706"/>
                </a:lnTo>
                <a:lnTo>
                  <a:pt x="69642" y="113706"/>
                </a:lnTo>
                <a:lnTo>
                  <a:pt x="81939" y="82177"/>
                </a:lnTo>
                <a:lnTo>
                  <a:pt x="81243" y="73773"/>
                </a:lnTo>
                <a:lnTo>
                  <a:pt x="79155" y="66166"/>
                </a:lnTo>
                <a:lnTo>
                  <a:pt x="75674" y="59360"/>
                </a:lnTo>
                <a:lnTo>
                  <a:pt x="72571" y="55541"/>
                </a:lnTo>
                <a:close/>
              </a:path>
              <a:path w="278765" h="126364">
                <a:moveTo>
                  <a:pt x="76114" y="2184"/>
                </a:moveTo>
                <a:lnTo>
                  <a:pt x="14664" y="2184"/>
                </a:lnTo>
                <a:lnTo>
                  <a:pt x="2709" y="65667"/>
                </a:lnTo>
                <a:lnTo>
                  <a:pt x="16950" y="67512"/>
                </a:lnTo>
                <a:lnTo>
                  <a:pt x="19202" y="63973"/>
                </a:lnTo>
                <a:lnTo>
                  <a:pt x="22283" y="61095"/>
                </a:lnTo>
                <a:lnTo>
                  <a:pt x="30157" y="56658"/>
                </a:lnTo>
                <a:lnTo>
                  <a:pt x="34560" y="55541"/>
                </a:lnTo>
                <a:lnTo>
                  <a:pt x="72571" y="55541"/>
                </a:lnTo>
                <a:lnTo>
                  <a:pt x="70797" y="53356"/>
                </a:lnTo>
                <a:lnTo>
                  <a:pt x="66661" y="49902"/>
                </a:lnTo>
                <a:lnTo>
                  <a:pt x="20150" y="49902"/>
                </a:lnTo>
                <a:lnTo>
                  <a:pt x="26805" y="16696"/>
                </a:lnTo>
                <a:lnTo>
                  <a:pt x="76114" y="16696"/>
                </a:lnTo>
                <a:lnTo>
                  <a:pt x="76114" y="2184"/>
                </a:lnTo>
                <a:close/>
              </a:path>
              <a:path w="278765" h="126364">
                <a:moveTo>
                  <a:pt x="43501" y="42146"/>
                </a:moveTo>
                <a:lnTo>
                  <a:pt x="35356" y="42146"/>
                </a:lnTo>
                <a:lnTo>
                  <a:pt x="27567" y="44720"/>
                </a:lnTo>
                <a:lnTo>
                  <a:pt x="20150" y="49902"/>
                </a:lnTo>
                <a:lnTo>
                  <a:pt x="66661" y="49902"/>
                </a:lnTo>
                <a:lnTo>
                  <a:pt x="64920" y="48447"/>
                </a:lnTo>
                <a:lnTo>
                  <a:pt x="58412" y="44945"/>
                </a:lnTo>
                <a:lnTo>
                  <a:pt x="51273" y="42845"/>
                </a:lnTo>
                <a:lnTo>
                  <a:pt x="43501" y="42146"/>
                </a:lnTo>
                <a:close/>
              </a:path>
              <a:path w="278765" h="126364">
                <a:moveTo>
                  <a:pt x="145794" y="0"/>
                </a:moveTo>
                <a:lnTo>
                  <a:pt x="106390" y="18948"/>
                </a:lnTo>
                <a:lnTo>
                  <a:pt x="98872" y="63127"/>
                </a:lnTo>
                <a:lnTo>
                  <a:pt x="99637" y="79325"/>
                </a:lnTo>
                <a:lnTo>
                  <a:pt x="116672" y="118968"/>
                </a:lnTo>
                <a:lnTo>
                  <a:pt x="148215" y="126169"/>
                </a:lnTo>
                <a:lnTo>
                  <a:pt x="155700" y="123748"/>
                </a:lnTo>
                <a:lnTo>
                  <a:pt x="167553" y="114028"/>
                </a:lnTo>
                <a:lnTo>
                  <a:pt x="167761" y="113706"/>
                </a:lnTo>
                <a:lnTo>
                  <a:pt x="132196" y="113706"/>
                </a:lnTo>
                <a:lnTo>
                  <a:pt x="126337" y="110337"/>
                </a:lnTo>
                <a:lnTo>
                  <a:pt x="114467" y="63127"/>
                </a:lnTo>
                <a:lnTo>
                  <a:pt x="114957" y="49109"/>
                </a:lnTo>
                <a:lnTo>
                  <a:pt x="132027" y="12564"/>
                </a:lnTo>
                <a:lnTo>
                  <a:pt x="167069" y="12564"/>
                </a:lnTo>
                <a:lnTo>
                  <a:pt x="165741" y="10515"/>
                </a:lnTo>
                <a:lnTo>
                  <a:pt x="161609" y="6671"/>
                </a:lnTo>
                <a:lnTo>
                  <a:pt x="151602" y="1337"/>
                </a:lnTo>
                <a:lnTo>
                  <a:pt x="145794" y="0"/>
                </a:lnTo>
                <a:close/>
              </a:path>
              <a:path w="278765" h="126364">
                <a:moveTo>
                  <a:pt x="167069" y="12564"/>
                </a:moveTo>
                <a:lnTo>
                  <a:pt x="146082" y="12564"/>
                </a:lnTo>
                <a:lnTo>
                  <a:pt x="151991" y="15900"/>
                </a:lnTo>
                <a:lnTo>
                  <a:pt x="156732" y="22588"/>
                </a:lnTo>
                <a:lnTo>
                  <a:pt x="159854" y="28884"/>
                </a:lnTo>
                <a:lnTo>
                  <a:pt x="162081" y="37740"/>
                </a:lnTo>
                <a:lnTo>
                  <a:pt x="163411" y="49109"/>
                </a:lnTo>
                <a:lnTo>
                  <a:pt x="163861" y="63127"/>
                </a:lnTo>
                <a:lnTo>
                  <a:pt x="163413" y="77068"/>
                </a:lnTo>
                <a:lnTo>
                  <a:pt x="146132" y="113706"/>
                </a:lnTo>
                <a:lnTo>
                  <a:pt x="167761" y="113706"/>
                </a:lnTo>
                <a:lnTo>
                  <a:pt x="179177" y="73474"/>
                </a:lnTo>
                <a:lnTo>
                  <a:pt x="179457" y="63127"/>
                </a:lnTo>
                <a:lnTo>
                  <a:pt x="179282" y="54415"/>
                </a:lnTo>
                <a:lnTo>
                  <a:pt x="172260" y="20573"/>
                </a:lnTo>
                <a:lnTo>
                  <a:pt x="167069" y="12564"/>
                </a:lnTo>
                <a:close/>
              </a:path>
              <a:path w="278765" h="126364">
                <a:moveTo>
                  <a:pt x="244666" y="0"/>
                </a:moveTo>
                <a:lnTo>
                  <a:pt x="205263" y="18948"/>
                </a:lnTo>
                <a:lnTo>
                  <a:pt x="197744" y="63127"/>
                </a:lnTo>
                <a:lnTo>
                  <a:pt x="198507" y="79325"/>
                </a:lnTo>
                <a:lnTo>
                  <a:pt x="215545" y="118968"/>
                </a:lnTo>
                <a:lnTo>
                  <a:pt x="247071" y="126169"/>
                </a:lnTo>
                <a:lnTo>
                  <a:pt x="254572" y="123748"/>
                </a:lnTo>
                <a:lnTo>
                  <a:pt x="266425" y="114028"/>
                </a:lnTo>
                <a:lnTo>
                  <a:pt x="266633" y="113706"/>
                </a:lnTo>
                <a:lnTo>
                  <a:pt x="231069" y="113706"/>
                </a:lnTo>
                <a:lnTo>
                  <a:pt x="225210" y="110337"/>
                </a:lnTo>
                <a:lnTo>
                  <a:pt x="213340" y="63127"/>
                </a:lnTo>
                <a:lnTo>
                  <a:pt x="213829" y="49109"/>
                </a:lnTo>
                <a:lnTo>
                  <a:pt x="230900" y="12564"/>
                </a:lnTo>
                <a:lnTo>
                  <a:pt x="265941" y="12564"/>
                </a:lnTo>
                <a:lnTo>
                  <a:pt x="264613" y="10515"/>
                </a:lnTo>
                <a:lnTo>
                  <a:pt x="260482" y="6671"/>
                </a:lnTo>
                <a:lnTo>
                  <a:pt x="250474" y="1337"/>
                </a:lnTo>
                <a:lnTo>
                  <a:pt x="244666" y="0"/>
                </a:lnTo>
                <a:close/>
              </a:path>
              <a:path w="278765" h="126364">
                <a:moveTo>
                  <a:pt x="265941" y="12564"/>
                </a:moveTo>
                <a:lnTo>
                  <a:pt x="244937" y="12564"/>
                </a:lnTo>
                <a:lnTo>
                  <a:pt x="250864" y="15900"/>
                </a:lnTo>
                <a:lnTo>
                  <a:pt x="255605" y="22588"/>
                </a:lnTo>
                <a:lnTo>
                  <a:pt x="258719" y="28884"/>
                </a:lnTo>
                <a:lnTo>
                  <a:pt x="260947" y="37740"/>
                </a:lnTo>
                <a:lnTo>
                  <a:pt x="262281" y="49109"/>
                </a:lnTo>
                <a:lnTo>
                  <a:pt x="262734" y="63127"/>
                </a:lnTo>
                <a:lnTo>
                  <a:pt x="262283" y="77068"/>
                </a:lnTo>
                <a:lnTo>
                  <a:pt x="245005" y="113706"/>
                </a:lnTo>
                <a:lnTo>
                  <a:pt x="266633" y="113706"/>
                </a:lnTo>
                <a:lnTo>
                  <a:pt x="278033" y="73474"/>
                </a:lnTo>
                <a:lnTo>
                  <a:pt x="278312" y="63127"/>
                </a:lnTo>
                <a:lnTo>
                  <a:pt x="278140" y="54415"/>
                </a:lnTo>
                <a:lnTo>
                  <a:pt x="271133" y="20573"/>
                </a:lnTo>
                <a:lnTo>
                  <a:pt x="265941" y="12564"/>
                </a:lnTo>
                <a:close/>
              </a:path>
            </a:pathLst>
          </a:custGeom>
          <a:solidFill>
            <a:srgbClr val="000000"/>
          </a:solidFill>
        </p:spPr>
        <p:txBody>
          <a:bodyPr wrap="square" lIns="0" tIns="0" rIns="0" bIns="0" rtlCol="0"/>
          <a:lstStyle/>
          <a:p>
            <a:endParaRPr/>
          </a:p>
        </p:txBody>
      </p:sp>
      <p:sp>
        <p:nvSpPr>
          <p:cNvPr id="39" name="object 39"/>
          <p:cNvSpPr/>
          <p:nvPr/>
        </p:nvSpPr>
        <p:spPr>
          <a:xfrm>
            <a:off x="414567" y="2569643"/>
            <a:ext cx="415290" cy="148590"/>
          </a:xfrm>
          <a:custGeom>
            <a:avLst/>
            <a:gdLst/>
            <a:ahLst/>
            <a:cxnLst/>
            <a:rect l="l" t="t" r="r" b="b"/>
            <a:pathLst>
              <a:path w="415290" h="148589">
                <a:moveTo>
                  <a:pt x="45514" y="27431"/>
                </a:moveTo>
                <a:lnTo>
                  <a:pt x="30342" y="27431"/>
                </a:lnTo>
                <a:lnTo>
                  <a:pt x="30342" y="124120"/>
                </a:lnTo>
                <a:lnTo>
                  <a:pt x="45514" y="124120"/>
                </a:lnTo>
                <a:lnTo>
                  <a:pt x="45514" y="27431"/>
                </a:lnTo>
                <a:close/>
              </a:path>
              <a:path w="415290" h="148589">
                <a:moveTo>
                  <a:pt x="45514" y="0"/>
                </a:moveTo>
                <a:lnTo>
                  <a:pt x="35737" y="0"/>
                </a:lnTo>
                <a:lnTo>
                  <a:pt x="33095" y="5418"/>
                </a:lnTo>
                <a:lnTo>
                  <a:pt x="28600" y="10837"/>
                </a:lnTo>
                <a:lnTo>
                  <a:pt x="0" y="31157"/>
                </a:lnTo>
                <a:lnTo>
                  <a:pt x="0" y="45719"/>
                </a:lnTo>
                <a:lnTo>
                  <a:pt x="30342" y="27431"/>
                </a:lnTo>
                <a:lnTo>
                  <a:pt x="45514" y="27431"/>
                </a:lnTo>
                <a:lnTo>
                  <a:pt x="45514" y="0"/>
                </a:lnTo>
                <a:close/>
              </a:path>
              <a:path w="415290" h="148589">
                <a:moveTo>
                  <a:pt x="112683" y="106848"/>
                </a:moveTo>
                <a:lnTo>
                  <a:pt x="95411" y="106848"/>
                </a:lnTo>
                <a:lnTo>
                  <a:pt x="95411" y="124120"/>
                </a:lnTo>
                <a:lnTo>
                  <a:pt x="104013" y="124120"/>
                </a:lnTo>
                <a:lnTo>
                  <a:pt x="103844" y="129200"/>
                </a:lnTo>
                <a:lnTo>
                  <a:pt x="94395" y="142070"/>
                </a:lnTo>
                <a:lnTo>
                  <a:pt x="98611" y="148504"/>
                </a:lnTo>
                <a:lnTo>
                  <a:pt x="103505" y="146472"/>
                </a:lnTo>
                <a:lnTo>
                  <a:pt x="107078" y="143424"/>
                </a:lnTo>
                <a:lnTo>
                  <a:pt x="111565" y="135635"/>
                </a:lnTo>
                <a:lnTo>
                  <a:pt x="112683" y="130555"/>
                </a:lnTo>
                <a:lnTo>
                  <a:pt x="112683" y="106848"/>
                </a:lnTo>
                <a:close/>
              </a:path>
              <a:path w="415290" h="148589">
                <a:moveTo>
                  <a:pt x="183548" y="0"/>
                </a:moveTo>
                <a:lnTo>
                  <a:pt x="144144" y="18965"/>
                </a:lnTo>
                <a:lnTo>
                  <a:pt x="136626" y="63161"/>
                </a:lnTo>
                <a:lnTo>
                  <a:pt x="137391" y="79353"/>
                </a:lnTo>
                <a:lnTo>
                  <a:pt x="154426" y="119035"/>
                </a:lnTo>
                <a:lnTo>
                  <a:pt x="185969" y="126322"/>
                </a:lnTo>
                <a:lnTo>
                  <a:pt x="193454" y="123782"/>
                </a:lnTo>
                <a:lnTo>
                  <a:pt x="199380" y="118871"/>
                </a:lnTo>
                <a:lnTo>
                  <a:pt x="205307" y="114130"/>
                </a:lnTo>
                <a:lnTo>
                  <a:pt x="205524" y="113791"/>
                </a:lnTo>
                <a:lnTo>
                  <a:pt x="169950" y="113791"/>
                </a:lnTo>
                <a:lnTo>
                  <a:pt x="164092" y="110404"/>
                </a:lnTo>
                <a:lnTo>
                  <a:pt x="152221" y="63161"/>
                </a:lnTo>
                <a:lnTo>
                  <a:pt x="152711" y="49127"/>
                </a:lnTo>
                <a:lnTo>
                  <a:pt x="169781" y="12699"/>
                </a:lnTo>
                <a:lnTo>
                  <a:pt x="204840" y="12699"/>
                </a:lnTo>
                <a:lnTo>
                  <a:pt x="203495" y="10667"/>
                </a:lnTo>
                <a:lnTo>
                  <a:pt x="199363" y="6773"/>
                </a:lnTo>
                <a:lnTo>
                  <a:pt x="189356" y="1354"/>
                </a:lnTo>
                <a:lnTo>
                  <a:pt x="183548" y="0"/>
                </a:lnTo>
                <a:close/>
              </a:path>
              <a:path w="415290" h="148589">
                <a:moveTo>
                  <a:pt x="204840" y="12699"/>
                </a:moveTo>
                <a:lnTo>
                  <a:pt x="183836" y="12699"/>
                </a:lnTo>
                <a:lnTo>
                  <a:pt x="189745" y="15917"/>
                </a:lnTo>
                <a:lnTo>
                  <a:pt x="194487" y="22690"/>
                </a:lnTo>
                <a:lnTo>
                  <a:pt x="197608" y="28942"/>
                </a:lnTo>
                <a:lnTo>
                  <a:pt x="199835" y="37782"/>
                </a:lnTo>
                <a:lnTo>
                  <a:pt x="201163" y="49127"/>
                </a:lnTo>
                <a:lnTo>
                  <a:pt x="201615" y="63161"/>
                </a:lnTo>
                <a:lnTo>
                  <a:pt x="201168" y="77128"/>
                </a:lnTo>
                <a:lnTo>
                  <a:pt x="183886" y="113791"/>
                </a:lnTo>
                <a:lnTo>
                  <a:pt x="205524" y="113791"/>
                </a:lnTo>
                <a:lnTo>
                  <a:pt x="216931" y="73545"/>
                </a:lnTo>
                <a:lnTo>
                  <a:pt x="217211" y="63161"/>
                </a:lnTo>
                <a:lnTo>
                  <a:pt x="217036" y="54466"/>
                </a:lnTo>
                <a:lnTo>
                  <a:pt x="206746" y="15578"/>
                </a:lnTo>
                <a:lnTo>
                  <a:pt x="204840" y="12699"/>
                </a:lnTo>
                <a:close/>
              </a:path>
              <a:path w="415290" h="148589">
                <a:moveTo>
                  <a:pt x="282420" y="0"/>
                </a:moveTo>
                <a:lnTo>
                  <a:pt x="243017" y="18965"/>
                </a:lnTo>
                <a:lnTo>
                  <a:pt x="235499" y="63161"/>
                </a:lnTo>
                <a:lnTo>
                  <a:pt x="236261" y="79353"/>
                </a:lnTo>
                <a:lnTo>
                  <a:pt x="253299" y="119035"/>
                </a:lnTo>
                <a:lnTo>
                  <a:pt x="284825" y="126322"/>
                </a:lnTo>
                <a:lnTo>
                  <a:pt x="292326" y="123782"/>
                </a:lnTo>
                <a:lnTo>
                  <a:pt x="298253" y="118871"/>
                </a:lnTo>
                <a:lnTo>
                  <a:pt x="304179" y="114130"/>
                </a:lnTo>
                <a:lnTo>
                  <a:pt x="304397" y="113791"/>
                </a:lnTo>
                <a:lnTo>
                  <a:pt x="268823" y="113791"/>
                </a:lnTo>
                <a:lnTo>
                  <a:pt x="262964" y="110404"/>
                </a:lnTo>
                <a:lnTo>
                  <a:pt x="251094" y="63161"/>
                </a:lnTo>
                <a:lnTo>
                  <a:pt x="251583" y="49127"/>
                </a:lnTo>
                <a:lnTo>
                  <a:pt x="268654" y="12699"/>
                </a:lnTo>
                <a:lnTo>
                  <a:pt x="303713" y="12699"/>
                </a:lnTo>
                <a:lnTo>
                  <a:pt x="302367" y="10667"/>
                </a:lnTo>
                <a:lnTo>
                  <a:pt x="298236" y="6773"/>
                </a:lnTo>
                <a:lnTo>
                  <a:pt x="288228" y="1354"/>
                </a:lnTo>
                <a:lnTo>
                  <a:pt x="282420" y="0"/>
                </a:lnTo>
                <a:close/>
              </a:path>
              <a:path w="415290" h="148589">
                <a:moveTo>
                  <a:pt x="303713" y="12699"/>
                </a:moveTo>
                <a:lnTo>
                  <a:pt x="282691" y="12699"/>
                </a:lnTo>
                <a:lnTo>
                  <a:pt x="288618" y="15917"/>
                </a:lnTo>
                <a:lnTo>
                  <a:pt x="293359" y="22690"/>
                </a:lnTo>
                <a:lnTo>
                  <a:pt x="296473" y="28942"/>
                </a:lnTo>
                <a:lnTo>
                  <a:pt x="298701" y="37782"/>
                </a:lnTo>
                <a:lnTo>
                  <a:pt x="300033" y="49127"/>
                </a:lnTo>
                <a:lnTo>
                  <a:pt x="300488" y="63161"/>
                </a:lnTo>
                <a:lnTo>
                  <a:pt x="300038" y="77128"/>
                </a:lnTo>
                <a:lnTo>
                  <a:pt x="282759" y="113791"/>
                </a:lnTo>
                <a:lnTo>
                  <a:pt x="304397" y="113791"/>
                </a:lnTo>
                <a:lnTo>
                  <a:pt x="315790" y="73545"/>
                </a:lnTo>
                <a:lnTo>
                  <a:pt x="316066" y="63161"/>
                </a:lnTo>
                <a:lnTo>
                  <a:pt x="315894" y="54466"/>
                </a:lnTo>
                <a:lnTo>
                  <a:pt x="305619" y="15578"/>
                </a:lnTo>
                <a:lnTo>
                  <a:pt x="303713" y="12699"/>
                </a:lnTo>
                <a:close/>
              </a:path>
              <a:path w="415290" h="148589">
                <a:moveTo>
                  <a:pt x="381276" y="0"/>
                </a:moveTo>
                <a:lnTo>
                  <a:pt x="341872" y="18965"/>
                </a:lnTo>
                <a:lnTo>
                  <a:pt x="334371" y="63161"/>
                </a:lnTo>
                <a:lnTo>
                  <a:pt x="335133" y="79353"/>
                </a:lnTo>
                <a:lnTo>
                  <a:pt x="352162" y="119035"/>
                </a:lnTo>
                <a:lnTo>
                  <a:pt x="383697" y="126322"/>
                </a:lnTo>
                <a:lnTo>
                  <a:pt x="391182" y="123782"/>
                </a:lnTo>
                <a:lnTo>
                  <a:pt x="397108" y="118871"/>
                </a:lnTo>
                <a:lnTo>
                  <a:pt x="403052" y="114130"/>
                </a:lnTo>
                <a:lnTo>
                  <a:pt x="403269" y="113791"/>
                </a:lnTo>
                <a:lnTo>
                  <a:pt x="367678" y="113791"/>
                </a:lnTo>
                <a:lnTo>
                  <a:pt x="361820" y="110404"/>
                </a:lnTo>
                <a:lnTo>
                  <a:pt x="349949" y="63161"/>
                </a:lnTo>
                <a:lnTo>
                  <a:pt x="350441" y="49127"/>
                </a:lnTo>
                <a:lnTo>
                  <a:pt x="367509" y="12699"/>
                </a:lnTo>
                <a:lnTo>
                  <a:pt x="402585" y="12699"/>
                </a:lnTo>
                <a:lnTo>
                  <a:pt x="401240" y="10667"/>
                </a:lnTo>
                <a:lnTo>
                  <a:pt x="397108" y="6773"/>
                </a:lnTo>
                <a:lnTo>
                  <a:pt x="387101" y="1354"/>
                </a:lnTo>
                <a:lnTo>
                  <a:pt x="381276" y="0"/>
                </a:lnTo>
                <a:close/>
              </a:path>
              <a:path w="415290" h="148589">
                <a:moveTo>
                  <a:pt x="402585" y="12699"/>
                </a:moveTo>
                <a:lnTo>
                  <a:pt x="381564" y="12699"/>
                </a:lnTo>
                <a:lnTo>
                  <a:pt x="387473" y="15917"/>
                </a:lnTo>
                <a:lnTo>
                  <a:pt x="392231" y="22690"/>
                </a:lnTo>
                <a:lnTo>
                  <a:pt x="395343" y="28942"/>
                </a:lnTo>
                <a:lnTo>
                  <a:pt x="397565" y="37782"/>
                </a:lnTo>
                <a:lnTo>
                  <a:pt x="398891" y="49127"/>
                </a:lnTo>
                <a:lnTo>
                  <a:pt x="399343" y="63161"/>
                </a:lnTo>
                <a:lnTo>
                  <a:pt x="398896" y="77128"/>
                </a:lnTo>
                <a:lnTo>
                  <a:pt x="381614" y="113791"/>
                </a:lnTo>
                <a:lnTo>
                  <a:pt x="403269" y="113791"/>
                </a:lnTo>
                <a:lnTo>
                  <a:pt x="414659" y="73545"/>
                </a:lnTo>
                <a:lnTo>
                  <a:pt x="414939" y="63161"/>
                </a:lnTo>
                <a:lnTo>
                  <a:pt x="414764" y="54466"/>
                </a:lnTo>
                <a:lnTo>
                  <a:pt x="404491" y="15578"/>
                </a:lnTo>
                <a:lnTo>
                  <a:pt x="402585" y="12699"/>
                </a:lnTo>
                <a:close/>
              </a:path>
            </a:pathLst>
          </a:custGeom>
          <a:solidFill>
            <a:srgbClr val="000000"/>
          </a:solidFill>
        </p:spPr>
        <p:txBody>
          <a:bodyPr wrap="square" lIns="0" tIns="0" rIns="0" bIns="0" rtlCol="0"/>
          <a:lstStyle/>
          <a:p>
            <a:endParaRPr/>
          </a:p>
        </p:txBody>
      </p:sp>
      <p:sp>
        <p:nvSpPr>
          <p:cNvPr id="40" name="object 40"/>
          <p:cNvSpPr/>
          <p:nvPr/>
        </p:nvSpPr>
        <p:spPr>
          <a:xfrm>
            <a:off x="414567" y="1709772"/>
            <a:ext cx="415290" cy="148590"/>
          </a:xfrm>
          <a:custGeom>
            <a:avLst/>
            <a:gdLst/>
            <a:ahLst/>
            <a:cxnLst/>
            <a:rect l="l" t="t" r="r" b="b"/>
            <a:pathLst>
              <a:path w="415290" h="148589">
                <a:moveTo>
                  <a:pt x="45514" y="27431"/>
                </a:moveTo>
                <a:lnTo>
                  <a:pt x="30342" y="27431"/>
                </a:lnTo>
                <a:lnTo>
                  <a:pt x="30342" y="124120"/>
                </a:lnTo>
                <a:lnTo>
                  <a:pt x="45514" y="124120"/>
                </a:lnTo>
                <a:lnTo>
                  <a:pt x="45514" y="27431"/>
                </a:lnTo>
                <a:close/>
              </a:path>
              <a:path w="415290" h="148589">
                <a:moveTo>
                  <a:pt x="45514" y="0"/>
                </a:moveTo>
                <a:lnTo>
                  <a:pt x="35737" y="0"/>
                </a:lnTo>
                <a:lnTo>
                  <a:pt x="33095" y="5418"/>
                </a:lnTo>
                <a:lnTo>
                  <a:pt x="28600" y="10837"/>
                </a:lnTo>
                <a:lnTo>
                  <a:pt x="0" y="31157"/>
                </a:lnTo>
                <a:lnTo>
                  <a:pt x="0" y="45719"/>
                </a:lnTo>
                <a:lnTo>
                  <a:pt x="30342" y="27431"/>
                </a:lnTo>
                <a:lnTo>
                  <a:pt x="45514" y="27431"/>
                </a:lnTo>
                <a:lnTo>
                  <a:pt x="45514" y="0"/>
                </a:lnTo>
                <a:close/>
              </a:path>
              <a:path w="415290" h="148589">
                <a:moveTo>
                  <a:pt x="112683" y="106848"/>
                </a:moveTo>
                <a:lnTo>
                  <a:pt x="95411" y="106848"/>
                </a:lnTo>
                <a:lnTo>
                  <a:pt x="95411" y="124120"/>
                </a:lnTo>
                <a:lnTo>
                  <a:pt x="104013" y="124120"/>
                </a:lnTo>
                <a:lnTo>
                  <a:pt x="103844" y="129200"/>
                </a:lnTo>
                <a:lnTo>
                  <a:pt x="94395" y="142070"/>
                </a:lnTo>
                <a:lnTo>
                  <a:pt x="98611" y="148504"/>
                </a:lnTo>
                <a:lnTo>
                  <a:pt x="103505" y="146472"/>
                </a:lnTo>
                <a:lnTo>
                  <a:pt x="107078" y="143424"/>
                </a:lnTo>
                <a:lnTo>
                  <a:pt x="111565" y="135635"/>
                </a:lnTo>
                <a:lnTo>
                  <a:pt x="112683" y="130555"/>
                </a:lnTo>
                <a:lnTo>
                  <a:pt x="112683" y="106848"/>
                </a:lnTo>
                <a:close/>
              </a:path>
              <a:path w="415290" h="148589">
                <a:moveTo>
                  <a:pt x="152560" y="90423"/>
                </a:moveTo>
                <a:lnTo>
                  <a:pt x="136626" y="91778"/>
                </a:lnTo>
                <a:lnTo>
                  <a:pt x="137959" y="99170"/>
                </a:lnTo>
                <a:lnTo>
                  <a:pt x="140434" y="105832"/>
                </a:lnTo>
                <a:lnTo>
                  <a:pt x="176334" y="126322"/>
                </a:lnTo>
                <a:lnTo>
                  <a:pt x="186068" y="125372"/>
                </a:lnTo>
                <a:lnTo>
                  <a:pt x="194721" y="122533"/>
                </a:lnTo>
                <a:lnTo>
                  <a:pt x="202292" y="117821"/>
                </a:lnTo>
                <a:lnTo>
                  <a:pt x="206270" y="113791"/>
                </a:lnTo>
                <a:lnTo>
                  <a:pt x="170255" y="113791"/>
                </a:lnTo>
                <a:lnTo>
                  <a:pt x="165074" y="111759"/>
                </a:lnTo>
                <a:lnTo>
                  <a:pt x="156472" y="103970"/>
                </a:lnTo>
                <a:lnTo>
                  <a:pt x="153745" y="98212"/>
                </a:lnTo>
                <a:lnTo>
                  <a:pt x="152560" y="90423"/>
                </a:lnTo>
                <a:close/>
              </a:path>
              <a:path w="415290" h="148589">
                <a:moveTo>
                  <a:pt x="209079" y="55541"/>
                </a:moveTo>
                <a:lnTo>
                  <a:pt x="183937" y="55541"/>
                </a:lnTo>
                <a:lnTo>
                  <a:pt x="190304" y="58081"/>
                </a:lnTo>
                <a:lnTo>
                  <a:pt x="195164" y="63161"/>
                </a:lnTo>
                <a:lnTo>
                  <a:pt x="200024" y="68071"/>
                </a:lnTo>
                <a:lnTo>
                  <a:pt x="202462" y="75014"/>
                </a:lnTo>
                <a:lnTo>
                  <a:pt x="202462" y="92624"/>
                </a:lnTo>
                <a:lnTo>
                  <a:pt x="199922" y="100075"/>
                </a:lnTo>
                <a:lnTo>
                  <a:pt x="194876" y="105494"/>
                </a:lnTo>
                <a:lnTo>
                  <a:pt x="189813" y="111082"/>
                </a:lnTo>
                <a:lnTo>
                  <a:pt x="183632" y="113791"/>
                </a:lnTo>
                <a:lnTo>
                  <a:pt x="206270" y="113791"/>
                </a:lnTo>
                <a:lnTo>
                  <a:pt x="208778" y="111251"/>
                </a:lnTo>
                <a:lnTo>
                  <a:pt x="213055" y="104869"/>
                </a:lnTo>
                <a:lnTo>
                  <a:pt x="216108" y="97916"/>
                </a:lnTo>
                <a:lnTo>
                  <a:pt x="217939" y="90391"/>
                </a:lnTo>
                <a:lnTo>
                  <a:pt x="218548" y="82295"/>
                </a:lnTo>
                <a:lnTo>
                  <a:pt x="217853" y="73844"/>
                </a:lnTo>
                <a:lnTo>
                  <a:pt x="215767" y="66251"/>
                </a:lnTo>
                <a:lnTo>
                  <a:pt x="212291" y="59483"/>
                </a:lnTo>
                <a:lnTo>
                  <a:pt x="209079" y="55541"/>
                </a:lnTo>
                <a:close/>
              </a:path>
              <a:path w="415290" h="148589">
                <a:moveTo>
                  <a:pt x="212740" y="2201"/>
                </a:moveTo>
                <a:lnTo>
                  <a:pt x="151290" y="2201"/>
                </a:lnTo>
                <a:lnTo>
                  <a:pt x="139318" y="65701"/>
                </a:lnTo>
                <a:lnTo>
                  <a:pt x="153576" y="67563"/>
                </a:lnTo>
                <a:lnTo>
                  <a:pt x="155811" y="64007"/>
                </a:lnTo>
                <a:lnTo>
                  <a:pt x="158910" y="61129"/>
                </a:lnTo>
                <a:lnTo>
                  <a:pt x="166767" y="56726"/>
                </a:lnTo>
                <a:lnTo>
                  <a:pt x="171187" y="55541"/>
                </a:lnTo>
                <a:lnTo>
                  <a:pt x="209079" y="55541"/>
                </a:lnTo>
                <a:lnTo>
                  <a:pt x="207423" y="53509"/>
                </a:lnTo>
                <a:lnTo>
                  <a:pt x="203233" y="49953"/>
                </a:lnTo>
                <a:lnTo>
                  <a:pt x="156776" y="49953"/>
                </a:lnTo>
                <a:lnTo>
                  <a:pt x="163431" y="16763"/>
                </a:lnTo>
                <a:lnTo>
                  <a:pt x="212740" y="16763"/>
                </a:lnTo>
                <a:lnTo>
                  <a:pt x="212740" y="2201"/>
                </a:lnTo>
                <a:close/>
              </a:path>
              <a:path w="415290" h="148589">
                <a:moveTo>
                  <a:pt x="180127" y="42163"/>
                </a:moveTo>
                <a:lnTo>
                  <a:pt x="171965" y="42163"/>
                </a:lnTo>
                <a:lnTo>
                  <a:pt x="164193" y="44873"/>
                </a:lnTo>
                <a:lnTo>
                  <a:pt x="156776" y="49953"/>
                </a:lnTo>
                <a:lnTo>
                  <a:pt x="203233" y="49953"/>
                </a:lnTo>
                <a:lnTo>
                  <a:pt x="201546" y="48521"/>
                </a:lnTo>
                <a:lnTo>
                  <a:pt x="195039" y="44978"/>
                </a:lnTo>
                <a:lnTo>
                  <a:pt x="187900" y="42864"/>
                </a:lnTo>
                <a:lnTo>
                  <a:pt x="180127" y="42163"/>
                </a:lnTo>
                <a:close/>
              </a:path>
              <a:path w="415290" h="148589">
                <a:moveTo>
                  <a:pt x="282420" y="0"/>
                </a:moveTo>
                <a:lnTo>
                  <a:pt x="243017" y="18965"/>
                </a:lnTo>
                <a:lnTo>
                  <a:pt x="235499" y="63161"/>
                </a:lnTo>
                <a:lnTo>
                  <a:pt x="236261" y="79353"/>
                </a:lnTo>
                <a:lnTo>
                  <a:pt x="253308" y="119040"/>
                </a:lnTo>
                <a:lnTo>
                  <a:pt x="284825" y="126322"/>
                </a:lnTo>
                <a:lnTo>
                  <a:pt x="292326" y="123782"/>
                </a:lnTo>
                <a:lnTo>
                  <a:pt x="298259" y="119035"/>
                </a:lnTo>
                <a:lnTo>
                  <a:pt x="304179" y="114130"/>
                </a:lnTo>
                <a:lnTo>
                  <a:pt x="304397" y="113791"/>
                </a:lnTo>
                <a:lnTo>
                  <a:pt x="268823" y="113791"/>
                </a:lnTo>
                <a:lnTo>
                  <a:pt x="262964" y="110404"/>
                </a:lnTo>
                <a:lnTo>
                  <a:pt x="251094" y="63161"/>
                </a:lnTo>
                <a:lnTo>
                  <a:pt x="251583" y="49127"/>
                </a:lnTo>
                <a:lnTo>
                  <a:pt x="268654" y="12699"/>
                </a:lnTo>
                <a:lnTo>
                  <a:pt x="303713" y="12699"/>
                </a:lnTo>
                <a:lnTo>
                  <a:pt x="302367" y="10667"/>
                </a:lnTo>
                <a:lnTo>
                  <a:pt x="298236" y="6773"/>
                </a:lnTo>
                <a:lnTo>
                  <a:pt x="288228" y="1354"/>
                </a:lnTo>
                <a:lnTo>
                  <a:pt x="282420" y="0"/>
                </a:lnTo>
                <a:close/>
              </a:path>
              <a:path w="415290" h="148589">
                <a:moveTo>
                  <a:pt x="303713" y="12699"/>
                </a:moveTo>
                <a:lnTo>
                  <a:pt x="282691" y="12699"/>
                </a:lnTo>
                <a:lnTo>
                  <a:pt x="288618" y="15917"/>
                </a:lnTo>
                <a:lnTo>
                  <a:pt x="293359" y="22690"/>
                </a:lnTo>
                <a:lnTo>
                  <a:pt x="296473" y="28942"/>
                </a:lnTo>
                <a:lnTo>
                  <a:pt x="298701" y="37782"/>
                </a:lnTo>
                <a:lnTo>
                  <a:pt x="300033" y="49127"/>
                </a:lnTo>
                <a:lnTo>
                  <a:pt x="300488" y="63161"/>
                </a:lnTo>
                <a:lnTo>
                  <a:pt x="300038" y="77128"/>
                </a:lnTo>
                <a:lnTo>
                  <a:pt x="282759" y="113791"/>
                </a:lnTo>
                <a:lnTo>
                  <a:pt x="304397" y="113791"/>
                </a:lnTo>
                <a:lnTo>
                  <a:pt x="315790" y="73545"/>
                </a:lnTo>
                <a:lnTo>
                  <a:pt x="316066" y="63161"/>
                </a:lnTo>
                <a:lnTo>
                  <a:pt x="315894" y="54466"/>
                </a:lnTo>
                <a:lnTo>
                  <a:pt x="305619" y="15578"/>
                </a:lnTo>
                <a:lnTo>
                  <a:pt x="303713" y="12699"/>
                </a:lnTo>
                <a:close/>
              </a:path>
              <a:path w="415290" h="148589">
                <a:moveTo>
                  <a:pt x="381276" y="0"/>
                </a:moveTo>
                <a:lnTo>
                  <a:pt x="341872" y="18965"/>
                </a:lnTo>
                <a:lnTo>
                  <a:pt x="334371" y="63161"/>
                </a:lnTo>
                <a:lnTo>
                  <a:pt x="335133" y="79353"/>
                </a:lnTo>
                <a:lnTo>
                  <a:pt x="352170" y="119040"/>
                </a:lnTo>
                <a:lnTo>
                  <a:pt x="383697" y="126322"/>
                </a:lnTo>
                <a:lnTo>
                  <a:pt x="391182" y="123782"/>
                </a:lnTo>
                <a:lnTo>
                  <a:pt x="397115" y="119035"/>
                </a:lnTo>
                <a:lnTo>
                  <a:pt x="403052" y="114130"/>
                </a:lnTo>
                <a:lnTo>
                  <a:pt x="403269" y="113791"/>
                </a:lnTo>
                <a:lnTo>
                  <a:pt x="367678" y="113791"/>
                </a:lnTo>
                <a:lnTo>
                  <a:pt x="361820" y="110404"/>
                </a:lnTo>
                <a:lnTo>
                  <a:pt x="349949" y="63161"/>
                </a:lnTo>
                <a:lnTo>
                  <a:pt x="350441" y="49127"/>
                </a:lnTo>
                <a:lnTo>
                  <a:pt x="367509" y="12699"/>
                </a:lnTo>
                <a:lnTo>
                  <a:pt x="402585" y="12699"/>
                </a:lnTo>
                <a:lnTo>
                  <a:pt x="401240" y="10667"/>
                </a:lnTo>
                <a:lnTo>
                  <a:pt x="397108" y="6773"/>
                </a:lnTo>
                <a:lnTo>
                  <a:pt x="387101" y="1354"/>
                </a:lnTo>
                <a:lnTo>
                  <a:pt x="381276" y="0"/>
                </a:lnTo>
                <a:close/>
              </a:path>
              <a:path w="415290" h="148589">
                <a:moveTo>
                  <a:pt x="402585" y="12699"/>
                </a:moveTo>
                <a:lnTo>
                  <a:pt x="381564" y="12699"/>
                </a:lnTo>
                <a:lnTo>
                  <a:pt x="387473" y="15917"/>
                </a:lnTo>
                <a:lnTo>
                  <a:pt x="392231" y="22690"/>
                </a:lnTo>
                <a:lnTo>
                  <a:pt x="395343" y="28942"/>
                </a:lnTo>
                <a:lnTo>
                  <a:pt x="397565" y="37782"/>
                </a:lnTo>
                <a:lnTo>
                  <a:pt x="398891" y="49127"/>
                </a:lnTo>
                <a:lnTo>
                  <a:pt x="399343" y="63161"/>
                </a:lnTo>
                <a:lnTo>
                  <a:pt x="398896" y="77128"/>
                </a:lnTo>
                <a:lnTo>
                  <a:pt x="381614" y="113791"/>
                </a:lnTo>
                <a:lnTo>
                  <a:pt x="403269" y="113791"/>
                </a:lnTo>
                <a:lnTo>
                  <a:pt x="414659" y="73545"/>
                </a:lnTo>
                <a:lnTo>
                  <a:pt x="414939" y="63161"/>
                </a:lnTo>
                <a:lnTo>
                  <a:pt x="414764" y="54466"/>
                </a:lnTo>
                <a:lnTo>
                  <a:pt x="404491" y="15578"/>
                </a:lnTo>
                <a:lnTo>
                  <a:pt x="402585" y="12699"/>
                </a:lnTo>
                <a:close/>
              </a:path>
            </a:pathLst>
          </a:custGeom>
          <a:solidFill>
            <a:srgbClr val="000000"/>
          </a:solidFill>
        </p:spPr>
        <p:txBody>
          <a:bodyPr wrap="square" lIns="0" tIns="0" rIns="0" bIns="0" rtlCol="0"/>
          <a:lstStyle/>
          <a:p>
            <a:endParaRPr/>
          </a:p>
        </p:txBody>
      </p:sp>
      <p:sp>
        <p:nvSpPr>
          <p:cNvPr id="41" name="object 41"/>
          <p:cNvSpPr/>
          <p:nvPr/>
        </p:nvSpPr>
        <p:spPr>
          <a:xfrm>
            <a:off x="2752482" y="4718237"/>
            <a:ext cx="1910394" cy="162000"/>
          </a:xfrm>
          <a:prstGeom prst="rect">
            <a:avLst/>
          </a:prstGeom>
          <a:blipFill>
            <a:blip r:embed="rId3" cstate="print"/>
            <a:stretch>
              <a:fillRect/>
            </a:stretch>
          </a:blipFill>
        </p:spPr>
        <p:txBody>
          <a:bodyPr wrap="square" lIns="0" tIns="0" rIns="0" bIns="0" rtlCol="0"/>
          <a:lstStyle/>
          <a:p>
            <a:endParaRPr/>
          </a:p>
        </p:txBody>
      </p:sp>
      <p:sp>
        <p:nvSpPr>
          <p:cNvPr id="42" name="object 42"/>
          <p:cNvSpPr/>
          <p:nvPr/>
        </p:nvSpPr>
        <p:spPr>
          <a:xfrm>
            <a:off x="408920" y="1428511"/>
            <a:ext cx="2439403" cy="162051"/>
          </a:xfrm>
          <a:prstGeom prst="rect">
            <a:avLst/>
          </a:prstGeom>
          <a:blipFill>
            <a:blip r:embed="rId4" cstate="print"/>
            <a:stretch>
              <a:fillRect/>
            </a:stretch>
          </a:blipFill>
        </p:spPr>
        <p:txBody>
          <a:bodyPr wrap="square" lIns="0" tIns="0" rIns="0" bIns="0" rtlCol="0"/>
          <a:lstStyle/>
          <a:p>
            <a:endParaRPr/>
          </a:p>
        </p:txBody>
      </p:sp>
      <p:sp>
        <p:nvSpPr>
          <p:cNvPr id="43" name="object 43"/>
          <p:cNvSpPr/>
          <p:nvPr/>
        </p:nvSpPr>
        <p:spPr>
          <a:xfrm>
            <a:off x="1266889" y="4420500"/>
            <a:ext cx="182555" cy="126254"/>
          </a:xfrm>
          <a:prstGeom prst="rect">
            <a:avLst/>
          </a:prstGeom>
          <a:blipFill>
            <a:blip r:embed="rId5" cstate="print"/>
            <a:stretch>
              <a:fillRect/>
            </a:stretch>
          </a:blipFill>
        </p:spPr>
        <p:txBody>
          <a:bodyPr wrap="square" lIns="0" tIns="0" rIns="0" bIns="0" rtlCol="0"/>
          <a:lstStyle/>
          <a:p>
            <a:endParaRPr/>
          </a:p>
        </p:txBody>
      </p:sp>
      <p:sp>
        <p:nvSpPr>
          <p:cNvPr id="44" name="object 44"/>
          <p:cNvSpPr/>
          <p:nvPr/>
        </p:nvSpPr>
        <p:spPr>
          <a:xfrm>
            <a:off x="1265026" y="4120917"/>
            <a:ext cx="180659" cy="124070"/>
          </a:xfrm>
          <a:prstGeom prst="rect">
            <a:avLst/>
          </a:prstGeom>
          <a:blipFill>
            <a:blip r:embed="rId6" cstate="print"/>
            <a:stretch>
              <a:fillRect/>
            </a:stretch>
          </a:blipFill>
        </p:spPr>
        <p:txBody>
          <a:bodyPr wrap="square" lIns="0" tIns="0" rIns="0" bIns="0" rtlCol="0"/>
          <a:lstStyle/>
          <a:p>
            <a:endParaRPr/>
          </a:p>
        </p:txBody>
      </p:sp>
      <p:sp>
        <p:nvSpPr>
          <p:cNvPr id="45" name="object 45"/>
          <p:cNvSpPr/>
          <p:nvPr/>
        </p:nvSpPr>
        <p:spPr>
          <a:xfrm>
            <a:off x="2052636" y="4420500"/>
            <a:ext cx="487045" cy="126364"/>
          </a:xfrm>
          <a:custGeom>
            <a:avLst/>
            <a:gdLst/>
            <a:ahLst/>
            <a:cxnLst/>
            <a:rect l="l" t="t" r="r" b="b"/>
            <a:pathLst>
              <a:path w="487044" h="126364">
                <a:moveTo>
                  <a:pt x="15070" y="89424"/>
                </a:moveTo>
                <a:lnTo>
                  <a:pt x="0" y="91439"/>
                </a:lnTo>
                <a:lnTo>
                  <a:pt x="1333" y="98799"/>
                </a:lnTo>
                <a:lnTo>
                  <a:pt x="3809" y="105439"/>
                </a:lnTo>
                <a:lnTo>
                  <a:pt x="39284" y="126254"/>
                </a:lnTo>
                <a:lnTo>
                  <a:pt x="47894" y="125552"/>
                </a:lnTo>
                <a:lnTo>
                  <a:pt x="55709" y="123445"/>
                </a:lnTo>
                <a:lnTo>
                  <a:pt x="62763" y="119932"/>
                </a:lnTo>
                <a:lnTo>
                  <a:pt x="69087" y="115010"/>
                </a:lnTo>
                <a:lnTo>
                  <a:pt x="70230" y="113689"/>
                </a:lnTo>
                <a:lnTo>
                  <a:pt x="33358" y="113689"/>
                </a:lnTo>
                <a:lnTo>
                  <a:pt x="28278" y="111793"/>
                </a:lnTo>
                <a:lnTo>
                  <a:pt x="19811" y="104207"/>
                </a:lnTo>
                <a:lnTo>
                  <a:pt x="16933" y="98026"/>
                </a:lnTo>
                <a:lnTo>
                  <a:pt x="15070" y="89424"/>
                </a:lnTo>
                <a:close/>
              </a:path>
              <a:path w="487044" h="126364">
                <a:moveTo>
                  <a:pt x="71973" y="63889"/>
                </a:moveTo>
                <a:lnTo>
                  <a:pt x="47582" y="63889"/>
                </a:lnTo>
                <a:lnTo>
                  <a:pt x="53339" y="66141"/>
                </a:lnTo>
                <a:lnTo>
                  <a:pt x="62483" y="75183"/>
                </a:lnTo>
                <a:lnTo>
                  <a:pt x="64853" y="80941"/>
                </a:lnTo>
                <a:lnTo>
                  <a:pt x="64799" y="95346"/>
                </a:lnTo>
                <a:lnTo>
                  <a:pt x="62313" y="101328"/>
                </a:lnTo>
                <a:lnTo>
                  <a:pt x="52492" y="111217"/>
                </a:lnTo>
                <a:lnTo>
                  <a:pt x="46396" y="113689"/>
                </a:lnTo>
                <a:lnTo>
                  <a:pt x="70230" y="113689"/>
                </a:lnTo>
                <a:lnTo>
                  <a:pt x="74225" y="109074"/>
                </a:lnTo>
                <a:lnTo>
                  <a:pt x="77934" y="102518"/>
                </a:lnTo>
                <a:lnTo>
                  <a:pt x="80183" y="95346"/>
                </a:lnTo>
                <a:lnTo>
                  <a:pt x="80940" y="87561"/>
                </a:lnTo>
                <a:lnTo>
                  <a:pt x="80940" y="79586"/>
                </a:lnTo>
                <a:lnTo>
                  <a:pt x="78908" y="72948"/>
                </a:lnTo>
                <a:lnTo>
                  <a:pt x="71973" y="63889"/>
                </a:lnTo>
                <a:close/>
              </a:path>
              <a:path w="487044" h="126364">
                <a:moveTo>
                  <a:pt x="68008" y="12462"/>
                </a:moveTo>
                <a:lnTo>
                  <a:pt x="44872" y="12462"/>
                </a:lnTo>
                <a:lnTo>
                  <a:pt x="49783" y="14291"/>
                </a:lnTo>
                <a:lnTo>
                  <a:pt x="53508" y="17949"/>
                </a:lnTo>
                <a:lnTo>
                  <a:pt x="57403" y="21606"/>
                </a:lnTo>
                <a:lnTo>
                  <a:pt x="59265" y="26212"/>
                </a:lnTo>
                <a:lnTo>
                  <a:pt x="59265" y="38794"/>
                </a:lnTo>
                <a:lnTo>
                  <a:pt x="56556" y="43992"/>
                </a:lnTo>
                <a:lnTo>
                  <a:pt x="51476" y="47362"/>
                </a:lnTo>
                <a:lnTo>
                  <a:pt x="46227" y="50732"/>
                </a:lnTo>
                <a:lnTo>
                  <a:pt x="40470" y="52425"/>
                </a:lnTo>
                <a:lnTo>
                  <a:pt x="31474" y="52425"/>
                </a:lnTo>
                <a:lnTo>
                  <a:pt x="29802" y="65565"/>
                </a:lnTo>
                <a:lnTo>
                  <a:pt x="34204" y="64448"/>
                </a:lnTo>
                <a:lnTo>
                  <a:pt x="37760" y="63889"/>
                </a:lnTo>
                <a:lnTo>
                  <a:pt x="71973" y="63889"/>
                </a:lnTo>
                <a:lnTo>
                  <a:pt x="70780" y="62331"/>
                </a:lnTo>
                <a:lnTo>
                  <a:pt x="65023" y="58826"/>
                </a:lnTo>
                <a:lnTo>
                  <a:pt x="57741" y="57132"/>
                </a:lnTo>
                <a:lnTo>
                  <a:pt x="63329" y="54558"/>
                </a:lnTo>
                <a:lnTo>
                  <a:pt x="65919" y="52425"/>
                </a:lnTo>
                <a:lnTo>
                  <a:pt x="33358" y="52425"/>
                </a:lnTo>
                <a:lnTo>
                  <a:pt x="31495" y="52256"/>
                </a:lnTo>
                <a:lnTo>
                  <a:pt x="66124" y="52256"/>
                </a:lnTo>
                <a:lnTo>
                  <a:pt x="67563" y="51070"/>
                </a:lnTo>
                <a:lnTo>
                  <a:pt x="73320" y="42299"/>
                </a:lnTo>
                <a:lnTo>
                  <a:pt x="74844" y="37439"/>
                </a:lnTo>
                <a:lnTo>
                  <a:pt x="74766" y="26212"/>
                </a:lnTo>
                <a:lnTo>
                  <a:pt x="73320" y="21183"/>
                </a:lnTo>
                <a:lnTo>
                  <a:pt x="68008" y="12462"/>
                </a:lnTo>
                <a:close/>
              </a:path>
              <a:path w="487044" h="126364">
                <a:moveTo>
                  <a:pt x="45380" y="0"/>
                </a:moveTo>
                <a:lnTo>
                  <a:pt x="6074" y="18480"/>
                </a:lnTo>
                <a:lnTo>
                  <a:pt x="1523" y="32020"/>
                </a:lnTo>
                <a:lnTo>
                  <a:pt x="16594" y="34713"/>
                </a:lnTo>
                <a:lnTo>
                  <a:pt x="17779" y="27296"/>
                </a:lnTo>
                <a:lnTo>
                  <a:pt x="20319" y="21742"/>
                </a:lnTo>
                <a:lnTo>
                  <a:pt x="28108" y="14325"/>
                </a:lnTo>
                <a:lnTo>
                  <a:pt x="33019" y="12462"/>
                </a:lnTo>
                <a:lnTo>
                  <a:pt x="68008" y="12462"/>
                </a:lnTo>
                <a:lnTo>
                  <a:pt x="67224" y="11175"/>
                </a:lnTo>
                <a:lnTo>
                  <a:pt x="62991" y="7230"/>
                </a:lnTo>
                <a:lnTo>
                  <a:pt x="57233" y="4334"/>
                </a:lnTo>
                <a:lnTo>
                  <a:pt x="51646" y="1439"/>
                </a:lnTo>
                <a:lnTo>
                  <a:pt x="45380" y="0"/>
                </a:lnTo>
                <a:close/>
              </a:path>
              <a:path w="487044" h="126364">
                <a:moveTo>
                  <a:pt x="193037" y="71729"/>
                </a:moveTo>
                <a:lnTo>
                  <a:pt x="146471" y="71729"/>
                </a:lnTo>
                <a:lnTo>
                  <a:pt x="146471" y="86969"/>
                </a:lnTo>
                <a:lnTo>
                  <a:pt x="193037" y="86969"/>
                </a:lnTo>
                <a:lnTo>
                  <a:pt x="193037" y="71729"/>
                </a:lnTo>
                <a:close/>
              </a:path>
              <a:path w="487044" h="126364">
                <a:moveTo>
                  <a:pt x="320543" y="94470"/>
                </a:moveTo>
                <a:lnTo>
                  <a:pt x="305304" y="94470"/>
                </a:lnTo>
                <a:lnTo>
                  <a:pt x="305304" y="124070"/>
                </a:lnTo>
                <a:lnTo>
                  <a:pt x="320543" y="124070"/>
                </a:lnTo>
                <a:lnTo>
                  <a:pt x="320543" y="94470"/>
                </a:lnTo>
                <a:close/>
              </a:path>
              <a:path w="487044" h="126364">
                <a:moveTo>
                  <a:pt x="320543" y="491"/>
                </a:moveTo>
                <a:lnTo>
                  <a:pt x="308182" y="491"/>
                </a:lnTo>
                <a:lnTo>
                  <a:pt x="251795" y="80568"/>
                </a:lnTo>
                <a:lnTo>
                  <a:pt x="251795" y="94470"/>
                </a:lnTo>
                <a:lnTo>
                  <a:pt x="337138" y="94470"/>
                </a:lnTo>
                <a:lnTo>
                  <a:pt x="337138" y="80568"/>
                </a:lnTo>
                <a:lnTo>
                  <a:pt x="266696" y="80568"/>
                </a:lnTo>
                <a:lnTo>
                  <a:pt x="305304" y="24858"/>
                </a:lnTo>
                <a:lnTo>
                  <a:pt x="320543" y="24858"/>
                </a:lnTo>
                <a:lnTo>
                  <a:pt x="320543" y="491"/>
                </a:lnTo>
                <a:close/>
              </a:path>
              <a:path w="487044" h="126364">
                <a:moveTo>
                  <a:pt x="320543" y="24858"/>
                </a:moveTo>
                <a:lnTo>
                  <a:pt x="305304" y="24858"/>
                </a:lnTo>
                <a:lnTo>
                  <a:pt x="305304" y="80568"/>
                </a:lnTo>
                <a:lnTo>
                  <a:pt x="320543" y="80568"/>
                </a:lnTo>
                <a:lnTo>
                  <a:pt x="320543" y="24858"/>
                </a:lnTo>
                <a:close/>
              </a:path>
              <a:path w="487044" h="126364">
                <a:moveTo>
                  <a:pt x="381333" y="106781"/>
                </a:moveTo>
                <a:lnTo>
                  <a:pt x="364062" y="106781"/>
                </a:lnTo>
                <a:lnTo>
                  <a:pt x="364062" y="124070"/>
                </a:lnTo>
                <a:lnTo>
                  <a:pt x="381333" y="124070"/>
                </a:lnTo>
                <a:lnTo>
                  <a:pt x="381333" y="106781"/>
                </a:lnTo>
                <a:close/>
              </a:path>
              <a:path w="487044" h="126364">
                <a:moveTo>
                  <a:pt x="420957" y="90355"/>
                </a:moveTo>
                <a:lnTo>
                  <a:pt x="405040" y="91693"/>
                </a:lnTo>
                <a:lnTo>
                  <a:pt x="406275" y="99107"/>
                </a:lnTo>
                <a:lnTo>
                  <a:pt x="408701" y="105752"/>
                </a:lnTo>
                <a:lnTo>
                  <a:pt x="444663" y="126169"/>
                </a:lnTo>
                <a:lnTo>
                  <a:pt x="454410" y="125232"/>
                </a:lnTo>
                <a:lnTo>
                  <a:pt x="463078" y="122421"/>
                </a:lnTo>
                <a:lnTo>
                  <a:pt x="470666" y="117733"/>
                </a:lnTo>
                <a:lnTo>
                  <a:pt x="474674" y="113689"/>
                </a:lnTo>
                <a:lnTo>
                  <a:pt x="438567" y="113689"/>
                </a:lnTo>
                <a:lnTo>
                  <a:pt x="433487" y="111742"/>
                </a:lnTo>
                <a:lnTo>
                  <a:pt x="429085" y="107831"/>
                </a:lnTo>
                <a:lnTo>
                  <a:pt x="424851" y="103936"/>
                </a:lnTo>
                <a:lnTo>
                  <a:pt x="422142" y="98111"/>
                </a:lnTo>
                <a:lnTo>
                  <a:pt x="420957" y="90355"/>
                </a:lnTo>
                <a:close/>
              </a:path>
              <a:path w="487044" h="126364">
                <a:moveTo>
                  <a:pt x="477575" y="55541"/>
                </a:moveTo>
                <a:lnTo>
                  <a:pt x="452283" y="55541"/>
                </a:lnTo>
                <a:lnTo>
                  <a:pt x="458718" y="58047"/>
                </a:lnTo>
                <a:lnTo>
                  <a:pt x="463459" y="63042"/>
                </a:lnTo>
                <a:lnTo>
                  <a:pt x="468370" y="68037"/>
                </a:lnTo>
                <a:lnTo>
                  <a:pt x="470740" y="74861"/>
                </a:lnTo>
                <a:lnTo>
                  <a:pt x="470740" y="92624"/>
                </a:lnTo>
                <a:lnTo>
                  <a:pt x="468200" y="99923"/>
                </a:lnTo>
                <a:lnTo>
                  <a:pt x="463120" y="105443"/>
                </a:lnTo>
                <a:lnTo>
                  <a:pt x="458210" y="110946"/>
                </a:lnTo>
                <a:lnTo>
                  <a:pt x="451944" y="113689"/>
                </a:lnTo>
                <a:lnTo>
                  <a:pt x="474674" y="113689"/>
                </a:lnTo>
                <a:lnTo>
                  <a:pt x="477175" y="111166"/>
                </a:lnTo>
                <a:lnTo>
                  <a:pt x="481397" y="104772"/>
                </a:lnTo>
                <a:lnTo>
                  <a:pt x="484414" y="97808"/>
                </a:lnTo>
                <a:lnTo>
                  <a:pt x="486223" y="90276"/>
                </a:lnTo>
                <a:lnTo>
                  <a:pt x="486827" y="82177"/>
                </a:lnTo>
                <a:lnTo>
                  <a:pt x="486131" y="73766"/>
                </a:lnTo>
                <a:lnTo>
                  <a:pt x="484054" y="66158"/>
                </a:lnTo>
                <a:lnTo>
                  <a:pt x="480612" y="59350"/>
                </a:lnTo>
                <a:lnTo>
                  <a:pt x="477575" y="55541"/>
                </a:lnTo>
                <a:close/>
              </a:path>
              <a:path w="487044" h="126364">
                <a:moveTo>
                  <a:pt x="481069" y="2184"/>
                </a:moveTo>
                <a:lnTo>
                  <a:pt x="419602" y="2184"/>
                </a:lnTo>
                <a:lnTo>
                  <a:pt x="407580" y="65650"/>
                </a:lnTo>
                <a:lnTo>
                  <a:pt x="421973" y="67512"/>
                </a:lnTo>
                <a:lnTo>
                  <a:pt x="424174" y="63973"/>
                </a:lnTo>
                <a:lnTo>
                  <a:pt x="427222" y="61095"/>
                </a:lnTo>
                <a:lnTo>
                  <a:pt x="431117" y="58860"/>
                </a:lnTo>
                <a:lnTo>
                  <a:pt x="435181" y="56641"/>
                </a:lnTo>
                <a:lnTo>
                  <a:pt x="439583" y="55541"/>
                </a:lnTo>
                <a:lnTo>
                  <a:pt x="477575" y="55541"/>
                </a:lnTo>
                <a:lnTo>
                  <a:pt x="475820" y="53339"/>
                </a:lnTo>
                <a:lnTo>
                  <a:pt x="471659" y="49885"/>
                </a:lnTo>
                <a:lnTo>
                  <a:pt x="425021" y="49885"/>
                </a:lnTo>
                <a:lnTo>
                  <a:pt x="431794" y="16679"/>
                </a:lnTo>
                <a:lnTo>
                  <a:pt x="481069" y="16679"/>
                </a:lnTo>
                <a:lnTo>
                  <a:pt x="481069" y="2184"/>
                </a:lnTo>
                <a:close/>
              </a:path>
              <a:path w="487044" h="126364">
                <a:moveTo>
                  <a:pt x="448388" y="42129"/>
                </a:moveTo>
                <a:lnTo>
                  <a:pt x="440261" y="42129"/>
                </a:lnTo>
                <a:lnTo>
                  <a:pt x="432471" y="44720"/>
                </a:lnTo>
                <a:lnTo>
                  <a:pt x="425021" y="49885"/>
                </a:lnTo>
                <a:lnTo>
                  <a:pt x="471659" y="49885"/>
                </a:lnTo>
                <a:lnTo>
                  <a:pt x="469915" y="48437"/>
                </a:lnTo>
                <a:lnTo>
                  <a:pt x="463374" y="44934"/>
                </a:lnTo>
                <a:lnTo>
                  <a:pt x="456199" y="42831"/>
                </a:lnTo>
                <a:lnTo>
                  <a:pt x="448388" y="42129"/>
                </a:lnTo>
                <a:close/>
              </a:path>
            </a:pathLst>
          </a:custGeom>
          <a:solidFill>
            <a:srgbClr val="000000"/>
          </a:solidFill>
        </p:spPr>
        <p:txBody>
          <a:bodyPr wrap="square" lIns="0" tIns="0" rIns="0" bIns="0" rtlCol="0"/>
          <a:lstStyle/>
          <a:p>
            <a:endParaRPr/>
          </a:p>
        </p:txBody>
      </p:sp>
      <p:sp>
        <p:nvSpPr>
          <p:cNvPr id="46" name="object 46"/>
          <p:cNvSpPr/>
          <p:nvPr/>
        </p:nvSpPr>
        <p:spPr>
          <a:xfrm>
            <a:off x="2205712" y="4106083"/>
            <a:ext cx="179321" cy="126271"/>
          </a:xfrm>
          <a:prstGeom prst="rect">
            <a:avLst/>
          </a:prstGeom>
          <a:blipFill>
            <a:blip r:embed="rId7" cstate="print"/>
            <a:stretch>
              <a:fillRect/>
            </a:stretch>
          </a:blipFill>
        </p:spPr>
        <p:txBody>
          <a:bodyPr wrap="square" lIns="0" tIns="0" rIns="0" bIns="0" rtlCol="0"/>
          <a:lstStyle/>
          <a:p>
            <a:endParaRPr/>
          </a:p>
        </p:txBody>
      </p:sp>
      <p:sp>
        <p:nvSpPr>
          <p:cNvPr id="47" name="object 47"/>
          <p:cNvSpPr/>
          <p:nvPr/>
        </p:nvSpPr>
        <p:spPr>
          <a:xfrm>
            <a:off x="2986159" y="4420500"/>
            <a:ext cx="491490" cy="126364"/>
          </a:xfrm>
          <a:custGeom>
            <a:avLst/>
            <a:gdLst/>
            <a:ahLst/>
            <a:cxnLst/>
            <a:rect l="l" t="t" r="r" b="b"/>
            <a:pathLst>
              <a:path w="491489" h="126364">
                <a:moveTo>
                  <a:pt x="68748" y="94470"/>
                </a:moveTo>
                <a:lnTo>
                  <a:pt x="53508" y="94470"/>
                </a:lnTo>
                <a:lnTo>
                  <a:pt x="53508" y="124070"/>
                </a:lnTo>
                <a:lnTo>
                  <a:pt x="68748" y="124070"/>
                </a:lnTo>
                <a:lnTo>
                  <a:pt x="68748" y="94470"/>
                </a:lnTo>
                <a:close/>
              </a:path>
              <a:path w="491489" h="126364">
                <a:moveTo>
                  <a:pt x="68748" y="491"/>
                </a:moveTo>
                <a:lnTo>
                  <a:pt x="56387" y="491"/>
                </a:lnTo>
                <a:lnTo>
                  <a:pt x="0" y="80568"/>
                </a:lnTo>
                <a:lnTo>
                  <a:pt x="0" y="94470"/>
                </a:lnTo>
                <a:lnTo>
                  <a:pt x="85512" y="94470"/>
                </a:lnTo>
                <a:lnTo>
                  <a:pt x="85512" y="80568"/>
                </a:lnTo>
                <a:lnTo>
                  <a:pt x="14901" y="80568"/>
                </a:lnTo>
                <a:lnTo>
                  <a:pt x="53508" y="24858"/>
                </a:lnTo>
                <a:lnTo>
                  <a:pt x="68748" y="24858"/>
                </a:lnTo>
                <a:lnTo>
                  <a:pt x="68748" y="491"/>
                </a:lnTo>
                <a:close/>
              </a:path>
              <a:path w="491489" h="126364">
                <a:moveTo>
                  <a:pt x="68748" y="24858"/>
                </a:moveTo>
                <a:lnTo>
                  <a:pt x="53508" y="24858"/>
                </a:lnTo>
                <a:lnTo>
                  <a:pt x="53508" y="80568"/>
                </a:lnTo>
                <a:lnTo>
                  <a:pt x="68748" y="80568"/>
                </a:lnTo>
                <a:lnTo>
                  <a:pt x="68748" y="24858"/>
                </a:lnTo>
                <a:close/>
              </a:path>
              <a:path w="491489" h="126364">
                <a:moveTo>
                  <a:pt x="129538" y="106781"/>
                </a:moveTo>
                <a:lnTo>
                  <a:pt x="112266" y="106781"/>
                </a:lnTo>
                <a:lnTo>
                  <a:pt x="112266" y="124070"/>
                </a:lnTo>
                <a:lnTo>
                  <a:pt x="129538" y="124070"/>
                </a:lnTo>
                <a:lnTo>
                  <a:pt x="129538" y="106781"/>
                </a:lnTo>
                <a:close/>
              </a:path>
              <a:path w="491489" h="126364">
                <a:moveTo>
                  <a:pt x="169161" y="90355"/>
                </a:moveTo>
                <a:lnTo>
                  <a:pt x="153244" y="91693"/>
                </a:lnTo>
                <a:lnTo>
                  <a:pt x="154578" y="99107"/>
                </a:lnTo>
                <a:lnTo>
                  <a:pt x="157054" y="105752"/>
                </a:lnTo>
                <a:lnTo>
                  <a:pt x="192868" y="126169"/>
                </a:lnTo>
                <a:lnTo>
                  <a:pt x="202615" y="125232"/>
                </a:lnTo>
                <a:lnTo>
                  <a:pt x="211282" y="122421"/>
                </a:lnTo>
                <a:lnTo>
                  <a:pt x="218871" y="117733"/>
                </a:lnTo>
                <a:lnTo>
                  <a:pt x="222878" y="113689"/>
                </a:lnTo>
                <a:lnTo>
                  <a:pt x="186772" y="113689"/>
                </a:lnTo>
                <a:lnTo>
                  <a:pt x="181692" y="111742"/>
                </a:lnTo>
                <a:lnTo>
                  <a:pt x="177289" y="107831"/>
                </a:lnTo>
                <a:lnTo>
                  <a:pt x="173056" y="103936"/>
                </a:lnTo>
                <a:lnTo>
                  <a:pt x="170347" y="98111"/>
                </a:lnTo>
                <a:lnTo>
                  <a:pt x="169161" y="90355"/>
                </a:lnTo>
                <a:close/>
              </a:path>
              <a:path w="491489" h="126364">
                <a:moveTo>
                  <a:pt x="225815" y="55541"/>
                </a:moveTo>
                <a:lnTo>
                  <a:pt x="200488" y="55541"/>
                </a:lnTo>
                <a:lnTo>
                  <a:pt x="206922" y="58047"/>
                </a:lnTo>
                <a:lnTo>
                  <a:pt x="211663" y="63042"/>
                </a:lnTo>
                <a:lnTo>
                  <a:pt x="216574" y="68037"/>
                </a:lnTo>
                <a:lnTo>
                  <a:pt x="218945" y="74861"/>
                </a:lnTo>
                <a:lnTo>
                  <a:pt x="218945" y="92624"/>
                </a:lnTo>
                <a:lnTo>
                  <a:pt x="216574" y="99923"/>
                </a:lnTo>
                <a:lnTo>
                  <a:pt x="206414" y="110946"/>
                </a:lnTo>
                <a:lnTo>
                  <a:pt x="200149" y="113689"/>
                </a:lnTo>
                <a:lnTo>
                  <a:pt x="222878" y="113689"/>
                </a:lnTo>
                <a:lnTo>
                  <a:pt x="235201" y="82177"/>
                </a:lnTo>
                <a:lnTo>
                  <a:pt x="234502" y="73766"/>
                </a:lnTo>
                <a:lnTo>
                  <a:pt x="232407" y="66158"/>
                </a:lnTo>
                <a:lnTo>
                  <a:pt x="228914" y="59350"/>
                </a:lnTo>
                <a:lnTo>
                  <a:pt x="225815" y="55541"/>
                </a:lnTo>
                <a:close/>
              </a:path>
              <a:path w="491489" h="126364">
                <a:moveTo>
                  <a:pt x="229274" y="2184"/>
                </a:moveTo>
                <a:lnTo>
                  <a:pt x="167807" y="2184"/>
                </a:lnTo>
                <a:lnTo>
                  <a:pt x="155954" y="65650"/>
                </a:lnTo>
                <a:lnTo>
                  <a:pt x="170177" y="67512"/>
                </a:lnTo>
                <a:lnTo>
                  <a:pt x="172379" y="63973"/>
                </a:lnTo>
                <a:lnTo>
                  <a:pt x="175427" y="61095"/>
                </a:lnTo>
                <a:lnTo>
                  <a:pt x="179491" y="58860"/>
                </a:lnTo>
                <a:lnTo>
                  <a:pt x="183385" y="56641"/>
                </a:lnTo>
                <a:lnTo>
                  <a:pt x="187788" y="55541"/>
                </a:lnTo>
                <a:lnTo>
                  <a:pt x="225815" y="55541"/>
                </a:lnTo>
                <a:lnTo>
                  <a:pt x="224025" y="53339"/>
                </a:lnTo>
                <a:lnTo>
                  <a:pt x="219865" y="49885"/>
                </a:lnTo>
                <a:lnTo>
                  <a:pt x="173395" y="49885"/>
                </a:lnTo>
                <a:lnTo>
                  <a:pt x="179999" y="16679"/>
                </a:lnTo>
                <a:lnTo>
                  <a:pt x="229274" y="16679"/>
                </a:lnTo>
                <a:lnTo>
                  <a:pt x="229274" y="2184"/>
                </a:lnTo>
                <a:close/>
              </a:path>
              <a:path w="491489" h="126364">
                <a:moveTo>
                  <a:pt x="196762" y="42129"/>
                </a:moveTo>
                <a:lnTo>
                  <a:pt x="188465" y="42129"/>
                </a:lnTo>
                <a:lnTo>
                  <a:pt x="180676" y="44720"/>
                </a:lnTo>
                <a:lnTo>
                  <a:pt x="173395" y="49885"/>
                </a:lnTo>
                <a:lnTo>
                  <a:pt x="219865" y="49885"/>
                </a:lnTo>
                <a:lnTo>
                  <a:pt x="218122" y="48437"/>
                </a:lnTo>
                <a:lnTo>
                  <a:pt x="211600" y="44934"/>
                </a:lnTo>
                <a:lnTo>
                  <a:pt x="204475" y="42831"/>
                </a:lnTo>
                <a:lnTo>
                  <a:pt x="196762" y="42129"/>
                </a:lnTo>
                <a:close/>
              </a:path>
              <a:path w="491489" h="126364">
                <a:moveTo>
                  <a:pt x="346451" y="71729"/>
                </a:moveTo>
                <a:lnTo>
                  <a:pt x="299716" y="71729"/>
                </a:lnTo>
                <a:lnTo>
                  <a:pt x="299716" y="86969"/>
                </a:lnTo>
                <a:lnTo>
                  <a:pt x="346451" y="86969"/>
                </a:lnTo>
                <a:lnTo>
                  <a:pt x="346451" y="71729"/>
                </a:lnTo>
                <a:close/>
              </a:path>
              <a:path w="491489" h="126364">
                <a:moveTo>
                  <a:pt x="463459" y="0"/>
                </a:moveTo>
                <a:lnTo>
                  <a:pt x="422650" y="14156"/>
                </a:lnTo>
                <a:lnTo>
                  <a:pt x="409273" y="66242"/>
                </a:lnTo>
                <a:lnTo>
                  <a:pt x="410032" y="81127"/>
                </a:lnTo>
                <a:lnTo>
                  <a:pt x="427709" y="118318"/>
                </a:lnTo>
                <a:lnTo>
                  <a:pt x="459734" y="126169"/>
                </a:lnTo>
                <a:lnTo>
                  <a:pt x="466338" y="124408"/>
                </a:lnTo>
                <a:lnTo>
                  <a:pt x="472095" y="120852"/>
                </a:lnTo>
                <a:lnTo>
                  <a:pt x="478021" y="117313"/>
                </a:lnTo>
                <a:lnTo>
                  <a:pt x="481272" y="113689"/>
                </a:lnTo>
                <a:lnTo>
                  <a:pt x="447542" y="113689"/>
                </a:lnTo>
                <a:lnTo>
                  <a:pt x="443478" y="112453"/>
                </a:lnTo>
                <a:lnTo>
                  <a:pt x="426714" y="89255"/>
                </a:lnTo>
                <a:lnTo>
                  <a:pt x="426714" y="76047"/>
                </a:lnTo>
                <a:lnTo>
                  <a:pt x="429254" y="69595"/>
                </a:lnTo>
                <a:lnTo>
                  <a:pt x="438181" y="60350"/>
                </a:lnTo>
                <a:lnTo>
                  <a:pt x="424343" y="60350"/>
                </a:lnTo>
                <a:lnTo>
                  <a:pt x="435181" y="19998"/>
                </a:lnTo>
                <a:lnTo>
                  <a:pt x="440091" y="16509"/>
                </a:lnTo>
                <a:lnTo>
                  <a:pt x="443647" y="13817"/>
                </a:lnTo>
                <a:lnTo>
                  <a:pt x="447880" y="12462"/>
                </a:lnTo>
                <a:lnTo>
                  <a:pt x="482456" y="12462"/>
                </a:lnTo>
                <a:lnTo>
                  <a:pt x="477513" y="8161"/>
                </a:lnTo>
                <a:lnTo>
                  <a:pt x="471418" y="2726"/>
                </a:lnTo>
                <a:lnTo>
                  <a:pt x="463459" y="0"/>
                </a:lnTo>
                <a:close/>
              </a:path>
              <a:path w="491489" h="126364">
                <a:moveTo>
                  <a:pt x="481963" y="57302"/>
                </a:moveTo>
                <a:lnTo>
                  <a:pt x="458379" y="57302"/>
                </a:lnTo>
                <a:lnTo>
                  <a:pt x="463967" y="59774"/>
                </a:lnTo>
                <a:lnTo>
                  <a:pt x="473111" y="69595"/>
                </a:lnTo>
                <a:lnTo>
                  <a:pt x="475380" y="76047"/>
                </a:lnTo>
                <a:lnTo>
                  <a:pt x="475479" y="93751"/>
                </a:lnTo>
                <a:lnTo>
                  <a:pt x="473111" y="100769"/>
                </a:lnTo>
                <a:lnTo>
                  <a:pt x="463967" y="111116"/>
                </a:lnTo>
                <a:lnTo>
                  <a:pt x="458379" y="113689"/>
                </a:lnTo>
                <a:lnTo>
                  <a:pt x="481272" y="113689"/>
                </a:lnTo>
                <a:lnTo>
                  <a:pt x="482593" y="112216"/>
                </a:lnTo>
                <a:lnTo>
                  <a:pt x="485980" y="105561"/>
                </a:lnTo>
                <a:lnTo>
                  <a:pt x="489197" y="98907"/>
                </a:lnTo>
                <a:lnTo>
                  <a:pt x="490891" y="91693"/>
                </a:lnTo>
                <a:lnTo>
                  <a:pt x="490891" y="83938"/>
                </a:lnTo>
                <a:lnTo>
                  <a:pt x="490224" y="75495"/>
                </a:lnTo>
                <a:lnTo>
                  <a:pt x="488224" y="67870"/>
                </a:lnTo>
                <a:lnTo>
                  <a:pt x="484890" y="61061"/>
                </a:lnTo>
                <a:lnTo>
                  <a:pt x="481963" y="57302"/>
                </a:lnTo>
                <a:close/>
              </a:path>
              <a:path w="491489" h="126364">
                <a:moveTo>
                  <a:pt x="454484" y="43907"/>
                </a:moveTo>
                <a:lnTo>
                  <a:pt x="448727" y="43907"/>
                </a:lnTo>
                <a:lnTo>
                  <a:pt x="443139" y="45262"/>
                </a:lnTo>
                <a:lnTo>
                  <a:pt x="437890" y="47955"/>
                </a:lnTo>
                <a:lnTo>
                  <a:pt x="432471" y="50647"/>
                </a:lnTo>
                <a:lnTo>
                  <a:pt x="428069" y="54779"/>
                </a:lnTo>
                <a:lnTo>
                  <a:pt x="424343" y="60350"/>
                </a:lnTo>
                <a:lnTo>
                  <a:pt x="438181" y="60350"/>
                </a:lnTo>
                <a:lnTo>
                  <a:pt x="438737" y="59774"/>
                </a:lnTo>
                <a:lnTo>
                  <a:pt x="444494" y="57302"/>
                </a:lnTo>
                <a:lnTo>
                  <a:pt x="481963" y="57302"/>
                </a:lnTo>
                <a:lnTo>
                  <a:pt x="480223" y="55066"/>
                </a:lnTo>
                <a:lnTo>
                  <a:pt x="474606" y="50187"/>
                </a:lnTo>
                <a:lnTo>
                  <a:pt x="468433" y="46699"/>
                </a:lnTo>
                <a:lnTo>
                  <a:pt x="461721" y="44606"/>
                </a:lnTo>
                <a:lnTo>
                  <a:pt x="454484" y="43907"/>
                </a:lnTo>
                <a:close/>
              </a:path>
              <a:path w="491489" h="126364">
                <a:moveTo>
                  <a:pt x="482456" y="12462"/>
                </a:moveTo>
                <a:lnTo>
                  <a:pt x="458718" y="12462"/>
                </a:lnTo>
                <a:lnTo>
                  <a:pt x="463798" y="14630"/>
                </a:lnTo>
                <a:lnTo>
                  <a:pt x="470402" y="21657"/>
                </a:lnTo>
                <a:lnTo>
                  <a:pt x="472264" y="25975"/>
                </a:lnTo>
                <a:lnTo>
                  <a:pt x="473619" y="31936"/>
                </a:lnTo>
                <a:lnTo>
                  <a:pt x="488689" y="30750"/>
                </a:lnTo>
                <a:lnTo>
                  <a:pt x="487504" y="21149"/>
                </a:lnTo>
                <a:lnTo>
                  <a:pt x="483779" y="13614"/>
                </a:lnTo>
                <a:lnTo>
                  <a:pt x="482456" y="12462"/>
                </a:lnTo>
                <a:close/>
              </a:path>
            </a:pathLst>
          </a:custGeom>
          <a:solidFill>
            <a:srgbClr val="000000"/>
          </a:solidFill>
        </p:spPr>
        <p:txBody>
          <a:bodyPr wrap="square" lIns="0" tIns="0" rIns="0" bIns="0" rtlCol="0"/>
          <a:lstStyle/>
          <a:p>
            <a:endParaRPr/>
          </a:p>
        </p:txBody>
      </p:sp>
      <p:sp>
        <p:nvSpPr>
          <p:cNvPr id="48" name="object 48"/>
          <p:cNvSpPr/>
          <p:nvPr/>
        </p:nvSpPr>
        <p:spPr>
          <a:xfrm>
            <a:off x="3106384" y="3921493"/>
            <a:ext cx="267970" cy="126364"/>
          </a:xfrm>
          <a:custGeom>
            <a:avLst/>
            <a:gdLst/>
            <a:ahLst/>
            <a:cxnLst/>
            <a:rect l="l" t="t" r="r" b="b"/>
            <a:pathLst>
              <a:path w="267970" h="126364">
                <a:moveTo>
                  <a:pt x="45550" y="27398"/>
                </a:moveTo>
                <a:lnTo>
                  <a:pt x="30310" y="27398"/>
                </a:lnTo>
                <a:lnTo>
                  <a:pt x="30310" y="124070"/>
                </a:lnTo>
                <a:lnTo>
                  <a:pt x="45550" y="124070"/>
                </a:lnTo>
                <a:lnTo>
                  <a:pt x="45550" y="27398"/>
                </a:lnTo>
                <a:close/>
              </a:path>
              <a:path w="267970" h="126364">
                <a:moveTo>
                  <a:pt x="45550" y="0"/>
                </a:moveTo>
                <a:lnTo>
                  <a:pt x="35728" y="0"/>
                </a:lnTo>
                <a:lnTo>
                  <a:pt x="33188" y="5333"/>
                </a:lnTo>
                <a:lnTo>
                  <a:pt x="28616" y="10837"/>
                </a:lnTo>
                <a:lnTo>
                  <a:pt x="0" y="31021"/>
                </a:lnTo>
                <a:lnTo>
                  <a:pt x="0" y="45685"/>
                </a:lnTo>
                <a:lnTo>
                  <a:pt x="30310" y="27398"/>
                </a:lnTo>
                <a:lnTo>
                  <a:pt x="45550" y="27398"/>
                </a:lnTo>
                <a:lnTo>
                  <a:pt x="45550" y="0"/>
                </a:lnTo>
                <a:close/>
              </a:path>
              <a:path w="267970" h="126364">
                <a:moveTo>
                  <a:pt x="102614" y="89424"/>
                </a:moveTo>
                <a:lnTo>
                  <a:pt x="87374" y="91456"/>
                </a:lnTo>
                <a:lnTo>
                  <a:pt x="88708" y="98806"/>
                </a:lnTo>
                <a:lnTo>
                  <a:pt x="91184" y="105441"/>
                </a:lnTo>
                <a:lnTo>
                  <a:pt x="126659" y="126254"/>
                </a:lnTo>
                <a:lnTo>
                  <a:pt x="135292" y="125552"/>
                </a:lnTo>
                <a:lnTo>
                  <a:pt x="143148" y="123445"/>
                </a:lnTo>
                <a:lnTo>
                  <a:pt x="150209" y="119932"/>
                </a:lnTo>
                <a:lnTo>
                  <a:pt x="156462" y="115010"/>
                </a:lnTo>
                <a:lnTo>
                  <a:pt x="157606" y="113706"/>
                </a:lnTo>
                <a:lnTo>
                  <a:pt x="120733" y="113706"/>
                </a:lnTo>
                <a:lnTo>
                  <a:pt x="115653" y="111810"/>
                </a:lnTo>
                <a:lnTo>
                  <a:pt x="107186" y="104224"/>
                </a:lnTo>
                <a:lnTo>
                  <a:pt x="104308" y="98026"/>
                </a:lnTo>
                <a:lnTo>
                  <a:pt x="102614" y="89424"/>
                </a:lnTo>
                <a:close/>
              </a:path>
              <a:path w="267970" h="126364">
                <a:moveTo>
                  <a:pt x="159347" y="63889"/>
                </a:moveTo>
                <a:lnTo>
                  <a:pt x="134956" y="63889"/>
                </a:lnTo>
                <a:lnTo>
                  <a:pt x="140883" y="66158"/>
                </a:lnTo>
                <a:lnTo>
                  <a:pt x="145286" y="70679"/>
                </a:lnTo>
                <a:lnTo>
                  <a:pt x="149858" y="75200"/>
                </a:lnTo>
                <a:lnTo>
                  <a:pt x="152228" y="80941"/>
                </a:lnTo>
                <a:lnTo>
                  <a:pt x="152168" y="95360"/>
                </a:lnTo>
                <a:lnTo>
                  <a:pt x="149688" y="101345"/>
                </a:lnTo>
                <a:lnTo>
                  <a:pt x="139867" y="111234"/>
                </a:lnTo>
                <a:lnTo>
                  <a:pt x="133940" y="113706"/>
                </a:lnTo>
                <a:lnTo>
                  <a:pt x="157606" y="113706"/>
                </a:lnTo>
                <a:lnTo>
                  <a:pt x="161671" y="109076"/>
                </a:lnTo>
                <a:lnTo>
                  <a:pt x="165373" y="102526"/>
                </a:lnTo>
                <a:lnTo>
                  <a:pt x="167582" y="95360"/>
                </a:lnTo>
                <a:lnTo>
                  <a:pt x="168315" y="87578"/>
                </a:lnTo>
                <a:lnTo>
                  <a:pt x="168315" y="79586"/>
                </a:lnTo>
                <a:lnTo>
                  <a:pt x="166283" y="72948"/>
                </a:lnTo>
                <a:lnTo>
                  <a:pt x="159347" y="63889"/>
                </a:lnTo>
                <a:close/>
              </a:path>
              <a:path w="267970" h="126364">
                <a:moveTo>
                  <a:pt x="119039" y="52256"/>
                </a:moveTo>
                <a:lnTo>
                  <a:pt x="117346" y="65565"/>
                </a:lnTo>
                <a:lnTo>
                  <a:pt x="121579" y="64448"/>
                </a:lnTo>
                <a:lnTo>
                  <a:pt x="125135" y="63889"/>
                </a:lnTo>
                <a:lnTo>
                  <a:pt x="159347" y="63889"/>
                </a:lnTo>
                <a:lnTo>
                  <a:pt x="158155" y="62331"/>
                </a:lnTo>
                <a:lnTo>
                  <a:pt x="152567" y="58826"/>
                </a:lnTo>
                <a:lnTo>
                  <a:pt x="145116" y="57149"/>
                </a:lnTo>
                <a:lnTo>
                  <a:pt x="150874" y="54558"/>
                </a:lnTo>
                <a:lnTo>
                  <a:pt x="153463" y="52425"/>
                </a:lnTo>
                <a:lnTo>
                  <a:pt x="120733" y="52425"/>
                </a:lnTo>
                <a:lnTo>
                  <a:pt x="120055" y="52374"/>
                </a:lnTo>
                <a:lnTo>
                  <a:pt x="119039" y="52256"/>
                </a:lnTo>
                <a:close/>
              </a:path>
              <a:path w="267970" h="126364">
                <a:moveTo>
                  <a:pt x="155517" y="12479"/>
                </a:moveTo>
                <a:lnTo>
                  <a:pt x="132416" y="12479"/>
                </a:lnTo>
                <a:lnTo>
                  <a:pt x="137158" y="14291"/>
                </a:lnTo>
                <a:lnTo>
                  <a:pt x="141139" y="18033"/>
                </a:lnTo>
                <a:lnTo>
                  <a:pt x="144778" y="21606"/>
                </a:lnTo>
                <a:lnTo>
                  <a:pt x="146640" y="26212"/>
                </a:lnTo>
                <a:lnTo>
                  <a:pt x="146640" y="38794"/>
                </a:lnTo>
                <a:lnTo>
                  <a:pt x="144100" y="43992"/>
                </a:lnTo>
                <a:lnTo>
                  <a:pt x="138851" y="47362"/>
                </a:lnTo>
                <a:lnTo>
                  <a:pt x="133771" y="50732"/>
                </a:lnTo>
                <a:lnTo>
                  <a:pt x="127845" y="52425"/>
                </a:lnTo>
                <a:lnTo>
                  <a:pt x="153463" y="52425"/>
                </a:lnTo>
                <a:lnTo>
                  <a:pt x="155107" y="51070"/>
                </a:lnTo>
                <a:lnTo>
                  <a:pt x="157985" y="46701"/>
                </a:lnTo>
                <a:lnTo>
                  <a:pt x="160695" y="42316"/>
                </a:lnTo>
                <a:lnTo>
                  <a:pt x="162219" y="37456"/>
                </a:lnTo>
                <a:lnTo>
                  <a:pt x="162136" y="26212"/>
                </a:lnTo>
                <a:lnTo>
                  <a:pt x="160695" y="21183"/>
                </a:lnTo>
                <a:lnTo>
                  <a:pt x="157647" y="16188"/>
                </a:lnTo>
                <a:lnTo>
                  <a:pt x="155517" y="12479"/>
                </a:lnTo>
                <a:close/>
              </a:path>
              <a:path w="267970" h="126364">
                <a:moveTo>
                  <a:pt x="132755" y="0"/>
                </a:moveTo>
                <a:lnTo>
                  <a:pt x="93470" y="18486"/>
                </a:lnTo>
                <a:lnTo>
                  <a:pt x="88898" y="32020"/>
                </a:lnTo>
                <a:lnTo>
                  <a:pt x="103969" y="34730"/>
                </a:lnTo>
                <a:lnTo>
                  <a:pt x="105154" y="27313"/>
                </a:lnTo>
                <a:lnTo>
                  <a:pt x="107694" y="21742"/>
                </a:lnTo>
                <a:lnTo>
                  <a:pt x="111682" y="17949"/>
                </a:lnTo>
                <a:lnTo>
                  <a:pt x="115653" y="14325"/>
                </a:lnTo>
                <a:lnTo>
                  <a:pt x="120563" y="12479"/>
                </a:lnTo>
                <a:lnTo>
                  <a:pt x="155517" y="12479"/>
                </a:lnTo>
                <a:lnTo>
                  <a:pt x="154768" y="11175"/>
                </a:lnTo>
                <a:lnTo>
                  <a:pt x="150366" y="7230"/>
                </a:lnTo>
                <a:lnTo>
                  <a:pt x="144608" y="4334"/>
                </a:lnTo>
                <a:lnTo>
                  <a:pt x="139020" y="1439"/>
                </a:lnTo>
                <a:lnTo>
                  <a:pt x="132755" y="0"/>
                </a:lnTo>
                <a:close/>
              </a:path>
              <a:path w="267970" h="126364">
                <a:moveTo>
                  <a:pt x="226395" y="0"/>
                </a:moveTo>
                <a:lnTo>
                  <a:pt x="191005" y="22859"/>
                </a:lnTo>
                <a:lnTo>
                  <a:pt x="191066" y="38015"/>
                </a:lnTo>
                <a:lnTo>
                  <a:pt x="192529" y="42925"/>
                </a:lnTo>
                <a:lnTo>
                  <a:pt x="195611" y="47243"/>
                </a:lnTo>
                <a:lnTo>
                  <a:pt x="198456" y="51477"/>
                </a:lnTo>
                <a:lnTo>
                  <a:pt x="203197" y="54762"/>
                </a:lnTo>
                <a:lnTo>
                  <a:pt x="209462" y="57065"/>
                </a:lnTo>
                <a:lnTo>
                  <a:pt x="202012" y="59029"/>
                </a:lnTo>
                <a:lnTo>
                  <a:pt x="196085" y="62720"/>
                </a:lnTo>
                <a:lnTo>
                  <a:pt x="187957" y="73575"/>
                </a:lnTo>
                <a:lnTo>
                  <a:pt x="185925" y="80297"/>
                </a:lnTo>
                <a:lnTo>
                  <a:pt x="185963" y="88747"/>
                </a:lnTo>
                <a:lnTo>
                  <a:pt x="210265" y="123475"/>
                </a:lnTo>
                <a:lnTo>
                  <a:pt x="226734" y="126169"/>
                </a:lnTo>
                <a:lnTo>
                  <a:pt x="235445" y="125493"/>
                </a:lnTo>
                <a:lnTo>
                  <a:pt x="243265" y="123464"/>
                </a:lnTo>
                <a:lnTo>
                  <a:pt x="250193" y="120083"/>
                </a:lnTo>
                <a:lnTo>
                  <a:pt x="256227" y="115349"/>
                </a:lnTo>
                <a:lnTo>
                  <a:pt x="257634" y="113706"/>
                </a:lnTo>
                <a:lnTo>
                  <a:pt x="222162" y="113706"/>
                </a:lnTo>
                <a:lnTo>
                  <a:pt x="217759" y="112589"/>
                </a:lnTo>
                <a:lnTo>
                  <a:pt x="213865" y="110371"/>
                </a:lnTo>
                <a:lnTo>
                  <a:pt x="209801" y="108152"/>
                </a:lnTo>
                <a:lnTo>
                  <a:pt x="206753" y="105020"/>
                </a:lnTo>
                <a:lnTo>
                  <a:pt x="204721" y="100973"/>
                </a:lnTo>
                <a:lnTo>
                  <a:pt x="202520" y="96926"/>
                </a:lnTo>
                <a:lnTo>
                  <a:pt x="201504" y="92743"/>
                </a:lnTo>
                <a:lnTo>
                  <a:pt x="201592" y="81110"/>
                </a:lnTo>
                <a:lnTo>
                  <a:pt x="203874" y="75437"/>
                </a:lnTo>
                <a:lnTo>
                  <a:pt x="213357" y="65988"/>
                </a:lnTo>
                <a:lnTo>
                  <a:pt x="219283" y="63635"/>
                </a:lnTo>
                <a:lnTo>
                  <a:pt x="257636" y="63635"/>
                </a:lnTo>
                <a:lnTo>
                  <a:pt x="251795" y="59537"/>
                </a:lnTo>
                <a:lnTo>
                  <a:pt x="244175" y="57065"/>
                </a:lnTo>
                <a:lnTo>
                  <a:pt x="250271" y="54762"/>
                </a:lnTo>
                <a:lnTo>
                  <a:pt x="254843" y="51477"/>
                </a:lnTo>
                <a:lnTo>
                  <a:pt x="255014" y="51240"/>
                </a:lnTo>
                <a:lnTo>
                  <a:pt x="220807" y="51240"/>
                </a:lnTo>
                <a:lnTo>
                  <a:pt x="215897" y="49394"/>
                </a:lnTo>
                <a:lnTo>
                  <a:pt x="212171" y="45685"/>
                </a:lnTo>
                <a:lnTo>
                  <a:pt x="208277" y="41977"/>
                </a:lnTo>
                <a:lnTo>
                  <a:pt x="206414" y="37202"/>
                </a:lnTo>
                <a:lnTo>
                  <a:pt x="206414" y="26178"/>
                </a:lnTo>
                <a:lnTo>
                  <a:pt x="208446" y="21742"/>
                </a:lnTo>
                <a:lnTo>
                  <a:pt x="212171" y="18033"/>
                </a:lnTo>
                <a:lnTo>
                  <a:pt x="216066" y="14325"/>
                </a:lnTo>
                <a:lnTo>
                  <a:pt x="220807" y="12479"/>
                </a:lnTo>
                <a:lnTo>
                  <a:pt x="255721" y="12479"/>
                </a:lnTo>
                <a:lnTo>
                  <a:pt x="252472" y="9397"/>
                </a:lnTo>
                <a:lnTo>
                  <a:pt x="247136" y="5286"/>
                </a:lnTo>
                <a:lnTo>
                  <a:pt x="241021" y="2349"/>
                </a:lnTo>
                <a:lnTo>
                  <a:pt x="234113" y="587"/>
                </a:lnTo>
                <a:lnTo>
                  <a:pt x="226395" y="0"/>
                </a:lnTo>
                <a:close/>
              </a:path>
              <a:path w="267970" h="126364">
                <a:moveTo>
                  <a:pt x="257636" y="63635"/>
                </a:moveTo>
                <a:lnTo>
                  <a:pt x="233677" y="63635"/>
                </a:lnTo>
                <a:lnTo>
                  <a:pt x="239772" y="66022"/>
                </a:lnTo>
                <a:lnTo>
                  <a:pt x="244683" y="70797"/>
                </a:lnTo>
                <a:lnTo>
                  <a:pt x="249424" y="75573"/>
                </a:lnTo>
                <a:lnTo>
                  <a:pt x="251751" y="81110"/>
                </a:lnTo>
                <a:lnTo>
                  <a:pt x="251867" y="96357"/>
                </a:lnTo>
                <a:lnTo>
                  <a:pt x="249594" y="102039"/>
                </a:lnTo>
                <a:lnTo>
                  <a:pt x="240111" y="111370"/>
                </a:lnTo>
                <a:lnTo>
                  <a:pt x="234185" y="113706"/>
                </a:lnTo>
                <a:lnTo>
                  <a:pt x="257634" y="113706"/>
                </a:lnTo>
                <a:lnTo>
                  <a:pt x="261087" y="109678"/>
                </a:lnTo>
                <a:lnTo>
                  <a:pt x="264579" y="103335"/>
                </a:lnTo>
                <a:lnTo>
                  <a:pt x="266675" y="96357"/>
                </a:lnTo>
                <a:lnTo>
                  <a:pt x="267373" y="88747"/>
                </a:lnTo>
                <a:lnTo>
                  <a:pt x="267373" y="81110"/>
                </a:lnTo>
                <a:lnTo>
                  <a:pt x="265341" y="74540"/>
                </a:lnTo>
                <a:lnTo>
                  <a:pt x="257636" y="63635"/>
                </a:lnTo>
                <a:close/>
              </a:path>
              <a:path w="267970" h="126364">
                <a:moveTo>
                  <a:pt x="255721" y="12479"/>
                </a:moveTo>
                <a:lnTo>
                  <a:pt x="232322" y="12479"/>
                </a:lnTo>
                <a:lnTo>
                  <a:pt x="237063" y="14376"/>
                </a:lnTo>
                <a:lnTo>
                  <a:pt x="244852" y="21962"/>
                </a:lnTo>
                <a:lnTo>
                  <a:pt x="246533" y="26178"/>
                </a:lnTo>
                <a:lnTo>
                  <a:pt x="246603" y="37811"/>
                </a:lnTo>
                <a:lnTo>
                  <a:pt x="244852" y="42045"/>
                </a:lnTo>
                <a:lnTo>
                  <a:pt x="237402" y="49411"/>
                </a:lnTo>
                <a:lnTo>
                  <a:pt x="232661" y="51240"/>
                </a:lnTo>
                <a:lnTo>
                  <a:pt x="255014" y="51240"/>
                </a:lnTo>
                <a:lnTo>
                  <a:pt x="257925" y="47193"/>
                </a:lnTo>
                <a:lnTo>
                  <a:pt x="260770" y="42993"/>
                </a:lnTo>
                <a:lnTo>
                  <a:pt x="262294" y="38015"/>
                </a:lnTo>
                <a:lnTo>
                  <a:pt x="262294" y="23283"/>
                </a:lnTo>
                <a:lnTo>
                  <a:pt x="259076" y="15663"/>
                </a:lnTo>
                <a:lnTo>
                  <a:pt x="255721" y="12479"/>
                </a:lnTo>
                <a:close/>
              </a:path>
            </a:pathLst>
          </a:custGeom>
          <a:solidFill>
            <a:srgbClr val="000000"/>
          </a:solidFill>
        </p:spPr>
        <p:txBody>
          <a:bodyPr wrap="square" lIns="0" tIns="0" rIns="0" bIns="0" rtlCol="0"/>
          <a:lstStyle/>
          <a:p>
            <a:endParaRPr/>
          </a:p>
        </p:txBody>
      </p:sp>
      <p:sp>
        <p:nvSpPr>
          <p:cNvPr id="49" name="object 49"/>
          <p:cNvSpPr/>
          <p:nvPr/>
        </p:nvSpPr>
        <p:spPr>
          <a:xfrm>
            <a:off x="3953717" y="4420500"/>
            <a:ext cx="436880" cy="126364"/>
          </a:xfrm>
          <a:custGeom>
            <a:avLst/>
            <a:gdLst/>
            <a:ahLst/>
            <a:cxnLst/>
            <a:rect l="l" t="t" r="r" b="b"/>
            <a:pathLst>
              <a:path w="436879" h="126364">
                <a:moveTo>
                  <a:pt x="54016" y="0"/>
                </a:moveTo>
                <a:lnTo>
                  <a:pt x="13207" y="14156"/>
                </a:lnTo>
                <a:lnTo>
                  <a:pt x="0" y="66242"/>
                </a:lnTo>
                <a:lnTo>
                  <a:pt x="735" y="81127"/>
                </a:lnTo>
                <a:lnTo>
                  <a:pt x="18433" y="118318"/>
                </a:lnTo>
                <a:lnTo>
                  <a:pt x="50291" y="126169"/>
                </a:lnTo>
                <a:lnTo>
                  <a:pt x="56895" y="124408"/>
                </a:lnTo>
                <a:lnTo>
                  <a:pt x="62821" y="120852"/>
                </a:lnTo>
                <a:lnTo>
                  <a:pt x="68579" y="117313"/>
                </a:lnTo>
                <a:lnTo>
                  <a:pt x="71829" y="113689"/>
                </a:lnTo>
                <a:lnTo>
                  <a:pt x="38268" y="113689"/>
                </a:lnTo>
                <a:lnTo>
                  <a:pt x="34035" y="112453"/>
                </a:lnTo>
                <a:lnTo>
                  <a:pt x="30140" y="109947"/>
                </a:lnTo>
                <a:lnTo>
                  <a:pt x="26077" y="107441"/>
                </a:lnTo>
                <a:lnTo>
                  <a:pt x="23029" y="103800"/>
                </a:lnTo>
                <a:lnTo>
                  <a:pt x="20768" y="98907"/>
                </a:lnTo>
                <a:lnTo>
                  <a:pt x="18457" y="94250"/>
                </a:lnTo>
                <a:lnTo>
                  <a:pt x="17441" y="89255"/>
                </a:lnTo>
                <a:lnTo>
                  <a:pt x="17441" y="76047"/>
                </a:lnTo>
                <a:lnTo>
                  <a:pt x="19811" y="69595"/>
                </a:lnTo>
                <a:lnTo>
                  <a:pt x="28738" y="60350"/>
                </a:lnTo>
                <a:lnTo>
                  <a:pt x="15070" y="60350"/>
                </a:lnTo>
                <a:lnTo>
                  <a:pt x="25907" y="19998"/>
                </a:lnTo>
                <a:lnTo>
                  <a:pt x="38607" y="12462"/>
                </a:lnTo>
                <a:lnTo>
                  <a:pt x="73049" y="12462"/>
                </a:lnTo>
                <a:lnTo>
                  <a:pt x="68240" y="8161"/>
                </a:lnTo>
                <a:lnTo>
                  <a:pt x="61975" y="2726"/>
                </a:lnTo>
                <a:lnTo>
                  <a:pt x="54016" y="0"/>
                </a:lnTo>
                <a:close/>
              </a:path>
              <a:path w="436879" h="126364">
                <a:moveTo>
                  <a:pt x="72689" y="57302"/>
                </a:moveTo>
                <a:lnTo>
                  <a:pt x="48936" y="57302"/>
                </a:lnTo>
                <a:lnTo>
                  <a:pt x="54693" y="59774"/>
                </a:lnTo>
                <a:lnTo>
                  <a:pt x="63837" y="69595"/>
                </a:lnTo>
                <a:lnTo>
                  <a:pt x="65945" y="76047"/>
                </a:lnTo>
                <a:lnTo>
                  <a:pt x="66036" y="93751"/>
                </a:lnTo>
                <a:lnTo>
                  <a:pt x="63837" y="100769"/>
                </a:lnTo>
                <a:lnTo>
                  <a:pt x="59096" y="105934"/>
                </a:lnTo>
                <a:lnTo>
                  <a:pt x="54524" y="111116"/>
                </a:lnTo>
                <a:lnTo>
                  <a:pt x="49106" y="113689"/>
                </a:lnTo>
                <a:lnTo>
                  <a:pt x="71829" y="113689"/>
                </a:lnTo>
                <a:lnTo>
                  <a:pt x="73151" y="112216"/>
                </a:lnTo>
                <a:lnTo>
                  <a:pt x="79924" y="98907"/>
                </a:lnTo>
                <a:lnTo>
                  <a:pt x="81617" y="91693"/>
                </a:lnTo>
                <a:lnTo>
                  <a:pt x="81617" y="83938"/>
                </a:lnTo>
                <a:lnTo>
                  <a:pt x="80950" y="75495"/>
                </a:lnTo>
                <a:lnTo>
                  <a:pt x="78950" y="67870"/>
                </a:lnTo>
                <a:lnTo>
                  <a:pt x="75616" y="61061"/>
                </a:lnTo>
                <a:lnTo>
                  <a:pt x="72689" y="57302"/>
                </a:lnTo>
                <a:close/>
              </a:path>
              <a:path w="436879" h="126364">
                <a:moveTo>
                  <a:pt x="45042" y="43907"/>
                </a:moveTo>
                <a:lnTo>
                  <a:pt x="15070" y="60350"/>
                </a:lnTo>
                <a:lnTo>
                  <a:pt x="28738" y="60350"/>
                </a:lnTo>
                <a:lnTo>
                  <a:pt x="29294" y="59774"/>
                </a:lnTo>
                <a:lnTo>
                  <a:pt x="35220" y="57302"/>
                </a:lnTo>
                <a:lnTo>
                  <a:pt x="72689" y="57302"/>
                </a:lnTo>
                <a:lnTo>
                  <a:pt x="70949" y="55066"/>
                </a:lnTo>
                <a:lnTo>
                  <a:pt x="65330" y="50187"/>
                </a:lnTo>
                <a:lnTo>
                  <a:pt x="59138" y="46699"/>
                </a:lnTo>
                <a:lnTo>
                  <a:pt x="52376" y="44606"/>
                </a:lnTo>
                <a:lnTo>
                  <a:pt x="45042" y="43907"/>
                </a:lnTo>
                <a:close/>
              </a:path>
              <a:path w="436879" h="126364">
                <a:moveTo>
                  <a:pt x="73049" y="12462"/>
                </a:moveTo>
                <a:lnTo>
                  <a:pt x="49444" y="12462"/>
                </a:lnTo>
                <a:lnTo>
                  <a:pt x="54524" y="14630"/>
                </a:lnTo>
                <a:lnTo>
                  <a:pt x="58588" y="18965"/>
                </a:lnTo>
                <a:lnTo>
                  <a:pt x="60959" y="21657"/>
                </a:lnTo>
                <a:lnTo>
                  <a:pt x="62991" y="25975"/>
                </a:lnTo>
                <a:lnTo>
                  <a:pt x="64345" y="31936"/>
                </a:lnTo>
                <a:lnTo>
                  <a:pt x="79416" y="30750"/>
                </a:lnTo>
                <a:lnTo>
                  <a:pt x="78061" y="21149"/>
                </a:lnTo>
                <a:lnTo>
                  <a:pt x="74336" y="13614"/>
                </a:lnTo>
                <a:lnTo>
                  <a:pt x="73049" y="12462"/>
                </a:lnTo>
                <a:close/>
              </a:path>
              <a:path w="436879" h="126364">
                <a:moveTo>
                  <a:pt x="193884" y="71729"/>
                </a:moveTo>
                <a:lnTo>
                  <a:pt x="147148" y="71729"/>
                </a:lnTo>
                <a:lnTo>
                  <a:pt x="147148" y="86969"/>
                </a:lnTo>
                <a:lnTo>
                  <a:pt x="193884" y="86969"/>
                </a:lnTo>
                <a:lnTo>
                  <a:pt x="193884" y="71729"/>
                </a:lnTo>
                <a:close/>
              </a:path>
              <a:path w="436879" h="126364">
                <a:moveTo>
                  <a:pt x="314617" y="27381"/>
                </a:moveTo>
                <a:lnTo>
                  <a:pt x="299377" y="27381"/>
                </a:lnTo>
                <a:lnTo>
                  <a:pt x="299377" y="124070"/>
                </a:lnTo>
                <a:lnTo>
                  <a:pt x="314617" y="124070"/>
                </a:lnTo>
                <a:lnTo>
                  <a:pt x="314617" y="27381"/>
                </a:lnTo>
                <a:close/>
              </a:path>
              <a:path w="436879" h="126364">
                <a:moveTo>
                  <a:pt x="314617" y="0"/>
                </a:moveTo>
                <a:lnTo>
                  <a:pt x="304796" y="0"/>
                </a:lnTo>
                <a:lnTo>
                  <a:pt x="302256" y="5333"/>
                </a:lnTo>
                <a:lnTo>
                  <a:pt x="297684" y="10837"/>
                </a:lnTo>
                <a:lnTo>
                  <a:pt x="269067" y="31004"/>
                </a:lnTo>
                <a:lnTo>
                  <a:pt x="269067" y="45669"/>
                </a:lnTo>
                <a:lnTo>
                  <a:pt x="299377" y="27381"/>
                </a:lnTo>
                <a:lnTo>
                  <a:pt x="314617" y="27381"/>
                </a:lnTo>
                <a:lnTo>
                  <a:pt x="314617" y="0"/>
                </a:lnTo>
                <a:close/>
              </a:path>
              <a:path w="436879" h="126364">
                <a:moveTo>
                  <a:pt x="403177" y="0"/>
                </a:moveTo>
                <a:lnTo>
                  <a:pt x="363892" y="18948"/>
                </a:lnTo>
                <a:lnTo>
                  <a:pt x="356272" y="63127"/>
                </a:lnTo>
                <a:lnTo>
                  <a:pt x="357037" y="79316"/>
                </a:lnTo>
                <a:lnTo>
                  <a:pt x="374190" y="118961"/>
                </a:lnTo>
                <a:lnTo>
                  <a:pt x="405717" y="126169"/>
                </a:lnTo>
                <a:lnTo>
                  <a:pt x="413168" y="123748"/>
                </a:lnTo>
                <a:lnTo>
                  <a:pt x="425021" y="114011"/>
                </a:lnTo>
                <a:lnTo>
                  <a:pt x="425227" y="113689"/>
                </a:lnTo>
                <a:lnTo>
                  <a:pt x="389631" y="113689"/>
                </a:lnTo>
                <a:lnTo>
                  <a:pt x="383861" y="110320"/>
                </a:lnTo>
                <a:lnTo>
                  <a:pt x="371851" y="63127"/>
                </a:lnTo>
                <a:lnTo>
                  <a:pt x="372356" y="49109"/>
                </a:lnTo>
                <a:lnTo>
                  <a:pt x="389461" y="12547"/>
                </a:lnTo>
                <a:lnTo>
                  <a:pt x="424526" y="12547"/>
                </a:lnTo>
                <a:lnTo>
                  <a:pt x="423158" y="10515"/>
                </a:lnTo>
                <a:lnTo>
                  <a:pt x="419094" y="6671"/>
                </a:lnTo>
                <a:lnTo>
                  <a:pt x="414014" y="3996"/>
                </a:lnTo>
                <a:lnTo>
                  <a:pt x="409104" y="1320"/>
                </a:lnTo>
                <a:lnTo>
                  <a:pt x="403177" y="0"/>
                </a:lnTo>
                <a:close/>
              </a:path>
              <a:path w="436879" h="126364">
                <a:moveTo>
                  <a:pt x="424526" y="12547"/>
                </a:moveTo>
                <a:lnTo>
                  <a:pt x="403516" y="12547"/>
                </a:lnTo>
                <a:lnTo>
                  <a:pt x="409442" y="15900"/>
                </a:lnTo>
                <a:lnTo>
                  <a:pt x="414184" y="22588"/>
                </a:lnTo>
                <a:lnTo>
                  <a:pt x="417295" y="28877"/>
                </a:lnTo>
                <a:lnTo>
                  <a:pt x="419518" y="37733"/>
                </a:lnTo>
                <a:lnTo>
                  <a:pt x="420846" y="49109"/>
                </a:lnTo>
                <a:lnTo>
                  <a:pt x="421295" y="63127"/>
                </a:lnTo>
                <a:lnTo>
                  <a:pt x="420846" y="77068"/>
                </a:lnTo>
                <a:lnTo>
                  <a:pt x="403516" y="113689"/>
                </a:lnTo>
                <a:lnTo>
                  <a:pt x="425227" y="113689"/>
                </a:lnTo>
                <a:lnTo>
                  <a:pt x="436591" y="73474"/>
                </a:lnTo>
                <a:lnTo>
                  <a:pt x="436874" y="63127"/>
                </a:lnTo>
                <a:lnTo>
                  <a:pt x="436713" y="54405"/>
                </a:lnTo>
                <a:lnTo>
                  <a:pt x="426511" y="15493"/>
                </a:lnTo>
                <a:lnTo>
                  <a:pt x="424526" y="12547"/>
                </a:lnTo>
                <a:close/>
              </a:path>
            </a:pathLst>
          </a:custGeom>
          <a:solidFill>
            <a:srgbClr val="000000"/>
          </a:solidFill>
        </p:spPr>
        <p:txBody>
          <a:bodyPr wrap="square" lIns="0" tIns="0" rIns="0" bIns="0" rtlCol="0"/>
          <a:lstStyle/>
          <a:p>
            <a:endParaRPr/>
          </a:p>
        </p:txBody>
      </p:sp>
      <p:sp>
        <p:nvSpPr>
          <p:cNvPr id="50" name="object 50"/>
          <p:cNvSpPr/>
          <p:nvPr/>
        </p:nvSpPr>
        <p:spPr>
          <a:xfrm>
            <a:off x="4044987" y="3829106"/>
            <a:ext cx="243328" cy="126169"/>
          </a:xfrm>
          <a:prstGeom prst="rect">
            <a:avLst/>
          </a:prstGeom>
          <a:blipFill>
            <a:blip r:embed="rId8" cstate="print"/>
            <a:stretch>
              <a:fillRect/>
            </a:stretch>
          </a:blipFill>
        </p:spPr>
        <p:txBody>
          <a:bodyPr wrap="square" lIns="0" tIns="0" rIns="0" bIns="0" rtlCol="0"/>
          <a:lstStyle/>
          <a:p>
            <a:endParaRPr/>
          </a:p>
        </p:txBody>
      </p:sp>
      <p:sp>
        <p:nvSpPr>
          <p:cNvPr id="51" name="object 51"/>
          <p:cNvSpPr/>
          <p:nvPr/>
        </p:nvSpPr>
        <p:spPr>
          <a:xfrm>
            <a:off x="4855067" y="4420500"/>
            <a:ext cx="525145" cy="126364"/>
          </a:xfrm>
          <a:custGeom>
            <a:avLst/>
            <a:gdLst/>
            <a:ahLst/>
            <a:cxnLst/>
            <a:rect l="l" t="t" r="r" b="b"/>
            <a:pathLst>
              <a:path w="525145" h="126364">
                <a:moveTo>
                  <a:pt x="45550" y="27381"/>
                </a:moveTo>
                <a:lnTo>
                  <a:pt x="30479" y="27381"/>
                </a:lnTo>
                <a:lnTo>
                  <a:pt x="30479" y="124070"/>
                </a:lnTo>
                <a:lnTo>
                  <a:pt x="45550" y="124070"/>
                </a:lnTo>
                <a:lnTo>
                  <a:pt x="45550" y="27381"/>
                </a:lnTo>
                <a:close/>
              </a:path>
              <a:path w="525145" h="126364">
                <a:moveTo>
                  <a:pt x="45550" y="0"/>
                </a:moveTo>
                <a:lnTo>
                  <a:pt x="35728" y="0"/>
                </a:lnTo>
                <a:lnTo>
                  <a:pt x="33188" y="5333"/>
                </a:lnTo>
                <a:lnTo>
                  <a:pt x="28616" y="10837"/>
                </a:lnTo>
                <a:lnTo>
                  <a:pt x="0" y="31004"/>
                </a:lnTo>
                <a:lnTo>
                  <a:pt x="0" y="45669"/>
                </a:lnTo>
                <a:lnTo>
                  <a:pt x="30479" y="27381"/>
                </a:lnTo>
                <a:lnTo>
                  <a:pt x="45550" y="27381"/>
                </a:lnTo>
                <a:lnTo>
                  <a:pt x="45550" y="0"/>
                </a:lnTo>
                <a:close/>
              </a:path>
              <a:path w="525145" h="126364">
                <a:moveTo>
                  <a:pt x="134279" y="0"/>
                </a:moveTo>
                <a:lnTo>
                  <a:pt x="94825" y="18948"/>
                </a:lnTo>
                <a:lnTo>
                  <a:pt x="87374" y="63127"/>
                </a:lnTo>
                <a:lnTo>
                  <a:pt x="88136" y="79316"/>
                </a:lnTo>
                <a:lnTo>
                  <a:pt x="105125" y="118961"/>
                </a:lnTo>
                <a:lnTo>
                  <a:pt x="136650" y="126169"/>
                </a:lnTo>
                <a:lnTo>
                  <a:pt x="144100" y="123748"/>
                </a:lnTo>
                <a:lnTo>
                  <a:pt x="155954" y="114011"/>
                </a:lnTo>
                <a:lnTo>
                  <a:pt x="156160" y="113689"/>
                </a:lnTo>
                <a:lnTo>
                  <a:pt x="120563" y="113689"/>
                </a:lnTo>
                <a:lnTo>
                  <a:pt x="114794" y="110320"/>
                </a:lnTo>
                <a:lnTo>
                  <a:pt x="102953" y="63127"/>
                </a:lnTo>
                <a:lnTo>
                  <a:pt x="103432" y="49109"/>
                </a:lnTo>
                <a:lnTo>
                  <a:pt x="120394" y="12547"/>
                </a:lnTo>
                <a:lnTo>
                  <a:pt x="155459" y="12547"/>
                </a:lnTo>
                <a:lnTo>
                  <a:pt x="154091" y="10515"/>
                </a:lnTo>
                <a:lnTo>
                  <a:pt x="150027" y="6671"/>
                </a:lnTo>
                <a:lnTo>
                  <a:pt x="145116" y="3996"/>
                </a:lnTo>
                <a:lnTo>
                  <a:pt x="140036" y="1320"/>
                </a:lnTo>
                <a:lnTo>
                  <a:pt x="134279" y="0"/>
                </a:lnTo>
                <a:close/>
              </a:path>
              <a:path w="525145" h="126364">
                <a:moveTo>
                  <a:pt x="155459" y="12547"/>
                </a:moveTo>
                <a:lnTo>
                  <a:pt x="134448" y="12547"/>
                </a:lnTo>
                <a:lnTo>
                  <a:pt x="140375" y="15900"/>
                </a:lnTo>
                <a:lnTo>
                  <a:pt x="145116" y="22588"/>
                </a:lnTo>
                <a:lnTo>
                  <a:pt x="148228" y="28877"/>
                </a:lnTo>
                <a:lnTo>
                  <a:pt x="150450" y="37733"/>
                </a:lnTo>
                <a:lnTo>
                  <a:pt x="151779" y="49109"/>
                </a:lnTo>
                <a:lnTo>
                  <a:pt x="152228" y="63127"/>
                </a:lnTo>
                <a:lnTo>
                  <a:pt x="151779" y="77068"/>
                </a:lnTo>
                <a:lnTo>
                  <a:pt x="134618" y="113689"/>
                </a:lnTo>
                <a:lnTo>
                  <a:pt x="156160" y="113689"/>
                </a:lnTo>
                <a:lnTo>
                  <a:pt x="167547" y="73474"/>
                </a:lnTo>
                <a:lnTo>
                  <a:pt x="167807" y="63127"/>
                </a:lnTo>
                <a:lnTo>
                  <a:pt x="167645" y="54405"/>
                </a:lnTo>
                <a:lnTo>
                  <a:pt x="157443" y="15493"/>
                </a:lnTo>
                <a:lnTo>
                  <a:pt x="155459" y="12547"/>
                </a:lnTo>
                <a:close/>
              </a:path>
              <a:path w="525145" h="126364">
                <a:moveTo>
                  <a:pt x="280412" y="71729"/>
                </a:moveTo>
                <a:lnTo>
                  <a:pt x="233846" y="71729"/>
                </a:lnTo>
                <a:lnTo>
                  <a:pt x="233846" y="86969"/>
                </a:lnTo>
                <a:lnTo>
                  <a:pt x="280412" y="86969"/>
                </a:lnTo>
                <a:lnTo>
                  <a:pt x="280412" y="71729"/>
                </a:lnTo>
                <a:close/>
              </a:path>
              <a:path w="525145" h="126364">
                <a:moveTo>
                  <a:pt x="401314" y="27381"/>
                </a:moveTo>
                <a:lnTo>
                  <a:pt x="386075" y="27381"/>
                </a:lnTo>
                <a:lnTo>
                  <a:pt x="386075" y="124070"/>
                </a:lnTo>
                <a:lnTo>
                  <a:pt x="401314" y="124070"/>
                </a:lnTo>
                <a:lnTo>
                  <a:pt x="401314" y="27381"/>
                </a:lnTo>
                <a:close/>
              </a:path>
              <a:path w="525145" h="126364">
                <a:moveTo>
                  <a:pt x="401314" y="0"/>
                </a:moveTo>
                <a:lnTo>
                  <a:pt x="391493" y="0"/>
                </a:lnTo>
                <a:lnTo>
                  <a:pt x="388784" y="5333"/>
                </a:lnTo>
                <a:lnTo>
                  <a:pt x="384381" y="10837"/>
                </a:lnTo>
                <a:lnTo>
                  <a:pt x="355764" y="31004"/>
                </a:lnTo>
                <a:lnTo>
                  <a:pt x="355764" y="45669"/>
                </a:lnTo>
                <a:lnTo>
                  <a:pt x="386075" y="27381"/>
                </a:lnTo>
                <a:lnTo>
                  <a:pt x="401314" y="27381"/>
                </a:lnTo>
                <a:lnTo>
                  <a:pt x="401314" y="0"/>
                </a:lnTo>
                <a:close/>
              </a:path>
              <a:path w="525145" h="126364">
                <a:moveTo>
                  <a:pt x="458887" y="90355"/>
                </a:moveTo>
                <a:lnTo>
                  <a:pt x="442970" y="91693"/>
                </a:lnTo>
                <a:lnTo>
                  <a:pt x="444303" y="99107"/>
                </a:lnTo>
                <a:lnTo>
                  <a:pt x="446780" y="105752"/>
                </a:lnTo>
                <a:lnTo>
                  <a:pt x="482763" y="126169"/>
                </a:lnTo>
                <a:lnTo>
                  <a:pt x="492483" y="125232"/>
                </a:lnTo>
                <a:lnTo>
                  <a:pt x="501093" y="122421"/>
                </a:lnTo>
                <a:lnTo>
                  <a:pt x="508623" y="117733"/>
                </a:lnTo>
                <a:lnTo>
                  <a:pt x="512614" y="113689"/>
                </a:lnTo>
                <a:lnTo>
                  <a:pt x="476667" y="113689"/>
                </a:lnTo>
                <a:lnTo>
                  <a:pt x="471418" y="111742"/>
                </a:lnTo>
                <a:lnTo>
                  <a:pt x="467184" y="107831"/>
                </a:lnTo>
                <a:lnTo>
                  <a:pt x="462782" y="103936"/>
                </a:lnTo>
                <a:lnTo>
                  <a:pt x="460072" y="98111"/>
                </a:lnTo>
                <a:lnTo>
                  <a:pt x="458887" y="90355"/>
                </a:lnTo>
                <a:close/>
              </a:path>
              <a:path w="525145" h="126364">
                <a:moveTo>
                  <a:pt x="515541" y="55541"/>
                </a:moveTo>
                <a:lnTo>
                  <a:pt x="490383" y="55541"/>
                </a:lnTo>
                <a:lnTo>
                  <a:pt x="496648" y="58047"/>
                </a:lnTo>
                <a:lnTo>
                  <a:pt x="506469" y="68037"/>
                </a:lnTo>
                <a:lnTo>
                  <a:pt x="508840" y="74861"/>
                </a:lnTo>
                <a:lnTo>
                  <a:pt x="508840" y="92624"/>
                </a:lnTo>
                <a:lnTo>
                  <a:pt x="506300" y="99923"/>
                </a:lnTo>
                <a:lnTo>
                  <a:pt x="496140" y="110946"/>
                </a:lnTo>
                <a:lnTo>
                  <a:pt x="490044" y="113689"/>
                </a:lnTo>
                <a:lnTo>
                  <a:pt x="512614" y="113689"/>
                </a:lnTo>
                <a:lnTo>
                  <a:pt x="524926" y="82177"/>
                </a:lnTo>
                <a:lnTo>
                  <a:pt x="524228" y="73766"/>
                </a:lnTo>
                <a:lnTo>
                  <a:pt x="522132" y="66158"/>
                </a:lnTo>
                <a:lnTo>
                  <a:pt x="518640" y="59350"/>
                </a:lnTo>
                <a:lnTo>
                  <a:pt x="515541" y="55541"/>
                </a:lnTo>
                <a:close/>
              </a:path>
              <a:path w="525145" h="126364">
                <a:moveTo>
                  <a:pt x="519169" y="2184"/>
                </a:moveTo>
                <a:lnTo>
                  <a:pt x="457702" y="2184"/>
                </a:lnTo>
                <a:lnTo>
                  <a:pt x="445679" y="65650"/>
                </a:lnTo>
                <a:lnTo>
                  <a:pt x="459903" y="67512"/>
                </a:lnTo>
                <a:lnTo>
                  <a:pt x="462104" y="63973"/>
                </a:lnTo>
                <a:lnTo>
                  <a:pt x="465322" y="61095"/>
                </a:lnTo>
                <a:lnTo>
                  <a:pt x="473111" y="56641"/>
                </a:lnTo>
                <a:lnTo>
                  <a:pt x="477513" y="55541"/>
                </a:lnTo>
                <a:lnTo>
                  <a:pt x="515541" y="55541"/>
                </a:lnTo>
                <a:lnTo>
                  <a:pt x="513750" y="53339"/>
                </a:lnTo>
                <a:lnTo>
                  <a:pt x="509607" y="49885"/>
                </a:lnTo>
                <a:lnTo>
                  <a:pt x="463120" y="49885"/>
                </a:lnTo>
                <a:lnTo>
                  <a:pt x="469724" y="16679"/>
                </a:lnTo>
                <a:lnTo>
                  <a:pt x="519169" y="16679"/>
                </a:lnTo>
                <a:lnTo>
                  <a:pt x="519169" y="2184"/>
                </a:lnTo>
                <a:close/>
              </a:path>
              <a:path w="525145" h="126364">
                <a:moveTo>
                  <a:pt x="486488" y="42129"/>
                </a:moveTo>
                <a:lnTo>
                  <a:pt x="478360" y="42129"/>
                </a:lnTo>
                <a:lnTo>
                  <a:pt x="470571" y="44720"/>
                </a:lnTo>
                <a:lnTo>
                  <a:pt x="463120" y="49885"/>
                </a:lnTo>
                <a:lnTo>
                  <a:pt x="509607" y="49885"/>
                </a:lnTo>
                <a:lnTo>
                  <a:pt x="507871" y="48437"/>
                </a:lnTo>
                <a:lnTo>
                  <a:pt x="501389" y="44934"/>
                </a:lnTo>
                <a:lnTo>
                  <a:pt x="494272" y="42831"/>
                </a:lnTo>
                <a:lnTo>
                  <a:pt x="486488" y="42129"/>
                </a:lnTo>
                <a:close/>
              </a:path>
            </a:pathLst>
          </a:custGeom>
          <a:solidFill>
            <a:srgbClr val="000000"/>
          </a:solidFill>
        </p:spPr>
        <p:txBody>
          <a:bodyPr wrap="square" lIns="0" tIns="0" rIns="0" bIns="0" rtlCol="0"/>
          <a:lstStyle/>
          <a:p>
            <a:endParaRPr/>
          </a:p>
        </p:txBody>
      </p:sp>
      <p:sp>
        <p:nvSpPr>
          <p:cNvPr id="52" name="object 52"/>
          <p:cNvSpPr/>
          <p:nvPr/>
        </p:nvSpPr>
        <p:spPr>
          <a:xfrm>
            <a:off x="4972922" y="2886803"/>
            <a:ext cx="278130" cy="126364"/>
          </a:xfrm>
          <a:custGeom>
            <a:avLst/>
            <a:gdLst/>
            <a:ahLst/>
            <a:cxnLst/>
            <a:rect l="l" t="t" r="r" b="b"/>
            <a:pathLst>
              <a:path w="278129" h="126364">
                <a:moveTo>
                  <a:pt x="80093" y="2031"/>
                </a:moveTo>
                <a:lnTo>
                  <a:pt x="0" y="2031"/>
                </a:lnTo>
                <a:lnTo>
                  <a:pt x="0" y="16594"/>
                </a:lnTo>
                <a:lnTo>
                  <a:pt x="60620" y="16594"/>
                </a:lnTo>
                <a:lnTo>
                  <a:pt x="54873" y="23576"/>
                </a:lnTo>
                <a:lnTo>
                  <a:pt x="33982" y="58655"/>
                </a:lnTo>
                <a:lnTo>
                  <a:pt x="20653" y="98734"/>
                </a:lnTo>
                <a:lnTo>
                  <a:pt x="17271" y="123951"/>
                </a:lnTo>
                <a:lnTo>
                  <a:pt x="32850" y="123951"/>
                </a:lnTo>
                <a:lnTo>
                  <a:pt x="33704" y="114968"/>
                </a:lnTo>
                <a:lnTo>
                  <a:pt x="34988" y="106319"/>
                </a:lnTo>
                <a:lnTo>
                  <a:pt x="46396" y="68346"/>
                </a:lnTo>
                <a:lnTo>
                  <a:pt x="68261" y="28469"/>
                </a:lnTo>
                <a:lnTo>
                  <a:pt x="80093" y="13885"/>
                </a:lnTo>
                <a:lnTo>
                  <a:pt x="80093" y="2031"/>
                </a:lnTo>
                <a:close/>
              </a:path>
              <a:path w="278129" h="126364">
                <a:moveTo>
                  <a:pt x="113113" y="89407"/>
                </a:moveTo>
                <a:lnTo>
                  <a:pt x="98042" y="91439"/>
                </a:lnTo>
                <a:lnTo>
                  <a:pt x="99376" y="98736"/>
                </a:lnTo>
                <a:lnTo>
                  <a:pt x="101852" y="105367"/>
                </a:lnTo>
                <a:lnTo>
                  <a:pt x="137327" y="126152"/>
                </a:lnTo>
                <a:lnTo>
                  <a:pt x="145937" y="125454"/>
                </a:lnTo>
                <a:lnTo>
                  <a:pt x="153752" y="123358"/>
                </a:lnTo>
                <a:lnTo>
                  <a:pt x="160806" y="119866"/>
                </a:lnTo>
                <a:lnTo>
                  <a:pt x="167129" y="114976"/>
                </a:lnTo>
                <a:lnTo>
                  <a:pt x="168302" y="113622"/>
                </a:lnTo>
                <a:lnTo>
                  <a:pt x="131400" y="113622"/>
                </a:lnTo>
                <a:lnTo>
                  <a:pt x="126151" y="111759"/>
                </a:lnTo>
                <a:lnTo>
                  <a:pt x="117854" y="104139"/>
                </a:lnTo>
                <a:lnTo>
                  <a:pt x="114975" y="98043"/>
                </a:lnTo>
                <a:lnTo>
                  <a:pt x="113113" y="89407"/>
                </a:lnTo>
                <a:close/>
              </a:path>
              <a:path w="278129" h="126364">
                <a:moveTo>
                  <a:pt x="170003" y="63838"/>
                </a:moveTo>
                <a:lnTo>
                  <a:pt x="145624" y="63838"/>
                </a:lnTo>
                <a:lnTo>
                  <a:pt x="151382" y="66039"/>
                </a:lnTo>
                <a:lnTo>
                  <a:pt x="160525" y="75183"/>
                </a:lnTo>
                <a:lnTo>
                  <a:pt x="162727" y="80941"/>
                </a:lnTo>
                <a:lnTo>
                  <a:pt x="162653" y="95355"/>
                </a:lnTo>
                <a:lnTo>
                  <a:pt x="160356" y="101260"/>
                </a:lnTo>
                <a:lnTo>
                  <a:pt x="155446" y="106171"/>
                </a:lnTo>
                <a:lnTo>
                  <a:pt x="150535" y="111251"/>
                </a:lnTo>
                <a:lnTo>
                  <a:pt x="144439" y="113622"/>
                </a:lnTo>
                <a:lnTo>
                  <a:pt x="168302" y="113622"/>
                </a:lnTo>
                <a:lnTo>
                  <a:pt x="172241" y="109071"/>
                </a:lnTo>
                <a:lnTo>
                  <a:pt x="175892" y="102530"/>
                </a:lnTo>
                <a:lnTo>
                  <a:pt x="178083" y="95355"/>
                </a:lnTo>
                <a:lnTo>
                  <a:pt x="178813" y="87544"/>
                </a:lnTo>
                <a:lnTo>
                  <a:pt x="178813" y="79586"/>
                </a:lnTo>
                <a:lnTo>
                  <a:pt x="176951" y="72813"/>
                </a:lnTo>
                <a:lnTo>
                  <a:pt x="170003" y="63838"/>
                </a:lnTo>
                <a:close/>
              </a:path>
              <a:path w="278129" h="126364">
                <a:moveTo>
                  <a:pt x="166002" y="12361"/>
                </a:moveTo>
                <a:lnTo>
                  <a:pt x="142915" y="12361"/>
                </a:lnTo>
                <a:lnTo>
                  <a:pt x="147826" y="14223"/>
                </a:lnTo>
                <a:lnTo>
                  <a:pt x="151551" y="17949"/>
                </a:lnTo>
                <a:lnTo>
                  <a:pt x="155276" y="21505"/>
                </a:lnTo>
                <a:lnTo>
                  <a:pt x="157308" y="26077"/>
                </a:lnTo>
                <a:lnTo>
                  <a:pt x="157308" y="38777"/>
                </a:lnTo>
                <a:lnTo>
                  <a:pt x="154599" y="43857"/>
                </a:lnTo>
                <a:lnTo>
                  <a:pt x="149519" y="47243"/>
                </a:lnTo>
                <a:lnTo>
                  <a:pt x="144270" y="50630"/>
                </a:lnTo>
                <a:lnTo>
                  <a:pt x="138512" y="52323"/>
                </a:lnTo>
                <a:lnTo>
                  <a:pt x="129516" y="52323"/>
                </a:lnTo>
                <a:lnTo>
                  <a:pt x="127845" y="65531"/>
                </a:lnTo>
                <a:lnTo>
                  <a:pt x="132247" y="64346"/>
                </a:lnTo>
                <a:lnTo>
                  <a:pt x="135803" y="63838"/>
                </a:lnTo>
                <a:lnTo>
                  <a:pt x="170003" y="63838"/>
                </a:lnTo>
                <a:lnTo>
                  <a:pt x="168823" y="62314"/>
                </a:lnTo>
                <a:lnTo>
                  <a:pt x="163065" y="58758"/>
                </a:lnTo>
                <a:lnTo>
                  <a:pt x="155784" y="57065"/>
                </a:lnTo>
                <a:lnTo>
                  <a:pt x="161372" y="54525"/>
                </a:lnTo>
                <a:lnTo>
                  <a:pt x="163993" y="52323"/>
                </a:lnTo>
                <a:lnTo>
                  <a:pt x="130554" y="52323"/>
                </a:lnTo>
                <a:lnTo>
                  <a:pt x="129538" y="52154"/>
                </a:lnTo>
                <a:lnTo>
                  <a:pt x="164194" y="52154"/>
                </a:lnTo>
                <a:lnTo>
                  <a:pt x="165605" y="50969"/>
                </a:lnTo>
                <a:lnTo>
                  <a:pt x="168484" y="46566"/>
                </a:lnTo>
                <a:lnTo>
                  <a:pt x="171363" y="42333"/>
                </a:lnTo>
                <a:lnTo>
                  <a:pt x="172887" y="37422"/>
                </a:lnTo>
                <a:lnTo>
                  <a:pt x="172788" y="26077"/>
                </a:lnTo>
                <a:lnTo>
                  <a:pt x="171363" y="21166"/>
                </a:lnTo>
                <a:lnTo>
                  <a:pt x="168315" y="16086"/>
                </a:lnTo>
                <a:lnTo>
                  <a:pt x="166002" y="12361"/>
                </a:lnTo>
                <a:close/>
              </a:path>
              <a:path w="278129" h="126364">
                <a:moveTo>
                  <a:pt x="143423" y="0"/>
                </a:moveTo>
                <a:lnTo>
                  <a:pt x="104054" y="18436"/>
                </a:lnTo>
                <a:lnTo>
                  <a:pt x="99566" y="32003"/>
                </a:lnTo>
                <a:lnTo>
                  <a:pt x="114637" y="34713"/>
                </a:lnTo>
                <a:lnTo>
                  <a:pt x="115822" y="27262"/>
                </a:lnTo>
                <a:lnTo>
                  <a:pt x="118362" y="21674"/>
                </a:lnTo>
                <a:lnTo>
                  <a:pt x="126151" y="14223"/>
                </a:lnTo>
                <a:lnTo>
                  <a:pt x="131062" y="12361"/>
                </a:lnTo>
                <a:lnTo>
                  <a:pt x="166002" y="12361"/>
                </a:lnTo>
                <a:lnTo>
                  <a:pt x="165267" y="11175"/>
                </a:lnTo>
                <a:lnTo>
                  <a:pt x="161033" y="7111"/>
                </a:lnTo>
                <a:lnTo>
                  <a:pt x="155276" y="4233"/>
                </a:lnTo>
                <a:lnTo>
                  <a:pt x="149688" y="1354"/>
                </a:lnTo>
                <a:lnTo>
                  <a:pt x="143423" y="0"/>
                </a:lnTo>
                <a:close/>
              </a:path>
              <a:path w="278129" h="126364">
                <a:moveTo>
                  <a:pt x="213695" y="94148"/>
                </a:moveTo>
                <a:lnTo>
                  <a:pt x="198964" y="95503"/>
                </a:lnTo>
                <a:lnTo>
                  <a:pt x="200318" y="105155"/>
                </a:lnTo>
                <a:lnTo>
                  <a:pt x="203874" y="112775"/>
                </a:lnTo>
                <a:lnTo>
                  <a:pt x="210139" y="118024"/>
                </a:lnTo>
                <a:lnTo>
                  <a:pt x="216235" y="123443"/>
                </a:lnTo>
                <a:lnTo>
                  <a:pt x="224025" y="126152"/>
                </a:lnTo>
                <a:lnTo>
                  <a:pt x="242820" y="126152"/>
                </a:lnTo>
                <a:lnTo>
                  <a:pt x="250779" y="123612"/>
                </a:lnTo>
                <a:lnTo>
                  <a:pt x="257552" y="118702"/>
                </a:lnTo>
                <a:lnTo>
                  <a:pt x="262315" y="114701"/>
                </a:lnTo>
                <a:lnTo>
                  <a:pt x="263226" y="113622"/>
                </a:lnTo>
                <a:lnTo>
                  <a:pt x="228597" y="113622"/>
                </a:lnTo>
                <a:lnTo>
                  <a:pt x="224194" y="112098"/>
                </a:lnTo>
                <a:lnTo>
                  <a:pt x="220638" y="109050"/>
                </a:lnTo>
                <a:lnTo>
                  <a:pt x="217251" y="105832"/>
                </a:lnTo>
                <a:lnTo>
                  <a:pt x="214881" y="100922"/>
                </a:lnTo>
                <a:lnTo>
                  <a:pt x="213695" y="94148"/>
                </a:lnTo>
                <a:close/>
              </a:path>
              <a:path w="278129" h="126364">
                <a:moveTo>
                  <a:pt x="277867" y="65870"/>
                </a:moveTo>
                <a:lnTo>
                  <a:pt x="262801" y="65870"/>
                </a:lnTo>
                <a:lnTo>
                  <a:pt x="262880" y="75839"/>
                </a:lnTo>
                <a:lnTo>
                  <a:pt x="262165" y="80983"/>
                </a:lnTo>
                <a:lnTo>
                  <a:pt x="246376" y="110404"/>
                </a:lnTo>
                <a:lnTo>
                  <a:pt x="242820" y="112606"/>
                </a:lnTo>
                <a:lnTo>
                  <a:pt x="238756" y="113622"/>
                </a:lnTo>
                <a:lnTo>
                  <a:pt x="263226" y="113622"/>
                </a:lnTo>
                <a:lnTo>
                  <a:pt x="266442" y="109812"/>
                </a:lnTo>
                <a:lnTo>
                  <a:pt x="277721" y="70982"/>
                </a:lnTo>
                <a:lnTo>
                  <a:pt x="277867" y="65870"/>
                </a:lnTo>
                <a:close/>
              </a:path>
              <a:path w="278129" h="126364">
                <a:moveTo>
                  <a:pt x="243667" y="0"/>
                </a:moveTo>
                <a:lnTo>
                  <a:pt x="202977" y="17533"/>
                </a:lnTo>
                <a:lnTo>
                  <a:pt x="196762" y="41655"/>
                </a:lnTo>
                <a:lnTo>
                  <a:pt x="197429" y="50328"/>
                </a:lnTo>
                <a:lnTo>
                  <a:pt x="226004" y="81427"/>
                </a:lnTo>
                <a:lnTo>
                  <a:pt x="239434" y="82126"/>
                </a:lnTo>
                <a:lnTo>
                  <a:pt x="245191" y="80602"/>
                </a:lnTo>
                <a:lnTo>
                  <a:pt x="250440" y="77554"/>
                </a:lnTo>
                <a:lnTo>
                  <a:pt x="255690" y="74675"/>
                </a:lnTo>
                <a:lnTo>
                  <a:pt x="259754" y="70611"/>
                </a:lnTo>
                <a:lnTo>
                  <a:pt x="260951" y="68749"/>
                </a:lnTo>
                <a:lnTo>
                  <a:pt x="230121" y="68749"/>
                </a:lnTo>
                <a:lnTo>
                  <a:pt x="224194" y="66209"/>
                </a:lnTo>
                <a:lnTo>
                  <a:pt x="214711" y="56387"/>
                </a:lnTo>
                <a:lnTo>
                  <a:pt x="212341" y="49953"/>
                </a:lnTo>
                <a:lnTo>
                  <a:pt x="212341" y="33358"/>
                </a:lnTo>
                <a:lnTo>
                  <a:pt x="214881" y="26246"/>
                </a:lnTo>
                <a:lnTo>
                  <a:pt x="224871" y="15239"/>
                </a:lnTo>
                <a:lnTo>
                  <a:pt x="230798" y="12530"/>
                </a:lnTo>
                <a:lnTo>
                  <a:pt x="265737" y="12530"/>
                </a:lnTo>
                <a:lnTo>
                  <a:pt x="264325" y="10837"/>
                </a:lnTo>
                <a:lnTo>
                  <a:pt x="257604" y="6357"/>
                </a:lnTo>
                <a:lnTo>
                  <a:pt x="250948" y="2031"/>
                </a:lnTo>
                <a:lnTo>
                  <a:pt x="243667" y="0"/>
                </a:lnTo>
                <a:close/>
              </a:path>
              <a:path w="278129" h="126364">
                <a:moveTo>
                  <a:pt x="265737" y="12530"/>
                </a:moveTo>
                <a:lnTo>
                  <a:pt x="244006" y="12530"/>
                </a:lnTo>
                <a:lnTo>
                  <a:pt x="249594" y="15070"/>
                </a:lnTo>
                <a:lnTo>
                  <a:pt x="254166" y="20150"/>
                </a:lnTo>
                <a:lnTo>
                  <a:pt x="258907" y="25230"/>
                </a:lnTo>
                <a:lnTo>
                  <a:pt x="260935" y="31628"/>
                </a:lnTo>
                <a:lnTo>
                  <a:pt x="260998" y="49953"/>
                </a:lnTo>
                <a:lnTo>
                  <a:pt x="258907" y="56387"/>
                </a:lnTo>
                <a:lnTo>
                  <a:pt x="254335" y="61298"/>
                </a:lnTo>
                <a:lnTo>
                  <a:pt x="249932" y="66209"/>
                </a:lnTo>
                <a:lnTo>
                  <a:pt x="244006" y="68749"/>
                </a:lnTo>
                <a:lnTo>
                  <a:pt x="260951" y="68749"/>
                </a:lnTo>
                <a:lnTo>
                  <a:pt x="262801" y="65870"/>
                </a:lnTo>
                <a:lnTo>
                  <a:pt x="277867" y="65870"/>
                </a:lnTo>
                <a:lnTo>
                  <a:pt x="277998" y="61298"/>
                </a:lnTo>
                <a:lnTo>
                  <a:pt x="277940" y="56387"/>
                </a:lnTo>
                <a:lnTo>
                  <a:pt x="277721" y="49037"/>
                </a:lnTo>
                <a:lnTo>
                  <a:pt x="276750" y="39666"/>
                </a:lnTo>
                <a:lnTo>
                  <a:pt x="275112" y="31628"/>
                </a:lnTo>
                <a:lnTo>
                  <a:pt x="272792" y="24891"/>
                </a:lnTo>
                <a:lnTo>
                  <a:pt x="269405" y="16933"/>
                </a:lnTo>
                <a:lnTo>
                  <a:pt x="265737" y="12530"/>
                </a:lnTo>
                <a:close/>
              </a:path>
            </a:pathLst>
          </a:custGeom>
          <a:solidFill>
            <a:srgbClr val="000000"/>
          </a:solidFill>
        </p:spPr>
        <p:txBody>
          <a:bodyPr wrap="square" lIns="0" tIns="0" rIns="0" bIns="0" rtlCol="0"/>
          <a:lstStyle/>
          <a:p>
            <a:endParaRPr/>
          </a:p>
        </p:txBody>
      </p:sp>
      <p:sp>
        <p:nvSpPr>
          <p:cNvPr id="53" name="object 53"/>
          <p:cNvSpPr/>
          <p:nvPr/>
        </p:nvSpPr>
        <p:spPr>
          <a:xfrm>
            <a:off x="5910340" y="4420500"/>
            <a:ext cx="282575" cy="126364"/>
          </a:xfrm>
          <a:custGeom>
            <a:avLst/>
            <a:gdLst/>
            <a:ahLst/>
            <a:cxnLst/>
            <a:rect l="l" t="t" r="r" b="b"/>
            <a:pathLst>
              <a:path w="282575" h="126364">
                <a:moveTo>
                  <a:pt x="0" y="21318"/>
                </a:moveTo>
                <a:lnTo>
                  <a:pt x="0" y="36406"/>
                </a:lnTo>
                <a:lnTo>
                  <a:pt x="64853" y="63042"/>
                </a:lnTo>
                <a:lnTo>
                  <a:pt x="0" y="89932"/>
                </a:lnTo>
                <a:lnTo>
                  <a:pt x="0" y="105020"/>
                </a:lnTo>
                <a:lnTo>
                  <a:pt x="81786" y="70035"/>
                </a:lnTo>
                <a:lnTo>
                  <a:pt x="81786" y="55879"/>
                </a:lnTo>
                <a:lnTo>
                  <a:pt x="0" y="21318"/>
                </a:lnTo>
                <a:close/>
              </a:path>
              <a:path w="282575" h="126364">
                <a:moveTo>
                  <a:pt x="158663" y="27381"/>
                </a:moveTo>
                <a:lnTo>
                  <a:pt x="143592" y="27381"/>
                </a:lnTo>
                <a:lnTo>
                  <a:pt x="143592" y="124070"/>
                </a:lnTo>
                <a:lnTo>
                  <a:pt x="158663" y="124070"/>
                </a:lnTo>
                <a:lnTo>
                  <a:pt x="158663" y="27381"/>
                </a:lnTo>
                <a:close/>
              </a:path>
              <a:path w="282575" h="126364">
                <a:moveTo>
                  <a:pt x="158663" y="0"/>
                </a:moveTo>
                <a:lnTo>
                  <a:pt x="148842" y="0"/>
                </a:lnTo>
                <a:lnTo>
                  <a:pt x="146302" y="5333"/>
                </a:lnTo>
                <a:lnTo>
                  <a:pt x="141730" y="10837"/>
                </a:lnTo>
                <a:lnTo>
                  <a:pt x="113113" y="31004"/>
                </a:lnTo>
                <a:lnTo>
                  <a:pt x="113113" y="45669"/>
                </a:lnTo>
                <a:lnTo>
                  <a:pt x="143592" y="27381"/>
                </a:lnTo>
                <a:lnTo>
                  <a:pt x="158663" y="27381"/>
                </a:lnTo>
                <a:lnTo>
                  <a:pt x="158663" y="0"/>
                </a:lnTo>
                <a:close/>
              </a:path>
              <a:path w="282575" h="126364">
                <a:moveTo>
                  <a:pt x="216405" y="90355"/>
                </a:moveTo>
                <a:lnTo>
                  <a:pt x="200488" y="91693"/>
                </a:lnTo>
                <a:lnTo>
                  <a:pt x="201821" y="99107"/>
                </a:lnTo>
                <a:lnTo>
                  <a:pt x="204298" y="105752"/>
                </a:lnTo>
                <a:lnTo>
                  <a:pt x="240111" y="126169"/>
                </a:lnTo>
                <a:lnTo>
                  <a:pt x="249858" y="125232"/>
                </a:lnTo>
                <a:lnTo>
                  <a:pt x="258526" y="122421"/>
                </a:lnTo>
                <a:lnTo>
                  <a:pt x="266114" y="117733"/>
                </a:lnTo>
                <a:lnTo>
                  <a:pt x="270122" y="113689"/>
                </a:lnTo>
                <a:lnTo>
                  <a:pt x="234015" y="113689"/>
                </a:lnTo>
                <a:lnTo>
                  <a:pt x="228935" y="111742"/>
                </a:lnTo>
                <a:lnTo>
                  <a:pt x="224533" y="107831"/>
                </a:lnTo>
                <a:lnTo>
                  <a:pt x="220299" y="103936"/>
                </a:lnTo>
                <a:lnTo>
                  <a:pt x="217590" y="98111"/>
                </a:lnTo>
                <a:lnTo>
                  <a:pt x="216405" y="90355"/>
                </a:lnTo>
                <a:close/>
              </a:path>
              <a:path w="282575" h="126364">
                <a:moveTo>
                  <a:pt x="273049" y="55541"/>
                </a:moveTo>
                <a:lnTo>
                  <a:pt x="247731" y="55541"/>
                </a:lnTo>
                <a:lnTo>
                  <a:pt x="254166" y="58047"/>
                </a:lnTo>
                <a:lnTo>
                  <a:pt x="258907" y="63042"/>
                </a:lnTo>
                <a:lnTo>
                  <a:pt x="263817" y="68037"/>
                </a:lnTo>
                <a:lnTo>
                  <a:pt x="266188" y="74861"/>
                </a:lnTo>
                <a:lnTo>
                  <a:pt x="266188" y="92624"/>
                </a:lnTo>
                <a:lnTo>
                  <a:pt x="263648" y="99923"/>
                </a:lnTo>
                <a:lnTo>
                  <a:pt x="258738" y="105443"/>
                </a:lnTo>
                <a:lnTo>
                  <a:pt x="253658" y="110946"/>
                </a:lnTo>
                <a:lnTo>
                  <a:pt x="247392" y="113689"/>
                </a:lnTo>
                <a:lnTo>
                  <a:pt x="270122" y="113689"/>
                </a:lnTo>
                <a:lnTo>
                  <a:pt x="282275" y="82177"/>
                </a:lnTo>
                <a:lnTo>
                  <a:pt x="281603" y="73766"/>
                </a:lnTo>
                <a:lnTo>
                  <a:pt x="279565" y="66158"/>
                </a:lnTo>
                <a:lnTo>
                  <a:pt x="276131" y="59350"/>
                </a:lnTo>
                <a:lnTo>
                  <a:pt x="273049" y="55541"/>
                </a:lnTo>
                <a:close/>
              </a:path>
              <a:path w="282575" h="126364">
                <a:moveTo>
                  <a:pt x="276517" y="2184"/>
                </a:moveTo>
                <a:lnTo>
                  <a:pt x="215050" y="2184"/>
                </a:lnTo>
                <a:lnTo>
                  <a:pt x="203197" y="65650"/>
                </a:lnTo>
                <a:lnTo>
                  <a:pt x="217421" y="67512"/>
                </a:lnTo>
                <a:lnTo>
                  <a:pt x="219622" y="63973"/>
                </a:lnTo>
                <a:lnTo>
                  <a:pt x="222670" y="61095"/>
                </a:lnTo>
                <a:lnTo>
                  <a:pt x="226565" y="58860"/>
                </a:lnTo>
                <a:lnTo>
                  <a:pt x="230629" y="56641"/>
                </a:lnTo>
                <a:lnTo>
                  <a:pt x="235031" y="55541"/>
                </a:lnTo>
                <a:lnTo>
                  <a:pt x="273049" y="55541"/>
                </a:lnTo>
                <a:lnTo>
                  <a:pt x="271268" y="53339"/>
                </a:lnTo>
                <a:lnTo>
                  <a:pt x="267106" y="49885"/>
                </a:lnTo>
                <a:lnTo>
                  <a:pt x="220638" y="49885"/>
                </a:lnTo>
                <a:lnTo>
                  <a:pt x="227242" y="16679"/>
                </a:lnTo>
                <a:lnTo>
                  <a:pt x="276517" y="16679"/>
                </a:lnTo>
                <a:lnTo>
                  <a:pt x="276517" y="2184"/>
                </a:lnTo>
                <a:close/>
              </a:path>
              <a:path w="282575" h="126364">
                <a:moveTo>
                  <a:pt x="243836" y="42129"/>
                </a:moveTo>
                <a:lnTo>
                  <a:pt x="235709" y="42129"/>
                </a:lnTo>
                <a:lnTo>
                  <a:pt x="227919" y="44720"/>
                </a:lnTo>
                <a:lnTo>
                  <a:pt x="220638" y="49885"/>
                </a:lnTo>
                <a:lnTo>
                  <a:pt x="267106" y="49885"/>
                </a:lnTo>
                <a:lnTo>
                  <a:pt x="265363" y="48437"/>
                </a:lnTo>
                <a:lnTo>
                  <a:pt x="258822" y="44934"/>
                </a:lnTo>
                <a:lnTo>
                  <a:pt x="251647" y="42831"/>
                </a:lnTo>
                <a:lnTo>
                  <a:pt x="243836" y="42129"/>
                </a:lnTo>
                <a:close/>
              </a:path>
            </a:pathLst>
          </a:custGeom>
          <a:solidFill>
            <a:srgbClr val="000000"/>
          </a:solidFill>
        </p:spPr>
        <p:txBody>
          <a:bodyPr wrap="square" lIns="0" tIns="0" rIns="0" bIns="0" rtlCol="0"/>
          <a:lstStyle/>
          <a:p>
            <a:endParaRPr/>
          </a:p>
        </p:txBody>
      </p:sp>
      <p:sp>
        <p:nvSpPr>
          <p:cNvPr id="54" name="object 54"/>
          <p:cNvSpPr/>
          <p:nvPr/>
        </p:nvSpPr>
        <p:spPr>
          <a:xfrm>
            <a:off x="5848025" y="1792068"/>
            <a:ext cx="415290" cy="148590"/>
          </a:xfrm>
          <a:custGeom>
            <a:avLst/>
            <a:gdLst/>
            <a:ahLst/>
            <a:cxnLst/>
            <a:rect l="l" t="t" r="r" b="b"/>
            <a:pathLst>
              <a:path w="415289" h="148589">
                <a:moveTo>
                  <a:pt x="45550" y="27431"/>
                </a:moveTo>
                <a:lnTo>
                  <a:pt x="30310" y="27431"/>
                </a:lnTo>
                <a:lnTo>
                  <a:pt x="30310" y="124120"/>
                </a:lnTo>
                <a:lnTo>
                  <a:pt x="45550" y="124120"/>
                </a:lnTo>
                <a:lnTo>
                  <a:pt x="45550" y="27431"/>
                </a:lnTo>
                <a:close/>
              </a:path>
              <a:path w="415289" h="148589">
                <a:moveTo>
                  <a:pt x="45550" y="0"/>
                </a:moveTo>
                <a:lnTo>
                  <a:pt x="35728" y="0"/>
                </a:lnTo>
                <a:lnTo>
                  <a:pt x="33019" y="5249"/>
                </a:lnTo>
                <a:lnTo>
                  <a:pt x="28616" y="10837"/>
                </a:lnTo>
                <a:lnTo>
                  <a:pt x="0" y="30987"/>
                </a:lnTo>
                <a:lnTo>
                  <a:pt x="0" y="45719"/>
                </a:lnTo>
                <a:lnTo>
                  <a:pt x="4741" y="43857"/>
                </a:lnTo>
                <a:lnTo>
                  <a:pt x="9990" y="41317"/>
                </a:lnTo>
                <a:lnTo>
                  <a:pt x="15917" y="37761"/>
                </a:lnTo>
                <a:lnTo>
                  <a:pt x="21843" y="34374"/>
                </a:lnTo>
                <a:lnTo>
                  <a:pt x="26754" y="30818"/>
                </a:lnTo>
                <a:lnTo>
                  <a:pt x="30310" y="27431"/>
                </a:lnTo>
                <a:lnTo>
                  <a:pt x="45550" y="27431"/>
                </a:lnTo>
                <a:lnTo>
                  <a:pt x="45550" y="0"/>
                </a:lnTo>
                <a:close/>
              </a:path>
              <a:path w="415289" h="148589">
                <a:moveTo>
                  <a:pt x="112605" y="106848"/>
                </a:moveTo>
                <a:lnTo>
                  <a:pt x="95333" y="106848"/>
                </a:lnTo>
                <a:lnTo>
                  <a:pt x="95333" y="124120"/>
                </a:lnTo>
                <a:lnTo>
                  <a:pt x="103969" y="124120"/>
                </a:lnTo>
                <a:lnTo>
                  <a:pt x="103800" y="129200"/>
                </a:lnTo>
                <a:lnTo>
                  <a:pt x="102953" y="133095"/>
                </a:lnTo>
                <a:lnTo>
                  <a:pt x="99905" y="138514"/>
                </a:lnTo>
                <a:lnTo>
                  <a:pt x="97534" y="140546"/>
                </a:lnTo>
                <a:lnTo>
                  <a:pt x="94317" y="142070"/>
                </a:lnTo>
                <a:lnTo>
                  <a:pt x="98550" y="148504"/>
                </a:lnTo>
                <a:lnTo>
                  <a:pt x="112605" y="130386"/>
                </a:lnTo>
                <a:lnTo>
                  <a:pt x="112605" y="106848"/>
                </a:lnTo>
                <a:close/>
              </a:path>
              <a:path w="415289" h="148589">
                <a:moveTo>
                  <a:pt x="151890" y="89407"/>
                </a:moveTo>
                <a:lnTo>
                  <a:pt x="136650" y="91439"/>
                </a:lnTo>
                <a:lnTo>
                  <a:pt x="137986" y="98808"/>
                </a:lnTo>
                <a:lnTo>
                  <a:pt x="140481" y="105430"/>
                </a:lnTo>
                <a:lnTo>
                  <a:pt x="175935" y="126322"/>
                </a:lnTo>
                <a:lnTo>
                  <a:pt x="184568" y="125597"/>
                </a:lnTo>
                <a:lnTo>
                  <a:pt x="192423" y="123443"/>
                </a:lnTo>
                <a:lnTo>
                  <a:pt x="199485" y="119892"/>
                </a:lnTo>
                <a:lnTo>
                  <a:pt x="205737" y="114976"/>
                </a:lnTo>
                <a:lnTo>
                  <a:pt x="206932" y="113622"/>
                </a:lnTo>
                <a:lnTo>
                  <a:pt x="170008" y="113622"/>
                </a:lnTo>
                <a:lnTo>
                  <a:pt x="164928" y="111759"/>
                </a:lnTo>
                <a:lnTo>
                  <a:pt x="160695" y="108034"/>
                </a:lnTo>
                <a:lnTo>
                  <a:pt x="156631" y="104139"/>
                </a:lnTo>
                <a:lnTo>
                  <a:pt x="153583" y="98043"/>
                </a:lnTo>
                <a:lnTo>
                  <a:pt x="151890" y="89407"/>
                </a:lnTo>
                <a:close/>
              </a:path>
              <a:path w="415289" h="148589">
                <a:moveTo>
                  <a:pt x="208610" y="63838"/>
                </a:moveTo>
                <a:lnTo>
                  <a:pt x="184401" y="63838"/>
                </a:lnTo>
                <a:lnTo>
                  <a:pt x="190158" y="66209"/>
                </a:lnTo>
                <a:lnTo>
                  <a:pt x="194730" y="70611"/>
                </a:lnTo>
                <a:lnTo>
                  <a:pt x="199302" y="75183"/>
                </a:lnTo>
                <a:lnTo>
                  <a:pt x="201504" y="80941"/>
                </a:lnTo>
                <a:lnTo>
                  <a:pt x="201430" y="95355"/>
                </a:lnTo>
                <a:lnTo>
                  <a:pt x="199133" y="101260"/>
                </a:lnTo>
                <a:lnTo>
                  <a:pt x="194222" y="106340"/>
                </a:lnTo>
                <a:lnTo>
                  <a:pt x="189312" y="111251"/>
                </a:lnTo>
                <a:lnTo>
                  <a:pt x="183216" y="113622"/>
                </a:lnTo>
                <a:lnTo>
                  <a:pt x="206932" y="113622"/>
                </a:lnTo>
                <a:lnTo>
                  <a:pt x="210946" y="109071"/>
                </a:lnTo>
                <a:lnTo>
                  <a:pt x="214648" y="102530"/>
                </a:lnTo>
                <a:lnTo>
                  <a:pt x="216857" y="95355"/>
                </a:lnTo>
                <a:lnTo>
                  <a:pt x="217590" y="87544"/>
                </a:lnTo>
                <a:lnTo>
                  <a:pt x="217590" y="79586"/>
                </a:lnTo>
                <a:lnTo>
                  <a:pt x="215558" y="72982"/>
                </a:lnTo>
                <a:lnTo>
                  <a:pt x="211494" y="67563"/>
                </a:lnTo>
                <a:lnTo>
                  <a:pt x="208610" y="63838"/>
                </a:lnTo>
                <a:close/>
              </a:path>
              <a:path w="415289" h="148589">
                <a:moveTo>
                  <a:pt x="169331" y="52323"/>
                </a:moveTo>
                <a:lnTo>
                  <a:pt x="168315" y="52323"/>
                </a:lnTo>
                <a:lnTo>
                  <a:pt x="166621" y="65531"/>
                </a:lnTo>
                <a:lnTo>
                  <a:pt x="170855" y="64515"/>
                </a:lnTo>
                <a:lnTo>
                  <a:pt x="174411" y="63838"/>
                </a:lnTo>
                <a:lnTo>
                  <a:pt x="208610" y="63838"/>
                </a:lnTo>
                <a:lnTo>
                  <a:pt x="207430" y="62314"/>
                </a:lnTo>
                <a:lnTo>
                  <a:pt x="201842" y="58758"/>
                </a:lnTo>
                <a:lnTo>
                  <a:pt x="194561" y="57065"/>
                </a:lnTo>
                <a:lnTo>
                  <a:pt x="200149" y="54525"/>
                </a:lnTo>
                <a:lnTo>
                  <a:pt x="202689" y="52493"/>
                </a:lnTo>
                <a:lnTo>
                  <a:pt x="170177" y="52493"/>
                </a:lnTo>
                <a:lnTo>
                  <a:pt x="169331" y="52323"/>
                </a:lnTo>
                <a:close/>
              </a:path>
              <a:path w="415289" h="148589">
                <a:moveTo>
                  <a:pt x="204856" y="12530"/>
                </a:moveTo>
                <a:lnTo>
                  <a:pt x="181692" y="12530"/>
                </a:lnTo>
                <a:lnTo>
                  <a:pt x="186602" y="14223"/>
                </a:lnTo>
                <a:lnTo>
                  <a:pt x="194053" y="21674"/>
                </a:lnTo>
                <a:lnTo>
                  <a:pt x="195916" y="26246"/>
                </a:lnTo>
                <a:lnTo>
                  <a:pt x="195916" y="38777"/>
                </a:lnTo>
                <a:lnTo>
                  <a:pt x="193376" y="44026"/>
                </a:lnTo>
                <a:lnTo>
                  <a:pt x="188126" y="47413"/>
                </a:lnTo>
                <a:lnTo>
                  <a:pt x="183047" y="50799"/>
                </a:lnTo>
                <a:lnTo>
                  <a:pt x="177289" y="52493"/>
                </a:lnTo>
                <a:lnTo>
                  <a:pt x="202689" y="52493"/>
                </a:lnTo>
                <a:lnTo>
                  <a:pt x="204382" y="51138"/>
                </a:lnTo>
                <a:lnTo>
                  <a:pt x="210139" y="42333"/>
                </a:lnTo>
                <a:lnTo>
                  <a:pt x="211494" y="37422"/>
                </a:lnTo>
                <a:lnTo>
                  <a:pt x="211445" y="26246"/>
                </a:lnTo>
                <a:lnTo>
                  <a:pt x="209970" y="21166"/>
                </a:lnTo>
                <a:lnTo>
                  <a:pt x="207092" y="16255"/>
                </a:lnTo>
                <a:lnTo>
                  <a:pt x="204856" y="12530"/>
                </a:lnTo>
                <a:close/>
              </a:path>
              <a:path w="415289" h="148589">
                <a:moveTo>
                  <a:pt x="182200" y="0"/>
                </a:moveTo>
                <a:lnTo>
                  <a:pt x="142746" y="18436"/>
                </a:lnTo>
                <a:lnTo>
                  <a:pt x="138174" y="32003"/>
                </a:lnTo>
                <a:lnTo>
                  <a:pt x="153414" y="34713"/>
                </a:lnTo>
                <a:lnTo>
                  <a:pt x="154599" y="27262"/>
                </a:lnTo>
                <a:lnTo>
                  <a:pt x="156970" y="21674"/>
                </a:lnTo>
                <a:lnTo>
                  <a:pt x="164928" y="14393"/>
                </a:lnTo>
                <a:lnTo>
                  <a:pt x="169839" y="12530"/>
                </a:lnTo>
                <a:lnTo>
                  <a:pt x="204856" y="12530"/>
                </a:lnTo>
                <a:lnTo>
                  <a:pt x="204044" y="11175"/>
                </a:lnTo>
                <a:lnTo>
                  <a:pt x="199641" y="7281"/>
                </a:lnTo>
                <a:lnTo>
                  <a:pt x="194053" y="4402"/>
                </a:lnTo>
                <a:lnTo>
                  <a:pt x="188296" y="1354"/>
                </a:lnTo>
                <a:lnTo>
                  <a:pt x="182200" y="0"/>
                </a:lnTo>
                <a:close/>
              </a:path>
              <a:path w="415289" h="148589">
                <a:moveTo>
                  <a:pt x="316479" y="2031"/>
                </a:moveTo>
                <a:lnTo>
                  <a:pt x="236555" y="2031"/>
                </a:lnTo>
                <a:lnTo>
                  <a:pt x="236555" y="16594"/>
                </a:lnTo>
                <a:lnTo>
                  <a:pt x="297006" y="16594"/>
                </a:lnTo>
                <a:lnTo>
                  <a:pt x="291355" y="23576"/>
                </a:lnTo>
                <a:lnTo>
                  <a:pt x="270371" y="58657"/>
                </a:lnTo>
                <a:lnTo>
                  <a:pt x="257137" y="98808"/>
                </a:lnTo>
                <a:lnTo>
                  <a:pt x="253827" y="124120"/>
                </a:lnTo>
                <a:lnTo>
                  <a:pt x="269405" y="124120"/>
                </a:lnTo>
                <a:lnTo>
                  <a:pt x="270234" y="115040"/>
                </a:lnTo>
                <a:lnTo>
                  <a:pt x="271459" y="106340"/>
                </a:lnTo>
                <a:lnTo>
                  <a:pt x="282804" y="68346"/>
                </a:lnTo>
                <a:lnTo>
                  <a:pt x="304796" y="28532"/>
                </a:lnTo>
                <a:lnTo>
                  <a:pt x="316479" y="13885"/>
                </a:lnTo>
                <a:lnTo>
                  <a:pt x="316479" y="2031"/>
                </a:lnTo>
                <a:close/>
              </a:path>
              <a:path w="415289" h="148589">
                <a:moveTo>
                  <a:pt x="387768" y="0"/>
                </a:moveTo>
                <a:lnTo>
                  <a:pt x="346959" y="14223"/>
                </a:lnTo>
                <a:lnTo>
                  <a:pt x="333827" y="64685"/>
                </a:lnTo>
                <a:lnTo>
                  <a:pt x="333833" y="67860"/>
                </a:lnTo>
                <a:lnTo>
                  <a:pt x="345604" y="112267"/>
                </a:lnTo>
                <a:lnTo>
                  <a:pt x="384043" y="126152"/>
                </a:lnTo>
                <a:lnTo>
                  <a:pt x="390647" y="124459"/>
                </a:lnTo>
                <a:lnTo>
                  <a:pt x="396404" y="120903"/>
                </a:lnTo>
                <a:lnTo>
                  <a:pt x="402330" y="117347"/>
                </a:lnTo>
                <a:lnTo>
                  <a:pt x="405683" y="113622"/>
                </a:lnTo>
                <a:lnTo>
                  <a:pt x="372020" y="113622"/>
                </a:lnTo>
                <a:lnTo>
                  <a:pt x="367787" y="112436"/>
                </a:lnTo>
                <a:lnTo>
                  <a:pt x="351192" y="89238"/>
                </a:lnTo>
                <a:lnTo>
                  <a:pt x="351192" y="76030"/>
                </a:lnTo>
                <a:lnTo>
                  <a:pt x="353563" y="69595"/>
                </a:lnTo>
                <a:lnTo>
                  <a:pt x="362555" y="60282"/>
                </a:lnTo>
                <a:lnTo>
                  <a:pt x="348822" y="60282"/>
                </a:lnTo>
                <a:lnTo>
                  <a:pt x="359659" y="19981"/>
                </a:lnTo>
                <a:lnTo>
                  <a:pt x="372189" y="12530"/>
                </a:lnTo>
                <a:lnTo>
                  <a:pt x="406945" y="12530"/>
                </a:lnTo>
                <a:lnTo>
                  <a:pt x="401992" y="8127"/>
                </a:lnTo>
                <a:lnTo>
                  <a:pt x="395726" y="2709"/>
                </a:lnTo>
                <a:lnTo>
                  <a:pt x="387768" y="0"/>
                </a:lnTo>
                <a:close/>
              </a:path>
              <a:path w="415289" h="148589">
                <a:moveTo>
                  <a:pt x="406244" y="57234"/>
                </a:moveTo>
                <a:lnTo>
                  <a:pt x="382688" y="57234"/>
                </a:lnTo>
                <a:lnTo>
                  <a:pt x="388445" y="59774"/>
                </a:lnTo>
                <a:lnTo>
                  <a:pt x="393017" y="64685"/>
                </a:lnTo>
                <a:lnTo>
                  <a:pt x="397420" y="69595"/>
                </a:lnTo>
                <a:lnTo>
                  <a:pt x="399672" y="76030"/>
                </a:lnTo>
                <a:lnTo>
                  <a:pt x="399790" y="93810"/>
                </a:lnTo>
                <a:lnTo>
                  <a:pt x="397420" y="100752"/>
                </a:lnTo>
                <a:lnTo>
                  <a:pt x="392848" y="106002"/>
                </a:lnTo>
                <a:lnTo>
                  <a:pt x="388276" y="111082"/>
                </a:lnTo>
                <a:lnTo>
                  <a:pt x="382688" y="113622"/>
                </a:lnTo>
                <a:lnTo>
                  <a:pt x="405683" y="113622"/>
                </a:lnTo>
                <a:lnTo>
                  <a:pt x="406902" y="112267"/>
                </a:lnTo>
                <a:lnTo>
                  <a:pt x="410289" y="105494"/>
                </a:lnTo>
                <a:lnTo>
                  <a:pt x="413676" y="98890"/>
                </a:lnTo>
                <a:lnTo>
                  <a:pt x="415200" y="91608"/>
                </a:lnTo>
                <a:lnTo>
                  <a:pt x="415200" y="83988"/>
                </a:lnTo>
                <a:lnTo>
                  <a:pt x="414533" y="75511"/>
                </a:lnTo>
                <a:lnTo>
                  <a:pt x="412533" y="67860"/>
                </a:lnTo>
                <a:lnTo>
                  <a:pt x="409199" y="61033"/>
                </a:lnTo>
                <a:lnTo>
                  <a:pt x="406244" y="57234"/>
                </a:lnTo>
                <a:close/>
              </a:path>
              <a:path w="415289" h="148589">
                <a:moveTo>
                  <a:pt x="378793" y="43857"/>
                </a:moveTo>
                <a:lnTo>
                  <a:pt x="348822" y="60282"/>
                </a:lnTo>
                <a:lnTo>
                  <a:pt x="362555" y="60282"/>
                </a:lnTo>
                <a:lnTo>
                  <a:pt x="363046" y="59774"/>
                </a:lnTo>
                <a:lnTo>
                  <a:pt x="368972" y="57234"/>
                </a:lnTo>
                <a:lnTo>
                  <a:pt x="406244" y="57234"/>
                </a:lnTo>
                <a:lnTo>
                  <a:pt x="404532" y="55033"/>
                </a:lnTo>
                <a:lnTo>
                  <a:pt x="398938" y="50143"/>
                </a:lnTo>
                <a:lnTo>
                  <a:pt x="392806" y="46651"/>
                </a:lnTo>
                <a:lnTo>
                  <a:pt x="386101" y="44555"/>
                </a:lnTo>
                <a:lnTo>
                  <a:pt x="378793" y="43857"/>
                </a:lnTo>
                <a:close/>
              </a:path>
              <a:path w="415289" h="148589">
                <a:moveTo>
                  <a:pt x="406945" y="12530"/>
                </a:moveTo>
                <a:lnTo>
                  <a:pt x="383027" y="12530"/>
                </a:lnTo>
                <a:lnTo>
                  <a:pt x="388107" y="14562"/>
                </a:lnTo>
                <a:lnTo>
                  <a:pt x="392340" y="18965"/>
                </a:lnTo>
                <a:lnTo>
                  <a:pt x="394710" y="21674"/>
                </a:lnTo>
                <a:lnTo>
                  <a:pt x="396573" y="25907"/>
                </a:lnTo>
                <a:lnTo>
                  <a:pt x="397928" y="32003"/>
                </a:lnTo>
                <a:lnTo>
                  <a:pt x="412998" y="30818"/>
                </a:lnTo>
                <a:lnTo>
                  <a:pt x="411813" y="21166"/>
                </a:lnTo>
                <a:lnTo>
                  <a:pt x="408088" y="13546"/>
                </a:lnTo>
                <a:lnTo>
                  <a:pt x="406945" y="12530"/>
                </a:lnTo>
                <a:close/>
              </a:path>
            </a:pathLst>
          </a:custGeom>
          <a:solidFill>
            <a:srgbClr val="000000"/>
          </a:solidFill>
        </p:spPr>
        <p:txBody>
          <a:bodyPr wrap="square" lIns="0" tIns="0" rIns="0" bIns="0" rtlCol="0"/>
          <a:lstStyle/>
          <a:p>
            <a:endParaRPr/>
          </a:p>
        </p:txBody>
      </p:sp>
      <p:sp>
        <p:nvSpPr>
          <p:cNvPr id="55" name="object 55"/>
          <p:cNvSpPr txBox="1"/>
          <p:nvPr/>
        </p:nvSpPr>
        <p:spPr>
          <a:xfrm>
            <a:off x="317398" y="6307632"/>
            <a:ext cx="2878455" cy="147955"/>
          </a:xfrm>
          <a:prstGeom prst="rect">
            <a:avLst/>
          </a:prstGeom>
        </p:spPr>
        <p:txBody>
          <a:bodyPr vert="horz" wrap="square" lIns="0" tIns="12700" rIns="0" bIns="0" rtlCol="0">
            <a:spAutoFit/>
          </a:bodyPr>
          <a:lstStyle/>
          <a:p>
            <a:pPr marL="12700">
              <a:lnSpc>
                <a:spcPct val="100000"/>
              </a:lnSpc>
              <a:spcBef>
                <a:spcPts val="100"/>
              </a:spcBef>
            </a:pPr>
            <a:r>
              <a:rPr sz="800" spc="-5" dirty="0">
                <a:latin typeface="Arial"/>
                <a:cs typeface="Arial"/>
              </a:rPr>
              <a:t>Note: Lower </a:t>
            </a:r>
            <a:r>
              <a:rPr sz="800" dirty="0">
                <a:latin typeface="Arial"/>
                <a:cs typeface="Arial"/>
              </a:rPr>
              <a:t>income </a:t>
            </a:r>
            <a:r>
              <a:rPr sz="800" spc="-5" dirty="0">
                <a:latin typeface="Arial"/>
                <a:cs typeface="Arial"/>
              </a:rPr>
              <a:t>category: Monthly household </a:t>
            </a:r>
            <a:r>
              <a:rPr sz="800" dirty="0">
                <a:latin typeface="Arial"/>
                <a:cs typeface="Arial"/>
              </a:rPr>
              <a:t>income</a:t>
            </a:r>
            <a:r>
              <a:rPr sz="800" spc="120" dirty="0">
                <a:latin typeface="Arial"/>
                <a:cs typeface="Arial"/>
              </a:rPr>
              <a:t> </a:t>
            </a:r>
            <a:r>
              <a:rPr sz="800" spc="-5" dirty="0">
                <a:latin typeface="Arial"/>
                <a:cs typeface="Arial"/>
              </a:rPr>
              <a:t>&lt;15k</a:t>
            </a:r>
            <a:endParaRPr sz="800">
              <a:latin typeface="Arial"/>
              <a:cs typeface="Arial"/>
            </a:endParaRPr>
          </a:p>
        </p:txBody>
      </p:sp>
      <p:sp>
        <p:nvSpPr>
          <p:cNvPr id="56" name="object 56"/>
          <p:cNvSpPr txBox="1"/>
          <p:nvPr/>
        </p:nvSpPr>
        <p:spPr>
          <a:xfrm>
            <a:off x="7597902" y="1289049"/>
            <a:ext cx="2966085" cy="269240"/>
          </a:xfrm>
          <a:prstGeom prst="rect">
            <a:avLst/>
          </a:prstGeom>
        </p:spPr>
        <p:txBody>
          <a:bodyPr vert="horz" wrap="square" lIns="0" tIns="12065" rIns="0" bIns="0" rtlCol="0">
            <a:spAutoFit/>
          </a:bodyPr>
          <a:lstStyle/>
          <a:p>
            <a:pPr marL="12700">
              <a:lnSpc>
                <a:spcPct val="100000"/>
              </a:lnSpc>
              <a:spcBef>
                <a:spcPts val="95"/>
              </a:spcBef>
            </a:pPr>
            <a:r>
              <a:rPr sz="1600" b="1" spc="-5" dirty="0">
                <a:latin typeface="Arial"/>
                <a:cs typeface="Arial"/>
              </a:rPr>
              <a:t>Number of</a:t>
            </a:r>
            <a:r>
              <a:rPr sz="1600" b="1" spc="-20" dirty="0">
                <a:latin typeface="Arial"/>
                <a:cs typeface="Arial"/>
              </a:rPr>
              <a:t> </a:t>
            </a:r>
            <a:r>
              <a:rPr sz="1600" b="1" spc="-5" dirty="0">
                <a:latin typeface="Arial"/>
                <a:cs typeface="Arial"/>
              </a:rPr>
              <a:t>children/household</a:t>
            </a:r>
            <a:endParaRPr sz="1600">
              <a:latin typeface="Arial"/>
              <a:cs typeface="Arial"/>
            </a:endParaRPr>
          </a:p>
        </p:txBody>
      </p:sp>
      <p:sp>
        <p:nvSpPr>
          <p:cNvPr id="57" name="object 57"/>
          <p:cNvSpPr/>
          <p:nvPr/>
        </p:nvSpPr>
        <p:spPr>
          <a:xfrm>
            <a:off x="7572756" y="1586483"/>
            <a:ext cx="4283710" cy="0"/>
          </a:xfrm>
          <a:custGeom>
            <a:avLst/>
            <a:gdLst/>
            <a:ahLst/>
            <a:cxnLst/>
            <a:rect l="l" t="t" r="r" b="b"/>
            <a:pathLst>
              <a:path w="4283709">
                <a:moveTo>
                  <a:pt x="0" y="0"/>
                </a:moveTo>
                <a:lnTo>
                  <a:pt x="4283583" y="0"/>
                </a:lnTo>
              </a:path>
            </a:pathLst>
          </a:custGeom>
          <a:ln w="9144">
            <a:solidFill>
              <a:srgbClr val="000000"/>
            </a:solidFill>
          </a:ln>
        </p:spPr>
        <p:txBody>
          <a:bodyPr wrap="square" lIns="0" tIns="0" rIns="0" bIns="0" rtlCol="0"/>
          <a:lstStyle/>
          <a:p>
            <a:endParaRPr/>
          </a:p>
        </p:txBody>
      </p:sp>
      <p:graphicFrame>
        <p:nvGraphicFramePr>
          <p:cNvPr id="58" name="object 58"/>
          <p:cNvGraphicFramePr>
            <a:graphicFrameLocks noGrp="1"/>
          </p:cNvGraphicFramePr>
          <p:nvPr/>
        </p:nvGraphicFramePr>
        <p:xfrm>
          <a:off x="7573518" y="1941599"/>
          <a:ext cx="4283075" cy="3190239"/>
        </p:xfrm>
        <a:graphic>
          <a:graphicData uri="http://schemas.openxmlformats.org/drawingml/2006/table">
            <a:tbl>
              <a:tblPr firstRow="1" bandRow="1">
                <a:tableStyleId>{2D5ABB26-0587-4C30-8999-92F81FD0307C}</a:tableStyleId>
              </a:tblPr>
              <a:tblGrid>
                <a:gridCol w="2211070">
                  <a:extLst>
                    <a:ext uri="{9D8B030D-6E8A-4147-A177-3AD203B41FA5}">
                      <a16:colId xmlns:a16="http://schemas.microsoft.com/office/drawing/2014/main" val="20000"/>
                    </a:ext>
                  </a:extLst>
                </a:gridCol>
                <a:gridCol w="1006475">
                  <a:extLst>
                    <a:ext uri="{9D8B030D-6E8A-4147-A177-3AD203B41FA5}">
                      <a16:colId xmlns:a16="http://schemas.microsoft.com/office/drawing/2014/main" val="20001"/>
                    </a:ext>
                  </a:extLst>
                </a:gridCol>
                <a:gridCol w="1065530">
                  <a:extLst>
                    <a:ext uri="{9D8B030D-6E8A-4147-A177-3AD203B41FA5}">
                      <a16:colId xmlns:a16="http://schemas.microsoft.com/office/drawing/2014/main" val="20002"/>
                    </a:ext>
                  </a:extLst>
                </a:gridCol>
              </a:tblGrid>
              <a:tr h="518159">
                <a:tc>
                  <a:txBody>
                    <a:bodyPr/>
                    <a:lstStyle/>
                    <a:p>
                      <a:pPr>
                        <a:lnSpc>
                          <a:spcPct val="100000"/>
                        </a:lnSpc>
                      </a:pPr>
                      <a:endParaRPr sz="1500">
                        <a:latin typeface="Times New Roman"/>
                        <a:cs typeface="Times New Roman"/>
                      </a:endParaRPr>
                    </a:p>
                  </a:txBody>
                  <a:tcPr marL="0" marR="0" marT="0" marB="0">
                    <a:lnB w="19050">
                      <a:solidFill>
                        <a:srgbClr val="000000"/>
                      </a:solidFill>
                      <a:prstDash val="solid"/>
                    </a:lnB>
                  </a:tcPr>
                </a:tc>
                <a:tc>
                  <a:txBody>
                    <a:bodyPr/>
                    <a:lstStyle/>
                    <a:p>
                      <a:pPr marL="156210">
                        <a:lnSpc>
                          <a:spcPts val="1764"/>
                        </a:lnSpc>
                      </a:pPr>
                      <a:r>
                        <a:rPr sz="1600" b="1" spc="-10" dirty="0">
                          <a:solidFill>
                            <a:srgbClr val="CC0000"/>
                          </a:solidFill>
                          <a:latin typeface="Arial"/>
                          <a:cs typeface="Arial"/>
                        </a:rPr>
                        <a:t>Low</a:t>
                      </a:r>
                      <a:endParaRPr sz="1600">
                        <a:latin typeface="Arial"/>
                        <a:cs typeface="Arial"/>
                      </a:endParaRPr>
                    </a:p>
                    <a:p>
                      <a:pPr marL="156210">
                        <a:lnSpc>
                          <a:spcPct val="100000"/>
                        </a:lnSpc>
                      </a:pPr>
                      <a:r>
                        <a:rPr sz="1600" b="1" spc="-5" dirty="0">
                          <a:solidFill>
                            <a:srgbClr val="CC0000"/>
                          </a:solidFill>
                          <a:latin typeface="Arial"/>
                          <a:cs typeface="Arial"/>
                        </a:rPr>
                        <a:t>income</a:t>
                      </a:r>
                      <a:endParaRPr sz="1600">
                        <a:latin typeface="Arial"/>
                        <a:cs typeface="Arial"/>
                      </a:endParaRPr>
                    </a:p>
                  </a:txBody>
                  <a:tcPr marL="0" marR="0" marT="0" marB="0">
                    <a:lnB w="19050">
                      <a:solidFill>
                        <a:srgbClr val="000000"/>
                      </a:solidFill>
                      <a:prstDash val="solid"/>
                    </a:lnB>
                  </a:tcPr>
                </a:tc>
                <a:tc>
                  <a:txBody>
                    <a:bodyPr/>
                    <a:lstStyle/>
                    <a:p>
                      <a:pPr marL="140970">
                        <a:lnSpc>
                          <a:spcPts val="1764"/>
                        </a:lnSpc>
                      </a:pPr>
                      <a:r>
                        <a:rPr sz="1600" b="1" spc="-5" dirty="0">
                          <a:solidFill>
                            <a:srgbClr val="CC0000"/>
                          </a:solidFill>
                          <a:latin typeface="Arial"/>
                          <a:cs typeface="Arial"/>
                        </a:rPr>
                        <a:t>High</a:t>
                      </a:r>
                      <a:endParaRPr sz="1600">
                        <a:latin typeface="Arial"/>
                        <a:cs typeface="Arial"/>
                      </a:endParaRPr>
                    </a:p>
                    <a:p>
                      <a:pPr marL="140970">
                        <a:lnSpc>
                          <a:spcPct val="100000"/>
                        </a:lnSpc>
                      </a:pPr>
                      <a:r>
                        <a:rPr sz="1600" b="1" spc="-5" dirty="0">
                          <a:solidFill>
                            <a:srgbClr val="CC0000"/>
                          </a:solidFill>
                          <a:latin typeface="Arial"/>
                          <a:cs typeface="Arial"/>
                        </a:rPr>
                        <a:t>income</a:t>
                      </a:r>
                      <a:endParaRPr sz="1600">
                        <a:latin typeface="Arial"/>
                        <a:cs typeface="Arial"/>
                      </a:endParaRPr>
                    </a:p>
                  </a:txBody>
                  <a:tcPr marL="0" marR="0" marT="0" marB="0">
                    <a:lnB w="19050">
                      <a:solidFill>
                        <a:srgbClr val="000000"/>
                      </a:solidFill>
                      <a:prstDash val="solid"/>
                    </a:lnB>
                  </a:tcPr>
                </a:tc>
                <a:extLst>
                  <a:ext uri="{0D108BD9-81ED-4DB2-BD59-A6C34878D82A}">
                    <a16:rowId xmlns:a16="http://schemas.microsoft.com/office/drawing/2014/main" val="10000"/>
                  </a:ext>
                </a:extLst>
              </a:tr>
              <a:tr h="746760">
                <a:tc>
                  <a:txBody>
                    <a:bodyPr/>
                    <a:lstStyle/>
                    <a:p>
                      <a:pPr marL="92075" marR="147955">
                        <a:lnSpc>
                          <a:spcPct val="100000"/>
                        </a:lnSpc>
                        <a:spcBef>
                          <a:spcPts val="320"/>
                        </a:spcBef>
                      </a:pPr>
                      <a:r>
                        <a:rPr sz="1600" b="1" spc="-30" dirty="0">
                          <a:latin typeface="Arial"/>
                          <a:cs typeface="Arial"/>
                        </a:rPr>
                        <a:t>Total </a:t>
                      </a:r>
                      <a:r>
                        <a:rPr sz="1600" b="1" spc="-10" dirty="0">
                          <a:latin typeface="Arial"/>
                          <a:cs typeface="Arial"/>
                        </a:rPr>
                        <a:t>number </a:t>
                      </a:r>
                      <a:r>
                        <a:rPr sz="1600" b="1" spc="-5" dirty="0">
                          <a:latin typeface="Arial"/>
                          <a:cs typeface="Arial"/>
                        </a:rPr>
                        <a:t>of  households (in</a:t>
                      </a:r>
                      <a:r>
                        <a:rPr sz="1600" b="1" spc="-30" dirty="0">
                          <a:latin typeface="Arial"/>
                          <a:cs typeface="Arial"/>
                        </a:rPr>
                        <a:t> </a:t>
                      </a:r>
                      <a:r>
                        <a:rPr sz="1600" b="1" spc="-5" dirty="0">
                          <a:latin typeface="Arial"/>
                          <a:cs typeface="Arial"/>
                        </a:rPr>
                        <a:t>lacs)</a:t>
                      </a:r>
                      <a:endParaRPr sz="1600">
                        <a:latin typeface="Arial"/>
                        <a:cs typeface="Arial"/>
                      </a:endParaRPr>
                    </a:p>
                  </a:txBody>
                  <a:tcPr marL="0" marR="0" marT="40640" marB="0">
                    <a:lnT w="19050">
                      <a:solidFill>
                        <a:srgbClr val="000000"/>
                      </a:solidFill>
                      <a:prstDash val="solid"/>
                    </a:lnT>
                    <a:lnB w="9525">
                      <a:solidFill>
                        <a:srgbClr val="B4B4B4"/>
                      </a:solidFill>
                      <a:prstDash val="solid"/>
                    </a:lnB>
                  </a:tcPr>
                </a:tc>
                <a:tc>
                  <a:txBody>
                    <a:bodyPr/>
                    <a:lstStyle/>
                    <a:p>
                      <a:pPr marL="156210">
                        <a:lnSpc>
                          <a:spcPct val="100000"/>
                        </a:lnSpc>
                        <a:spcBef>
                          <a:spcPts val="320"/>
                        </a:spcBef>
                      </a:pPr>
                      <a:r>
                        <a:rPr sz="1600" spc="-35" dirty="0">
                          <a:latin typeface="Arial"/>
                          <a:cs typeface="Arial"/>
                        </a:rPr>
                        <a:t>1125</a:t>
                      </a:r>
                      <a:endParaRPr sz="1600">
                        <a:latin typeface="Arial"/>
                        <a:cs typeface="Arial"/>
                      </a:endParaRPr>
                    </a:p>
                  </a:txBody>
                  <a:tcPr marL="0" marR="0" marT="40640" marB="0">
                    <a:lnT w="19050">
                      <a:solidFill>
                        <a:srgbClr val="000000"/>
                      </a:solidFill>
                      <a:prstDash val="solid"/>
                    </a:lnT>
                    <a:lnB w="9525">
                      <a:solidFill>
                        <a:srgbClr val="B4B4B4"/>
                      </a:solidFill>
                      <a:prstDash val="solid"/>
                    </a:lnB>
                  </a:tcPr>
                </a:tc>
                <a:tc>
                  <a:txBody>
                    <a:bodyPr/>
                    <a:lstStyle/>
                    <a:p>
                      <a:pPr marL="140970">
                        <a:lnSpc>
                          <a:spcPct val="100000"/>
                        </a:lnSpc>
                        <a:spcBef>
                          <a:spcPts val="320"/>
                        </a:spcBef>
                      </a:pPr>
                      <a:r>
                        <a:rPr sz="1600" spc="-5" dirty="0">
                          <a:latin typeface="Arial"/>
                          <a:cs typeface="Arial"/>
                        </a:rPr>
                        <a:t>1376</a:t>
                      </a:r>
                      <a:endParaRPr sz="1600">
                        <a:latin typeface="Arial"/>
                        <a:cs typeface="Arial"/>
                      </a:endParaRPr>
                    </a:p>
                  </a:txBody>
                  <a:tcPr marL="0" marR="0" marT="40640" marB="0">
                    <a:lnT w="19050">
                      <a:solidFill>
                        <a:srgbClr val="000000"/>
                      </a:solidFill>
                      <a:prstDash val="solid"/>
                    </a:lnT>
                    <a:lnB w="9525">
                      <a:solidFill>
                        <a:srgbClr val="B4B4B4"/>
                      </a:solidFill>
                      <a:prstDash val="solid"/>
                    </a:lnB>
                  </a:tcPr>
                </a:tc>
                <a:extLst>
                  <a:ext uri="{0D108BD9-81ED-4DB2-BD59-A6C34878D82A}">
                    <a16:rowId xmlns:a16="http://schemas.microsoft.com/office/drawing/2014/main" val="10001"/>
                  </a:ext>
                </a:extLst>
              </a:tr>
              <a:tr h="746760">
                <a:tc>
                  <a:txBody>
                    <a:bodyPr/>
                    <a:lstStyle/>
                    <a:p>
                      <a:pPr marL="92075" marR="243204">
                        <a:lnSpc>
                          <a:spcPct val="100000"/>
                        </a:lnSpc>
                        <a:spcBef>
                          <a:spcPts val="325"/>
                        </a:spcBef>
                      </a:pPr>
                      <a:r>
                        <a:rPr sz="1600" b="1" spc="-5" dirty="0">
                          <a:latin typeface="Arial"/>
                          <a:cs typeface="Arial"/>
                        </a:rPr>
                        <a:t>Number of  </a:t>
                      </a:r>
                      <a:r>
                        <a:rPr sz="1600" b="1" dirty="0">
                          <a:latin typeface="Arial"/>
                          <a:cs typeface="Arial"/>
                        </a:rPr>
                        <a:t>chil</a:t>
                      </a:r>
                      <a:r>
                        <a:rPr sz="1600" b="1" spc="-5" dirty="0">
                          <a:latin typeface="Arial"/>
                          <a:cs typeface="Arial"/>
                        </a:rPr>
                        <a:t>d</a:t>
                      </a:r>
                      <a:r>
                        <a:rPr sz="1600" b="1" dirty="0">
                          <a:latin typeface="Arial"/>
                          <a:cs typeface="Arial"/>
                        </a:rPr>
                        <a:t>ren/h</a:t>
                      </a:r>
                      <a:r>
                        <a:rPr sz="1600" b="1" spc="-5" dirty="0">
                          <a:latin typeface="Arial"/>
                          <a:cs typeface="Arial"/>
                        </a:rPr>
                        <a:t>o</a:t>
                      </a:r>
                      <a:r>
                        <a:rPr sz="1600" b="1" dirty="0">
                          <a:latin typeface="Arial"/>
                          <a:cs typeface="Arial"/>
                        </a:rPr>
                        <a:t>use</a:t>
                      </a:r>
                      <a:r>
                        <a:rPr sz="1600" b="1" spc="-5" dirty="0">
                          <a:latin typeface="Arial"/>
                          <a:cs typeface="Arial"/>
                        </a:rPr>
                        <a:t>h</a:t>
                      </a:r>
                      <a:r>
                        <a:rPr sz="1600" b="1" dirty="0">
                          <a:latin typeface="Arial"/>
                          <a:cs typeface="Arial"/>
                        </a:rPr>
                        <a:t>old</a:t>
                      </a:r>
                      <a:endParaRPr sz="1600">
                        <a:latin typeface="Arial"/>
                        <a:cs typeface="Arial"/>
                      </a:endParaRPr>
                    </a:p>
                  </a:txBody>
                  <a:tcPr marL="0" marR="0" marT="41275" marB="0">
                    <a:lnT w="9525">
                      <a:solidFill>
                        <a:srgbClr val="B4B4B4"/>
                      </a:solidFill>
                      <a:prstDash val="solid"/>
                    </a:lnT>
                    <a:lnB w="9525">
                      <a:solidFill>
                        <a:srgbClr val="B4B4B4"/>
                      </a:solidFill>
                      <a:prstDash val="solid"/>
                    </a:lnB>
                  </a:tcPr>
                </a:tc>
                <a:tc>
                  <a:txBody>
                    <a:bodyPr/>
                    <a:lstStyle/>
                    <a:p>
                      <a:pPr marL="156210">
                        <a:lnSpc>
                          <a:spcPct val="100000"/>
                        </a:lnSpc>
                        <a:spcBef>
                          <a:spcPts val="325"/>
                        </a:spcBef>
                      </a:pPr>
                      <a:r>
                        <a:rPr sz="1600" spc="-5" dirty="0">
                          <a:latin typeface="Arial"/>
                          <a:cs typeface="Arial"/>
                        </a:rPr>
                        <a:t>2.2</a:t>
                      </a:r>
                      <a:endParaRPr sz="1600">
                        <a:latin typeface="Arial"/>
                        <a:cs typeface="Arial"/>
                      </a:endParaRPr>
                    </a:p>
                  </a:txBody>
                  <a:tcPr marL="0" marR="0" marT="41275" marB="0">
                    <a:lnT w="9525">
                      <a:solidFill>
                        <a:srgbClr val="B4B4B4"/>
                      </a:solidFill>
                      <a:prstDash val="solid"/>
                    </a:lnT>
                    <a:lnB w="9525">
                      <a:solidFill>
                        <a:srgbClr val="B4B4B4"/>
                      </a:solidFill>
                      <a:prstDash val="solid"/>
                    </a:lnB>
                  </a:tcPr>
                </a:tc>
                <a:tc>
                  <a:txBody>
                    <a:bodyPr/>
                    <a:lstStyle/>
                    <a:p>
                      <a:pPr marL="140970">
                        <a:lnSpc>
                          <a:spcPct val="100000"/>
                        </a:lnSpc>
                        <a:spcBef>
                          <a:spcPts val="325"/>
                        </a:spcBef>
                      </a:pPr>
                      <a:r>
                        <a:rPr sz="1600" spc="-5" dirty="0">
                          <a:latin typeface="Arial"/>
                          <a:cs typeface="Arial"/>
                        </a:rPr>
                        <a:t>~1</a:t>
                      </a:r>
                      <a:endParaRPr sz="1600">
                        <a:latin typeface="Arial"/>
                        <a:cs typeface="Arial"/>
                      </a:endParaRPr>
                    </a:p>
                  </a:txBody>
                  <a:tcPr marL="0" marR="0" marT="41275" marB="0">
                    <a:lnT w="9525">
                      <a:solidFill>
                        <a:srgbClr val="B4B4B4"/>
                      </a:solidFill>
                      <a:prstDash val="solid"/>
                    </a:lnT>
                    <a:lnB w="9525">
                      <a:solidFill>
                        <a:srgbClr val="B4B4B4"/>
                      </a:solidFill>
                      <a:prstDash val="solid"/>
                    </a:lnB>
                  </a:tcPr>
                </a:tc>
                <a:extLst>
                  <a:ext uri="{0D108BD9-81ED-4DB2-BD59-A6C34878D82A}">
                    <a16:rowId xmlns:a16="http://schemas.microsoft.com/office/drawing/2014/main" val="10002"/>
                  </a:ext>
                </a:extLst>
              </a:tr>
              <a:tr h="746760">
                <a:tc>
                  <a:txBody>
                    <a:bodyPr/>
                    <a:lstStyle/>
                    <a:p>
                      <a:pPr marL="92075" marR="495934">
                        <a:lnSpc>
                          <a:spcPct val="100000"/>
                        </a:lnSpc>
                        <a:spcBef>
                          <a:spcPts val="325"/>
                        </a:spcBef>
                      </a:pPr>
                      <a:r>
                        <a:rPr sz="1600" b="1" spc="-30" dirty="0">
                          <a:latin typeface="Arial"/>
                          <a:cs typeface="Arial"/>
                        </a:rPr>
                        <a:t>Total </a:t>
                      </a:r>
                      <a:r>
                        <a:rPr sz="1600" b="1" spc="-10" dirty="0">
                          <a:latin typeface="Arial"/>
                          <a:cs typeface="Arial"/>
                        </a:rPr>
                        <a:t>number </a:t>
                      </a:r>
                      <a:r>
                        <a:rPr sz="1600" b="1" spc="-5" dirty="0">
                          <a:latin typeface="Arial"/>
                          <a:cs typeface="Arial"/>
                        </a:rPr>
                        <a:t>of  children (in</a:t>
                      </a:r>
                      <a:r>
                        <a:rPr sz="1600" b="1" spc="-15" dirty="0">
                          <a:latin typeface="Arial"/>
                          <a:cs typeface="Arial"/>
                        </a:rPr>
                        <a:t> </a:t>
                      </a:r>
                      <a:r>
                        <a:rPr sz="1600" b="1" spc="-5" dirty="0">
                          <a:latin typeface="Arial"/>
                          <a:cs typeface="Arial"/>
                        </a:rPr>
                        <a:t>lacs)</a:t>
                      </a:r>
                      <a:endParaRPr sz="1600">
                        <a:latin typeface="Arial"/>
                        <a:cs typeface="Arial"/>
                      </a:endParaRPr>
                    </a:p>
                  </a:txBody>
                  <a:tcPr marL="0" marR="0" marT="41275" marB="0">
                    <a:lnT w="9525">
                      <a:solidFill>
                        <a:srgbClr val="B4B4B4"/>
                      </a:solidFill>
                      <a:prstDash val="solid"/>
                    </a:lnT>
                    <a:lnB w="9525">
                      <a:solidFill>
                        <a:srgbClr val="B4B4B4"/>
                      </a:solidFill>
                      <a:prstDash val="solid"/>
                    </a:lnB>
                  </a:tcPr>
                </a:tc>
                <a:tc>
                  <a:txBody>
                    <a:bodyPr/>
                    <a:lstStyle/>
                    <a:p>
                      <a:pPr marL="156210">
                        <a:lnSpc>
                          <a:spcPct val="100000"/>
                        </a:lnSpc>
                        <a:spcBef>
                          <a:spcPts val="325"/>
                        </a:spcBef>
                      </a:pPr>
                      <a:r>
                        <a:rPr sz="1600" spc="-5" dirty="0">
                          <a:latin typeface="Arial"/>
                          <a:cs typeface="Arial"/>
                        </a:rPr>
                        <a:t>2475</a:t>
                      </a:r>
                      <a:endParaRPr sz="1600">
                        <a:latin typeface="Arial"/>
                        <a:cs typeface="Arial"/>
                      </a:endParaRPr>
                    </a:p>
                  </a:txBody>
                  <a:tcPr marL="0" marR="0" marT="41275" marB="0">
                    <a:lnT w="9525">
                      <a:solidFill>
                        <a:srgbClr val="B4B4B4"/>
                      </a:solidFill>
                      <a:prstDash val="solid"/>
                    </a:lnT>
                    <a:lnB w="9525">
                      <a:solidFill>
                        <a:srgbClr val="B4B4B4"/>
                      </a:solidFill>
                      <a:prstDash val="solid"/>
                    </a:lnB>
                  </a:tcPr>
                </a:tc>
                <a:tc>
                  <a:txBody>
                    <a:bodyPr/>
                    <a:lstStyle/>
                    <a:p>
                      <a:pPr marL="140970">
                        <a:lnSpc>
                          <a:spcPct val="100000"/>
                        </a:lnSpc>
                        <a:spcBef>
                          <a:spcPts val="325"/>
                        </a:spcBef>
                      </a:pPr>
                      <a:r>
                        <a:rPr sz="1600" spc="-5" dirty="0">
                          <a:latin typeface="Arial"/>
                          <a:cs typeface="Arial"/>
                        </a:rPr>
                        <a:t>1376</a:t>
                      </a:r>
                      <a:endParaRPr sz="1600">
                        <a:latin typeface="Arial"/>
                        <a:cs typeface="Arial"/>
                      </a:endParaRPr>
                    </a:p>
                  </a:txBody>
                  <a:tcPr marL="0" marR="0" marT="41275" marB="0">
                    <a:lnT w="9525">
                      <a:solidFill>
                        <a:srgbClr val="B4B4B4"/>
                      </a:solidFill>
                      <a:prstDash val="solid"/>
                    </a:lnT>
                    <a:lnB w="9525">
                      <a:solidFill>
                        <a:srgbClr val="B4B4B4"/>
                      </a:solidFill>
                      <a:prstDash val="solid"/>
                    </a:lnB>
                  </a:tcPr>
                </a:tc>
                <a:extLst>
                  <a:ext uri="{0D108BD9-81ED-4DB2-BD59-A6C34878D82A}">
                    <a16:rowId xmlns:a16="http://schemas.microsoft.com/office/drawing/2014/main" val="10003"/>
                  </a:ext>
                </a:extLst>
              </a:tr>
              <a:tr h="431800">
                <a:tc>
                  <a:txBody>
                    <a:bodyPr/>
                    <a:lstStyle/>
                    <a:p>
                      <a:pPr marL="92075">
                        <a:lnSpc>
                          <a:spcPct val="100000"/>
                        </a:lnSpc>
                        <a:spcBef>
                          <a:spcPts val="325"/>
                        </a:spcBef>
                      </a:pPr>
                      <a:r>
                        <a:rPr sz="1600" b="1" spc="-5" dirty="0">
                          <a:latin typeface="Arial"/>
                          <a:cs typeface="Arial"/>
                        </a:rPr>
                        <a:t>% of total</a:t>
                      </a:r>
                      <a:r>
                        <a:rPr sz="1600" b="1" spc="35" dirty="0">
                          <a:latin typeface="Arial"/>
                          <a:cs typeface="Arial"/>
                        </a:rPr>
                        <a:t> </a:t>
                      </a:r>
                      <a:r>
                        <a:rPr sz="1600" b="1" spc="-5" dirty="0">
                          <a:latin typeface="Arial"/>
                          <a:cs typeface="Arial"/>
                        </a:rPr>
                        <a:t>children</a:t>
                      </a:r>
                      <a:endParaRPr sz="1600">
                        <a:latin typeface="Arial"/>
                        <a:cs typeface="Arial"/>
                      </a:endParaRPr>
                    </a:p>
                  </a:txBody>
                  <a:tcPr marL="0" marR="0" marT="41275" marB="0">
                    <a:lnT w="9525">
                      <a:solidFill>
                        <a:srgbClr val="B4B4B4"/>
                      </a:solidFill>
                      <a:prstDash val="solid"/>
                    </a:lnT>
                    <a:solidFill>
                      <a:srgbClr val="ADC2D1"/>
                    </a:solidFill>
                  </a:tcPr>
                </a:tc>
                <a:tc>
                  <a:txBody>
                    <a:bodyPr/>
                    <a:lstStyle/>
                    <a:p>
                      <a:pPr marL="156210">
                        <a:lnSpc>
                          <a:spcPct val="100000"/>
                        </a:lnSpc>
                        <a:spcBef>
                          <a:spcPts val="325"/>
                        </a:spcBef>
                      </a:pPr>
                      <a:r>
                        <a:rPr sz="1600" spc="-5" dirty="0">
                          <a:latin typeface="Arial"/>
                          <a:cs typeface="Arial"/>
                        </a:rPr>
                        <a:t>67%</a:t>
                      </a:r>
                      <a:endParaRPr sz="1600">
                        <a:latin typeface="Arial"/>
                        <a:cs typeface="Arial"/>
                      </a:endParaRPr>
                    </a:p>
                  </a:txBody>
                  <a:tcPr marL="0" marR="0" marT="41275" marB="0">
                    <a:lnT w="9525">
                      <a:solidFill>
                        <a:srgbClr val="B4B4B4"/>
                      </a:solidFill>
                      <a:prstDash val="solid"/>
                    </a:lnT>
                    <a:solidFill>
                      <a:srgbClr val="ADC2D1"/>
                    </a:solidFill>
                  </a:tcPr>
                </a:tc>
                <a:tc>
                  <a:txBody>
                    <a:bodyPr/>
                    <a:lstStyle/>
                    <a:p>
                      <a:pPr marL="140970">
                        <a:lnSpc>
                          <a:spcPct val="100000"/>
                        </a:lnSpc>
                        <a:spcBef>
                          <a:spcPts val="325"/>
                        </a:spcBef>
                      </a:pPr>
                      <a:r>
                        <a:rPr sz="1600" spc="-5" dirty="0">
                          <a:latin typeface="Arial"/>
                          <a:cs typeface="Arial"/>
                        </a:rPr>
                        <a:t>33%</a:t>
                      </a:r>
                      <a:endParaRPr sz="1600">
                        <a:latin typeface="Arial"/>
                        <a:cs typeface="Arial"/>
                      </a:endParaRPr>
                    </a:p>
                  </a:txBody>
                  <a:tcPr marL="0" marR="0" marT="41275" marB="0">
                    <a:lnT w="9525">
                      <a:solidFill>
                        <a:srgbClr val="B4B4B4"/>
                      </a:solidFill>
                      <a:prstDash val="solid"/>
                    </a:lnT>
                    <a:solidFill>
                      <a:srgbClr val="ADC2D1"/>
                    </a:solidFill>
                  </a:tcPr>
                </a:tc>
                <a:extLst>
                  <a:ext uri="{0D108BD9-81ED-4DB2-BD59-A6C34878D82A}">
                    <a16:rowId xmlns:a16="http://schemas.microsoft.com/office/drawing/2014/main" val="10004"/>
                  </a:ext>
                </a:extLst>
              </a:tr>
            </a:tbl>
          </a:graphicData>
        </a:graphic>
      </p:graphicFrame>
      <p:sp>
        <p:nvSpPr>
          <p:cNvPr id="59" name="object 59"/>
          <p:cNvSpPr/>
          <p:nvPr/>
        </p:nvSpPr>
        <p:spPr>
          <a:xfrm>
            <a:off x="8382" y="90677"/>
            <a:ext cx="318770" cy="317500"/>
          </a:xfrm>
          <a:custGeom>
            <a:avLst/>
            <a:gdLst/>
            <a:ahLst/>
            <a:cxnLst/>
            <a:rect l="l" t="t" r="r" b="b"/>
            <a:pathLst>
              <a:path w="318770" h="317500">
                <a:moveTo>
                  <a:pt x="0" y="158496"/>
                </a:moveTo>
                <a:lnTo>
                  <a:pt x="8119" y="108411"/>
                </a:lnTo>
                <a:lnTo>
                  <a:pt x="30727" y="64904"/>
                </a:lnTo>
                <a:lnTo>
                  <a:pt x="65202" y="30589"/>
                </a:lnTo>
                <a:lnTo>
                  <a:pt x="108919" y="8083"/>
                </a:lnTo>
                <a:lnTo>
                  <a:pt x="159258" y="0"/>
                </a:lnTo>
                <a:lnTo>
                  <a:pt x="209597" y="8083"/>
                </a:lnTo>
                <a:lnTo>
                  <a:pt x="253315" y="30589"/>
                </a:lnTo>
                <a:lnTo>
                  <a:pt x="287789" y="64904"/>
                </a:lnTo>
                <a:lnTo>
                  <a:pt x="310397" y="108411"/>
                </a:lnTo>
                <a:lnTo>
                  <a:pt x="318516" y="158496"/>
                </a:lnTo>
                <a:lnTo>
                  <a:pt x="310397" y="208580"/>
                </a:lnTo>
                <a:lnTo>
                  <a:pt x="287789" y="252087"/>
                </a:lnTo>
                <a:lnTo>
                  <a:pt x="253315" y="286402"/>
                </a:lnTo>
                <a:lnTo>
                  <a:pt x="209597" y="308908"/>
                </a:lnTo>
                <a:lnTo>
                  <a:pt x="159258" y="316992"/>
                </a:lnTo>
                <a:lnTo>
                  <a:pt x="108919" y="308908"/>
                </a:lnTo>
                <a:lnTo>
                  <a:pt x="65202" y="286402"/>
                </a:lnTo>
                <a:lnTo>
                  <a:pt x="30727" y="252087"/>
                </a:lnTo>
                <a:lnTo>
                  <a:pt x="8119" y="208580"/>
                </a:lnTo>
                <a:lnTo>
                  <a:pt x="0" y="158496"/>
                </a:lnTo>
                <a:close/>
              </a:path>
            </a:pathLst>
          </a:custGeom>
          <a:ln w="19812">
            <a:solidFill>
              <a:srgbClr val="CC0000"/>
            </a:solidFill>
          </a:ln>
        </p:spPr>
        <p:txBody>
          <a:bodyPr wrap="square" lIns="0" tIns="0" rIns="0" bIns="0" rtlCol="0"/>
          <a:lstStyle/>
          <a:p>
            <a:endParaRPr/>
          </a:p>
        </p:txBody>
      </p:sp>
      <p:sp>
        <p:nvSpPr>
          <p:cNvPr id="60" name="object 60"/>
          <p:cNvSpPr txBox="1"/>
          <p:nvPr/>
        </p:nvSpPr>
        <p:spPr>
          <a:xfrm>
            <a:off x="97332" y="109219"/>
            <a:ext cx="138430" cy="269240"/>
          </a:xfrm>
          <a:prstGeom prst="rect">
            <a:avLst/>
          </a:prstGeom>
        </p:spPr>
        <p:txBody>
          <a:bodyPr vert="horz" wrap="square" lIns="0" tIns="12065" rIns="0" bIns="0" rtlCol="0">
            <a:spAutoFit/>
          </a:bodyPr>
          <a:lstStyle/>
          <a:p>
            <a:pPr marL="12700">
              <a:lnSpc>
                <a:spcPct val="100000"/>
              </a:lnSpc>
              <a:spcBef>
                <a:spcPts val="95"/>
              </a:spcBef>
            </a:pPr>
            <a:r>
              <a:rPr sz="1600" b="1" spc="-5" dirty="0">
                <a:solidFill>
                  <a:srgbClr val="CC0000"/>
                </a:solidFill>
                <a:latin typeface="Arial"/>
                <a:cs typeface="Arial"/>
              </a:rPr>
              <a:t>2</a:t>
            </a:r>
            <a:endParaRPr sz="1600">
              <a:latin typeface="Arial"/>
              <a:cs typeface="Arial"/>
            </a:endParaRPr>
          </a:p>
        </p:txBody>
      </p:sp>
      <p:sp>
        <p:nvSpPr>
          <p:cNvPr id="61" name="object 61"/>
          <p:cNvSpPr txBox="1"/>
          <p:nvPr/>
        </p:nvSpPr>
        <p:spPr>
          <a:xfrm>
            <a:off x="353669" y="5279897"/>
            <a:ext cx="9844405" cy="664845"/>
          </a:xfrm>
          <a:prstGeom prst="rect">
            <a:avLst/>
          </a:prstGeom>
        </p:spPr>
        <p:txBody>
          <a:bodyPr vert="horz" wrap="square" lIns="0" tIns="12065" rIns="0" bIns="0" rtlCol="0">
            <a:spAutoFit/>
          </a:bodyPr>
          <a:lstStyle/>
          <a:p>
            <a:pPr marL="190500" indent="-177800">
              <a:lnSpc>
                <a:spcPct val="100000"/>
              </a:lnSpc>
              <a:spcBef>
                <a:spcPts val="95"/>
              </a:spcBef>
              <a:buChar char="•"/>
              <a:tabLst>
                <a:tab pos="191135" algn="l"/>
              </a:tabLst>
            </a:pPr>
            <a:r>
              <a:rPr sz="1600" spc="-5" dirty="0">
                <a:latin typeface="Arial"/>
                <a:cs typeface="Arial"/>
              </a:rPr>
              <a:t>“…only </a:t>
            </a:r>
            <a:r>
              <a:rPr sz="1600" b="1" spc="-5" dirty="0">
                <a:latin typeface="Arial"/>
                <a:cs typeface="Arial"/>
              </a:rPr>
              <a:t>20-30% </a:t>
            </a:r>
            <a:r>
              <a:rPr sz="1600" spc="-5" dirty="0">
                <a:latin typeface="Arial"/>
                <a:cs typeface="Arial"/>
              </a:rPr>
              <a:t>of the patients can </a:t>
            </a:r>
            <a:r>
              <a:rPr sz="1600" spc="-10" dirty="0">
                <a:latin typeface="Arial"/>
                <a:cs typeface="Arial"/>
              </a:rPr>
              <a:t>afford </a:t>
            </a:r>
            <a:r>
              <a:rPr sz="1600" spc="-5" dirty="0">
                <a:latin typeface="Arial"/>
                <a:cs typeface="Arial"/>
              </a:rPr>
              <a:t>to </a:t>
            </a:r>
            <a:r>
              <a:rPr sz="1600" spc="-10" dirty="0">
                <a:latin typeface="Arial"/>
                <a:cs typeface="Arial"/>
              </a:rPr>
              <a:t>pay </a:t>
            </a:r>
            <a:r>
              <a:rPr sz="1600" spc="-5" dirty="0">
                <a:latin typeface="Arial"/>
                <a:cs typeface="Arial"/>
              </a:rPr>
              <a:t>for their treatment” - </a:t>
            </a:r>
            <a:r>
              <a:rPr sz="1600" i="1" spc="-5" dirty="0">
                <a:latin typeface="Arial"/>
                <a:cs typeface="Arial"/>
              </a:rPr>
              <a:t>Senior Consultant, Bai Jerbai</a:t>
            </a:r>
            <a:r>
              <a:rPr sz="1600" i="1" spc="390" dirty="0">
                <a:latin typeface="Arial"/>
                <a:cs typeface="Arial"/>
              </a:rPr>
              <a:t> </a:t>
            </a:r>
            <a:r>
              <a:rPr sz="1600" i="1" spc="-5" dirty="0">
                <a:latin typeface="Arial"/>
                <a:cs typeface="Arial"/>
              </a:rPr>
              <a:t>Hospital</a:t>
            </a:r>
            <a:endParaRPr sz="1600">
              <a:latin typeface="Arial"/>
              <a:cs typeface="Arial"/>
            </a:endParaRPr>
          </a:p>
          <a:p>
            <a:pPr marL="190500" indent="-177800">
              <a:lnSpc>
                <a:spcPct val="100000"/>
              </a:lnSpc>
              <a:spcBef>
                <a:spcPts val="1200"/>
              </a:spcBef>
              <a:buChar char="•"/>
              <a:tabLst>
                <a:tab pos="191135" algn="l"/>
              </a:tabLst>
            </a:pPr>
            <a:r>
              <a:rPr sz="1600" spc="-5" dirty="0">
                <a:latin typeface="Arial"/>
                <a:cs typeface="Arial"/>
              </a:rPr>
              <a:t>~</a:t>
            </a:r>
            <a:r>
              <a:rPr sz="1600" b="1" spc="-5" dirty="0">
                <a:latin typeface="Arial"/>
                <a:cs typeface="Arial"/>
              </a:rPr>
              <a:t>70-80% </a:t>
            </a:r>
            <a:r>
              <a:rPr sz="1600" spc="-5" dirty="0">
                <a:latin typeface="Arial"/>
                <a:cs typeface="Arial"/>
              </a:rPr>
              <a:t>of the </a:t>
            </a:r>
            <a:r>
              <a:rPr sz="1600" spc="-10" dirty="0">
                <a:latin typeface="Arial"/>
                <a:cs typeface="Arial"/>
              </a:rPr>
              <a:t>beds </a:t>
            </a:r>
            <a:r>
              <a:rPr sz="1600" spc="-5" dirty="0">
                <a:latin typeface="Arial"/>
                <a:cs typeface="Arial"/>
              </a:rPr>
              <a:t>in Govt./funded hospitals </a:t>
            </a:r>
            <a:r>
              <a:rPr sz="1600" spc="-10" dirty="0">
                <a:latin typeface="Arial"/>
                <a:cs typeface="Arial"/>
              </a:rPr>
              <a:t>are </a:t>
            </a:r>
            <a:r>
              <a:rPr sz="1600" spc="-5" dirty="0">
                <a:latin typeface="Arial"/>
                <a:cs typeface="Arial"/>
              </a:rPr>
              <a:t>“general”</a:t>
            </a:r>
            <a:r>
              <a:rPr sz="1600" spc="125" dirty="0">
                <a:latin typeface="Arial"/>
                <a:cs typeface="Arial"/>
              </a:rPr>
              <a:t> </a:t>
            </a:r>
            <a:r>
              <a:rPr sz="1600" spc="-10" dirty="0">
                <a:latin typeface="Arial"/>
                <a:cs typeface="Arial"/>
              </a:rPr>
              <a:t>beds</a:t>
            </a:r>
            <a:endParaRPr sz="1600">
              <a:latin typeface="Arial"/>
              <a:cs typeface="Arial"/>
            </a:endParaRPr>
          </a:p>
        </p:txBody>
      </p:sp>
      <p:sp>
        <p:nvSpPr>
          <p:cNvPr id="62" name="object 62"/>
          <p:cNvSpPr/>
          <p:nvPr/>
        </p:nvSpPr>
        <p:spPr>
          <a:xfrm>
            <a:off x="0" y="944880"/>
            <a:ext cx="2708275" cy="257810"/>
          </a:xfrm>
          <a:custGeom>
            <a:avLst/>
            <a:gdLst/>
            <a:ahLst/>
            <a:cxnLst/>
            <a:rect l="l" t="t" r="r" b="b"/>
            <a:pathLst>
              <a:path w="2708275" h="257809">
                <a:moveTo>
                  <a:pt x="2708148" y="0"/>
                </a:moveTo>
                <a:lnTo>
                  <a:pt x="1" y="0"/>
                </a:lnTo>
                <a:lnTo>
                  <a:pt x="0" y="257556"/>
                </a:lnTo>
                <a:lnTo>
                  <a:pt x="2653411" y="257556"/>
                </a:lnTo>
                <a:lnTo>
                  <a:pt x="2708148" y="0"/>
                </a:lnTo>
                <a:close/>
              </a:path>
            </a:pathLst>
          </a:custGeom>
          <a:solidFill>
            <a:srgbClr val="5C5C5C"/>
          </a:solidFill>
        </p:spPr>
        <p:txBody>
          <a:bodyPr wrap="square" lIns="0" tIns="0" rIns="0" bIns="0" rtlCol="0"/>
          <a:lstStyle/>
          <a:p>
            <a:endParaRPr/>
          </a:p>
        </p:txBody>
      </p:sp>
      <p:sp>
        <p:nvSpPr>
          <p:cNvPr id="63" name="object 63"/>
          <p:cNvSpPr txBox="1"/>
          <p:nvPr/>
        </p:nvSpPr>
        <p:spPr>
          <a:xfrm>
            <a:off x="347573" y="963548"/>
            <a:ext cx="1880235" cy="208279"/>
          </a:xfrm>
          <a:prstGeom prst="rect">
            <a:avLst/>
          </a:prstGeom>
        </p:spPr>
        <p:txBody>
          <a:bodyPr vert="horz" wrap="square" lIns="0" tIns="12700" rIns="0" bIns="0" rtlCol="0">
            <a:spAutoFit/>
          </a:bodyPr>
          <a:lstStyle/>
          <a:p>
            <a:pPr marL="12700">
              <a:lnSpc>
                <a:spcPct val="100000"/>
              </a:lnSpc>
              <a:spcBef>
                <a:spcPts val="100"/>
              </a:spcBef>
              <a:tabLst>
                <a:tab pos="967105" algn="l"/>
              </a:tabLst>
            </a:pPr>
            <a:r>
              <a:rPr sz="1200" b="1" dirty="0">
                <a:solidFill>
                  <a:srgbClr val="FFFFFF"/>
                </a:solidFill>
                <a:latin typeface="Arial"/>
                <a:cs typeface="Arial"/>
              </a:rPr>
              <a:t>L O  W</a:t>
            </a:r>
            <a:r>
              <a:rPr sz="1200" b="1" spc="40" dirty="0">
                <a:solidFill>
                  <a:srgbClr val="FFFFFF"/>
                </a:solidFill>
                <a:latin typeface="Arial"/>
                <a:cs typeface="Arial"/>
              </a:rPr>
              <a:t> </a:t>
            </a:r>
            <a:r>
              <a:rPr sz="1200" b="1" dirty="0">
                <a:solidFill>
                  <a:srgbClr val="FFFFFF"/>
                </a:solidFill>
                <a:latin typeface="Arial"/>
                <a:cs typeface="Arial"/>
              </a:rPr>
              <a:t>E</a:t>
            </a:r>
            <a:r>
              <a:rPr sz="1200" b="1" spc="130" dirty="0">
                <a:solidFill>
                  <a:srgbClr val="FFFFFF"/>
                </a:solidFill>
                <a:latin typeface="Arial"/>
                <a:cs typeface="Arial"/>
              </a:rPr>
              <a:t> </a:t>
            </a:r>
            <a:r>
              <a:rPr sz="1200" b="1" spc="-5" dirty="0">
                <a:solidFill>
                  <a:srgbClr val="FFFFFF"/>
                </a:solidFill>
                <a:latin typeface="Arial"/>
                <a:cs typeface="Arial"/>
              </a:rPr>
              <a:t>R	</a:t>
            </a:r>
            <a:r>
              <a:rPr sz="1200" b="1" dirty="0">
                <a:solidFill>
                  <a:srgbClr val="FFFFFF"/>
                </a:solidFill>
                <a:latin typeface="Arial"/>
                <a:cs typeface="Arial"/>
              </a:rPr>
              <a:t>I </a:t>
            </a:r>
            <a:r>
              <a:rPr sz="1200" b="1" spc="-5" dirty="0">
                <a:solidFill>
                  <a:srgbClr val="FFFFFF"/>
                </a:solidFill>
                <a:latin typeface="Arial"/>
                <a:cs typeface="Arial"/>
              </a:rPr>
              <a:t>N C </a:t>
            </a:r>
            <a:r>
              <a:rPr sz="1200" b="1" dirty="0">
                <a:solidFill>
                  <a:srgbClr val="FFFFFF"/>
                </a:solidFill>
                <a:latin typeface="Arial"/>
                <a:cs typeface="Arial"/>
              </a:rPr>
              <a:t>O M</a:t>
            </a:r>
            <a:r>
              <a:rPr sz="1200" b="1" spc="200" dirty="0">
                <a:solidFill>
                  <a:srgbClr val="FFFFFF"/>
                </a:solidFill>
                <a:latin typeface="Arial"/>
                <a:cs typeface="Arial"/>
              </a:rPr>
              <a:t> </a:t>
            </a:r>
            <a:r>
              <a:rPr sz="1200" b="1" dirty="0">
                <a:solidFill>
                  <a:srgbClr val="FFFFFF"/>
                </a:solidFill>
                <a:latin typeface="Arial"/>
                <a:cs typeface="Arial"/>
              </a:rPr>
              <a:t>E</a:t>
            </a:r>
            <a:endParaRPr sz="1200">
              <a:latin typeface="Arial"/>
              <a:cs typeface="Arial"/>
            </a:endParaRPr>
          </a:p>
        </p:txBody>
      </p:sp>
      <p:sp>
        <p:nvSpPr>
          <p:cNvPr id="64" name="object 64"/>
          <p:cNvSpPr txBox="1"/>
          <p:nvPr/>
        </p:nvSpPr>
        <p:spPr>
          <a:xfrm>
            <a:off x="317398" y="6439225"/>
            <a:ext cx="3930650" cy="139700"/>
          </a:xfrm>
          <a:prstGeom prst="rect">
            <a:avLst/>
          </a:prstGeom>
        </p:spPr>
        <p:txBody>
          <a:bodyPr vert="horz" wrap="square" lIns="0" tIns="3175" rIns="0" bIns="0" rtlCol="0">
            <a:spAutoFit/>
          </a:bodyPr>
          <a:lstStyle/>
          <a:p>
            <a:pPr marL="12700">
              <a:lnSpc>
                <a:spcPct val="100000"/>
              </a:lnSpc>
              <a:spcBef>
                <a:spcPts val="25"/>
              </a:spcBef>
            </a:pPr>
            <a:r>
              <a:rPr sz="800" spc="-5" dirty="0">
                <a:latin typeface="Arial"/>
                <a:cs typeface="Arial"/>
              </a:rPr>
              <a:t>Source: Census of India 2011, TMH Annual Report </a:t>
            </a:r>
            <a:r>
              <a:rPr sz="800" dirty="0">
                <a:latin typeface="Arial"/>
                <a:cs typeface="Arial"/>
              </a:rPr>
              <a:t>17-18, AIIMS </a:t>
            </a:r>
            <a:r>
              <a:rPr sz="800" spc="-5" dirty="0">
                <a:latin typeface="Arial"/>
                <a:cs typeface="Arial"/>
              </a:rPr>
              <a:t>Annual Report</a:t>
            </a:r>
            <a:r>
              <a:rPr sz="800" spc="50" dirty="0">
                <a:latin typeface="Arial"/>
                <a:cs typeface="Arial"/>
              </a:rPr>
              <a:t> </a:t>
            </a:r>
            <a:r>
              <a:rPr sz="800" spc="-5" dirty="0">
                <a:latin typeface="Arial"/>
                <a:cs typeface="Arial"/>
              </a:rPr>
              <a:t>17-18</a:t>
            </a:r>
            <a:endParaRPr sz="800">
              <a:latin typeface="Arial"/>
              <a:cs typeface="Arial"/>
            </a:endParaRPr>
          </a:p>
        </p:txBody>
      </p:sp>
      <p:sp>
        <p:nvSpPr>
          <p:cNvPr id="65" name="object 65"/>
          <p:cNvSpPr txBox="1">
            <a:spLocks noGrp="1"/>
          </p:cNvSpPr>
          <p:nvPr>
            <p:ph type="sldNum" sz="quarter" idx="7"/>
          </p:nvPr>
        </p:nvSpPr>
        <p:spPr>
          <a:prstGeom prst="rect">
            <a:avLst/>
          </a:prstGeom>
        </p:spPr>
        <p:txBody>
          <a:bodyPr vert="horz" wrap="square" lIns="0" tIns="1905" rIns="0" bIns="0" rtlCol="0">
            <a:spAutoFit/>
          </a:bodyPr>
          <a:lstStyle/>
          <a:p>
            <a:pPr marL="25400">
              <a:lnSpc>
                <a:spcPct val="100000"/>
              </a:lnSpc>
              <a:spcBef>
                <a:spcPts val="15"/>
              </a:spcBef>
            </a:pPr>
            <a:fld id="{81D60167-4931-47E6-BA6A-407CBD079E47}" type="slidenum">
              <a:rPr spc="-5" dirty="0"/>
              <a:pPr marL="25400">
                <a:lnSpc>
                  <a:spcPct val="100000"/>
                </a:lnSpc>
                <a:spcBef>
                  <a:spcPts val="15"/>
                </a:spcBef>
              </a:pPr>
              <a:t>7</a:t>
            </a:fld>
            <a:endParaRPr spc="-5" dirty="0"/>
          </a:p>
        </p:txBody>
      </p:sp>
    </p:spTree>
    <p:extLst>
      <p:ext uri="{BB962C8B-B14F-4D97-AF65-F5344CB8AC3E}">
        <p14:creationId xmlns:p14="http://schemas.microsoft.com/office/powerpoint/2010/main" val="24452310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334962" y="4967985"/>
            <a:ext cx="6898005" cy="0"/>
          </a:xfrm>
          <a:custGeom>
            <a:avLst/>
            <a:gdLst/>
            <a:ahLst/>
            <a:cxnLst/>
            <a:rect l="l" t="t" r="r" b="b"/>
            <a:pathLst>
              <a:path w="6898005">
                <a:moveTo>
                  <a:pt x="0" y="0"/>
                </a:moveTo>
                <a:lnTo>
                  <a:pt x="6897687" y="0"/>
                </a:lnTo>
              </a:path>
            </a:pathLst>
          </a:custGeom>
          <a:ln w="12700">
            <a:solidFill>
              <a:srgbClr val="000000"/>
            </a:solidFill>
          </a:ln>
        </p:spPr>
        <p:txBody>
          <a:bodyPr wrap="square" lIns="0" tIns="0" rIns="0" bIns="0" rtlCol="0"/>
          <a:lstStyle/>
          <a:p>
            <a:endParaRPr/>
          </a:p>
        </p:txBody>
      </p:sp>
      <p:sp>
        <p:nvSpPr>
          <p:cNvPr id="3" name="object 3"/>
          <p:cNvSpPr/>
          <p:nvPr/>
        </p:nvSpPr>
        <p:spPr>
          <a:xfrm>
            <a:off x="334962" y="5608091"/>
            <a:ext cx="6898005" cy="0"/>
          </a:xfrm>
          <a:custGeom>
            <a:avLst/>
            <a:gdLst/>
            <a:ahLst/>
            <a:cxnLst/>
            <a:rect l="l" t="t" r="r" b="b"/>
            <a:pathLst>
              <a:path w="6898005">
                <a:moveTo>
                  <a:pt x="0" y="0"/>
                </a:moveTo>
                <a:lnTo>
                  <a:pt x="6897687" y="0"/>
                </a:lnTo>
              </a:path>
            </a:pathLst>
          </a:custGeom>
          <a:ln w="12700">
            <a:solidFill>
              <a:srgbClr val="000000"/>
            </a:solidFill>
          </a:ln>
        </p:spPr>
        <p:txBody>
          <a:bodyPr wrap="square" lIns="0" tIns="0" rIns="0" bIns="0" rtlCol="0"/>
          <a:lstStyle/>
          <a:p>
            <a:endParaRPr/>
          </a:p>
        </p:txBody>
      </p:sp>
      <p:graphicFrame>
        <p:nvGraphicFramePr>
          <p:cNvPr id="4" name="object 4"/>
          <p:cNvGraphicFramePr>
            <a:graphicFrameLocks noGrp="1"/>
          </p:cNvGraphicFramePr>
          <p:nvPr/>
        </p:nvGraphicFramePr>
        <p:xfrm>
          <a:off x="334962" y="1822830"/>
          <a:ext cx="6897368" cy="2635885"/>
        </p:xfrm>
        <a:graphic>
          <a:graphicData uri="http://schemas.openxmlformats.org/drawingml/2006/table">
            <a:tbl>
              <a:tblPr firstRow="1" bandRow="1">
                <a:tableStyleId>{2D5ABB26-0587-4C30-8999-92F81FD0307C}</a:tableStyleId>
              </a:tblPr>
              <a:tblGrid>
                <a:gridCol w="2649220">
                  <a:extLst>
                    <a:ext uri="{9D8B030D-6E8A-4147-A177-3AD203B41FA5}">
                      <a16:colId xmlns:a16="http://schemas.microsoft.com/office/drawing/2014/main" val="20000"/>
                    </a:ext>
                  </a:extLst>
                </a:gridCol>
                <a:gridCol w="1040765">
                  <a:extLst>
                    <a:ext uri="{9D8B030D-6E8A-4147-A177-3AD203B41FA5}">
                      <a16:colId xmlns:a16="http://schemas.microsoft.com/office/drawing/2014/main" val="20001"/>
                    </a:ext>
                  </a:extLst>
                </a:gridCol>
                <a:gridCol w="935989">
                  <a:extLst>
                    <a:ext uri="{9D8B030D-6E8A-4147-A177-3AD203B41FA5}">
                      <a16:colId xmlns:a16="http://schemas.microsoft.com/office/drawing/2014/main" val="20002"/>
                    </a:ext>
                  </a:extLst>
                </a:gridCol>
                <a:gridCol w="1212214">
                  <a:extLst>
                    <a:ext uri="{9D8B030D-6E8A-4147-A177-3AD203B41FA5}">
                      <a16:colId xmlns:a16="http://schemas.microsoft.com/office/drawing/2014/main" val="20003"/>
                    </a:ext>
                  </a:extLst>
                </a:gridCol>
                <a:gridCol w="1059180">
                  <a:extLst>
                    <a:ext uri="{9D8B030D-6E8A-4147-A177-3AD203B41FA5}">
                      <a16:colId xmlns:a16="http://schemas.microsoft.com/office/drawing/2014/main" val="20004"/>
                    </a:ext>
                  </a:extLst>
                </a:gridCol>
              </a:tblGrid>
              <a:tr h="205740">
                <a:tc rowSpan="2">
                  <a:txBody>
                    <a:bodyPr/>
                    <a:lstStyle/>
                    <a:p>
                      <a:pPr>
                        <a:lnSpc>
                          <a:spcPct val="100000"/>
                        </a:lnSpc>
                      </a:pPr>
                      <a:endParaRPr sz="1400">
                        <a:latin typeface="Times New Roman"/>
                        <a:cs typeface="Times New Roman"/>
                      </a:endParaRPr>
                    </a:p>
                  </a:txBody>
                  <a:tcPr marL="0" marR="0" marT="0" marB="0">
                    <a:lnB w="19050">
                      <a:solidFill>
                        <a:srgbClr val="000000"/>
                      </a:solidFill>
                      <a:prstDash val="solid"/>
                    </a:lnB>
                  </a:tcPr>
                </a:tc>
                <a:tc>
                  <a:txBody>
                    <a:bodyPr/>
                    <a:lstStyle/>
                    <a:p>
                      <a:pPr marL="183515">
                        <a:lnSpc>
                          <a:spcPts val="1525"/>
                        </a:lnSpc>
                      </a:pPr>
                      <a:r>
                        <a:rPr sz="1400" b="1" dirty="0">
                          <a:solidFill>
                            <a:srgbClr val="CC0000"/>
                          </a:solidFill>
                          <a:latin typeface="Arial"/>
                          <a:cs typeface="Arial"/>
                        </a:rPr>
                        <a:t>TMH,</a:t>
                      </a:r>
                      <a:endParaRPr sz="1400">
                        <a:latin typeface="Arial"/>
                        <a:cs typeface="Arial"/>
                      </a:endParaRPr>
                    </a:p>
                  </a:txBody>
                  <a:tcPr marL="0" marR="0" marT="0" marB="0"/>
                </a:tc>
                <a:tc>
                  <a:txBody>
                    <a:bodyPr/>
                    <a:lstStyle/>
                    <a:p>
                      <a:pPr marL="181610">
                        <a:lnSpc>
                          <a:spcPts val="1525"/>
                        </a:lnSpc>
                      </a:pPr>
                      <a:r>
                        <a:rPr sz="1400" b="1" spc="-10" dirty="0">
                          <a:solidFill>
                            <a:srgbClr val="CC0000"/>
                          </a:solidFill>
                          <a:latin typeface="Arial"/>
                          <a:cs typeface="Arial"/>
                        </a:rPr>
                        <a:t>RCC,</a:t>
                      </a:r>
                      <a:endParaRPr sz="1400">
                        <a:latin typeface="Arial"/>
                        <a:cs typeface="Arial"/>
                      </a:endParaRPr>
                    </a:p>
                  </a:txBody>
                  <a:tcPr marL="0" marR="0" marT="0" marB="0"/>
                </a:tc>
                <a:tc>
                  <a:txBody>
                    <a:bodyPr/>
                    <a:lstStyle/>
                    <a:p>
                      <a:pPr marL="285115">
                        <a:lnSpc>
                          <a:spcPts val="1525"/>
                        </a:lnSpc>
                      </a:pPr>
                      <a:r>
                        <a:rPr sz="1400" b="1" spc="-10" dirty="0">
                          <a:solidFill>
                            <a:srgbClr val="CC0000"/>
                          </a:solidFill>
                          <a:latin typeface="Arial"/>
                          <a:cs typeface="Arial"/>
                        </a:rPr>
                        <a:t>BRAIRCH</a:t>
                      </a:r>
                      <a:endParaRPr sz="1400">
                        <a:latin typeface="Arial"/>
                        <a:cs typeface="Arial"/>
                      </a:endParaRPr>
                    </a:p>
                  </a:txBody>
                  <a:tcPr marL="0" marR="0" marT="0" marB="0"/>
                </a:tc>
                <a:tc>
                  <a:txBody>
                    <a:bodyPr/>
                    <a:lstStyle/>
                    <a:p>
                      <a:pPr>
                        <a:lnSpc>
                          <a:spcPct val="100000"/>
                        </a:lnSpc>
                      </a:pPr>
                      <a:endParaRPr sz="1200">
                        <a:latin typeface="Times New Roman"/>
                        <a:cs typeface="Times New Roman"/>
                      </a:endParaRPr>
                    </a:p>
                  </a:txBody>
                  <a:tcPr marL="0" marR="0" marT="0" marB="0"/>
                </a:tc>
                <a:extLst>
                  <a:ext uri="{0D108BD9-81ED-4DB2-BD59-A6C34878D82A}">
                    <a16:rowId xmlns:a16="http://schemas.microsoft.com/office/drawing/2014/main" val="10000"/>
                  </a:ext>
                </a:extLst>
              </a:tr>
              <a:tr h="254635">
                <a:tc vMerge="1">
                  <a:txBody>
                    <a:bodyPr/>
                    <a:lstStyle/>
                    <a:p>
                      <a:endParaRPr/>
                    </a:p>
                  </a:txBody>
                  <a:tcPr marL="0" marR="0" marT="0" marB="0">
                    <a:lnB w="19050">
                      <a:solidFill>
                        <a:srgbClr val="000000"/>
                      </a:solidFill>
                      <a:prstDash val="solid"/>
                    </a:lnB>
                  </a:tcPr>
                </a:tc>
                <a:tc>
                  <a:txBody>
                    <a:bodyPr/>
                    <a:lstStyle/>
                    <a:p>
                      <a:pPr marL="183515">
                        <a:lnSpc>
                          <a:spcPts val="1605"/>
                        </a:lnSpc>
                      </a:pPr>
                      <a:r>
                        <a:rPr sz="1400" b="1" dirty="0">
                          <a:solidFill>
                            <a:srgbClr val="CC0000"/>
                          </a:solidFill>
                          <a:latin typeface="Arial"/>
                          <a:cs typeface="Arial"/>
                        </a:rPr>
                        <a:t>Mumbai</a:t>
                      </a:r>
                      <a:endParaRPr sz="1400">
                        <a:latin typeface="Arial"/>
                        <a:cs typeface="Arial"/>
                      </a:endParaRPr>
                    </a:p>
                  </a:txBody>
                  <a:tcPr marL="0" marR="0" marT="0" marB="0">
                    <a:lnB w="19050">
                      <a:solidFill>
                        <a:srgbClr val="000000"/>
                      </a:solidFill>
                      <a:prstDash val="solid"/>
                    </a:lnB>
                  </a:tcPr>
                </a:tc>
                <a:tc>
                  <a:txBody>
                    <a:bodyPr/>
                    <a:lstStyle/>
                    <a:p>
                      <a:pPr marL="181610">
                        <a:lnSpc>
                          <a:spcPts val="1605"/>
                        </a:lnSpc>
                      </a:pPr>
                      <a:r>
                        <a:rPr sz="1400" b="1" spc="-5" dirty="0">
                          <a:solidFill>
                            <a:srgbClr val="CC0000"/>
                          </a:solidFill>
                          <a:latin typeface="Arial"/>
                          <a:cs typeface="Arial"/>
                        </a:rPr>
                        <a:t>TVM</a:t>
                      </a:r>
                      <a:endParaRPr sz="1400">
                        <a:latin typeface="Arial"/>
                        <a:cs typeface="Arial"/>
                      </a:endParaRPr>
                    </a:p>
                  </a:txBody>
                  <a:tcPr marL="0" marR="0" marT="0" marB="0">
                    <a:lnB w="19050">
                      <a:solidFill>
                        <a:srgbClr val="000000"/>
                      </a:solidFill>
                      <a:prstDash val="solid"/>
                    </a:lnB>
                  </a:tcPr>
                </a:tc>
                <a:tc>
                  <a:txBody>
                    <a:bodyPr/>
                    <a:lstStyle/>
                    <a:p>
                      <a:pPr marL="285115">
                        <a:lnSpc>
                          <a:spcPts val="1605"/>
                        </a:lnSpc>
                      </a:pPr>
                      <a:r>
                        <a:rPr sz="1400" b="1" dirty="0">
                          <a:solidFill>
                            <a:srgbClr val="CC0000"/>
                          </a:solidFill>
                          <a:latin typeface="Arial"/>
                          <a:cs typeface="Arial"/>
                        </a:rPr>
                        <a:t>,</a:t>
                      </a:r>
                      <a:r>
                        <a:rPr sz="1400" b="1" spc="-10" dirty="0">
                          <a:solidFill>
                            <a:srgbClr val="CC0000"/>
                          </a:solidFill>
                          <a:latin typeface="Arial"/>
                          <a:cs typeface="Arial"/>
                        </a:rPr>
                        <a:t> </a:t>
                      </a:r>
                      <a:r>
                        <a:rPr sz="1400" b="1" spc="-5" dirty="0">
                          <a:solidFill>
                            <a:srgbClr val="CC0000"/>
                          </a:solidFill>
                          <a:latin typeface="Arial"/>
                          <a:cs typeface="Arial"/>
                        </a:rPr>
                        <a:t>Delhi</a:t>
                      </a:r>
                      <a:endParaRPr sz="1400">
                        <a:latin typeface="Arial"/>
                        <a:cs typeface="Arial"/>
                      </a:endParaRPr>
                    </a:p>
                  </a:txBody>
                  <a:tcPr marL="0" marR="0" marT="0" marB="0">
                    <a:lnB w="19050">
                      <a:solidFill>
                        <a:srgbClr val="000000"/>
                      </a:solidFill>
                      <a:prstDash val="solid"/>
                    </a:lnB>
                  </a:tcPr>
                </a:tc>
                <a:tc>
                  <a:txBody>
                    <a:bodyPr/>
                    <a:lstStyle/>
                    <a:p>
                      <a:pPr marL="112395">
                        <a:lnSpc>
                          <a:spcPts val="1605"/>
                        </a:lnSpc>
                      </a:pPr>
                      <a:r>
                        <a:rPr sz="1400" b="1" spc="-25" dirty="0">
                          <a:solidFill>
                            <a:srgbClr val="CC0000"/>
                          </a:solidFill>
                          <a:latin typeface="Arial"/>
                          <a:cs typeface="Arial"/>
                        </a:rPr>
                        <a:t>Total</a:t>
                      </a:r>
                      <a:endParaRPr sz="1400">
                        <a:latin typeface="Arial"/>
                        <a:cs typeface="Arial"/>
                      </a:endParaRPr>
                    </a:p>
                  </a:txBody>
                  <a:tcPr marL="0" marR="0" marT="0" marB="0">
                    <a:lnB w="19050">
                      <a:solidFill>
                        <a:srgbClr val="000000"/>
                      </a:solidFill>
                      <a:prstDash val="solid"/>
                    </a:lnB>
                  </a:tcPr>
                </a:tc>
                <a:extLst>
                  <a:ext uri="{0D108BD9-81ED-4DB2-BD59-A6C34878D82A}">
                    <a16:rowId xmlns:a16="http://schemas.microsoft.com/office/drawing/2014/main" val="10001"/>
                  </a:ext>
                </a:extLst>
              </a:tr>
              <a:tr h="639445">
                <a:tc>
                  <a:txBody>
                    <a:bodyPr/>
                    <a:lstStyle/>
                    <a:p>
                      <a:pPr marL="91440">
                        <a:lnSpc>
                          <a:spcPct val="100000"/>
                        </a:lnSpc>
                        <a:spcBef>
                          <a:spcPts val="780"/>
                        </a:spcBef>
                      </a:pPr>
                      <a:r>
                        <a:rPr sz="1200" b="1" spc="-5" dirty="0">
                          <a:latin typeface="Arial"/>
                          <a:cs typeface="Arial"/>
                        </a:rPr>
                        <a:t>New </a:t>
                      </a:r>
                      <a:r>
                        <a:rPr sz="1200" b="1" dirty="0">
                          <a:latin typeface="Arial"/>
                          <a:cs typeface="Arial"/>
                        </a:rPr>
                        <a:t>cases of cancer registered</a:t>
                      </a:r>
                      <a:r>
                        <a:rPr sz="1200" b="1" spc="-125" dirty="0">
                          <a:latin typeface="Arial"/>
                          <a:cs typeface="Arial"/>
                        </a:rPr>
                        <a:t> </a:t>
                      </a:r>
                      <a:r>
                        <a:rPr sz="1200" b="1" baseline="24305" dirty="0">
                          <a:latin typeface="Arial"/>
                          <a:cs typeface="Arial"/>
                        </a:rPr>
                        <a:t>1</a:t>
                      </a:r>
                      <a:endParaRPr sz="1200" baseline="24305">
                        <a:latin typeface="Arial"/>
                        <a:cs typeface="Arial"/>
                      </a:endParaRPr>
                    </a:p>
                    <a:p>
                      <a:pPr marL="91440">
                        <a:lnSpc>
                          <a:spcPct val="100000"/>
                        </a:lnSpc>
                        <a:spcBef>
                          <a:spcPts val="725"/>
                        </a:spcBef>
                      </a:pPr>
                      <a:r>
                        <a:rPr sz="1200" spc="-5" dirty="0">
                          <a:latin typeface="Arial"/>
                          <a:cs typeface="Arial"/>
                        </a:rPr>
                        <a:t>(Low </a:t>
                      </a:r>
                      <a:r>
                        <a:rPr sz="1200" dirty="0">
                          <a:latin typeface="Arial"/>
                          <a:cs typeface="Arial"/>
                        </a:rPr>
                        <a:t>Income, </a:t>
                      </a:r>
                      <a:r>
                        <a:rPr sz="1200" spc="-5" dirty="0">
                          <a:latin typeface="Arial"/>
                          <a:cs typeface="Arial"/>
                        </a:rPr>
                        <a:t>all </a:t>
                      </a:r>
                      <a:r>
                        <a:rPr sz="1200" dirty="0">
                          <a:latin typeface="Arial"/>
                          <a:cs typeface="Arial"/>
                        </a:rPr>
                        <a:t>age-</a:t>
                      </a:r>
                      <a:r>
                        <a:rPr sz="1200" spc="-80" dirty="0">
                          <a:latin typeface="Arial"/>
                          <a:cs typeface="Arial"/>
                        </a:rPr>
                        <a:t> </a:t>
                      </a:r>
                      <a:r>
                        <a:rPr sz="1200" spc="-5" dirty="0">
                          <a:latin typeface="Arial"/>
                          <a:cs typeface="Arial"/>
                        </a:rPr>
                        <a:t>groups)</a:t>
                      </a:r>
                      <a:endParaRPr sz="1200">
                        <a:latin typeface="Arial"/>
                        <a:cs typeface="Arial"/>
                      </a:endParaRPr>
                    </a:p>
                  </a:txBody>
                  <a:tcPr marL="0" marR="0" marT="99060" marB="0">
                    <a:lnT w="19050">
                      <a:solidFill>
                        <a:srgbClr val="000000"/>
                      </a:solidFill>
                      <a:prstDash val="solid"/>
                    </a:lnT>
                    <a:lnB w="9525">
                      <a:solidFill>
                        <a:srgbClr val="B4B4B4"/>
                      </a:solidFill>
                      <a:prstDash val="solid"/>
                    </a:lnB>
                    <a:solidFill>
                      <a:srgbClr val="D5D5D5"/>
                    </a:solidFill>
                  </a:tcPr>
                </a:tc>
                <a:tc>
                  <a:txBody>
                    <a:bodyPr/>
                    <a:lstStyle/>
                    <a:p>
                      <a:pPr marL="183515">
                        <a:lnSpc>
                          <a:spcPct val="100000"/>
                        </a:lnSpc>
                        <a:spcBef>
                          <a:spcPts val="780"/>
                        </a:spcBef>
                      </a:pPr>
                      <a:r>
                        <a:rPr sz="1200" dirty="0">
                          <a:latin typeface="Arial"/>
                          <a:cs typeface="Arial"/>
                        </a:rPr>
                        <a:t>23,019</a:t>
                      </a:r>
                      <a:endParaRPr sz="1200">
                        <a:latin typeface="Arial"/>
                        <a:cs typeface="Arial"/>
                      </a:endParaRPr>
                    </a:p>
                  </a:txBody>
                  <a:tcPr marL="0" marR="0" marT="99060" marB="0">
                    <a:lnT w="19050">
                      <a:solidFill>
                        <a:srgbClr val="000000"/>
                      </a:solidFill>
                      <a:prstDash val="solid"/>
                    </a:lnT>
                    <a:lnB w="9525">
                      <a:solidFill>
                        <a:srgbClr val="B4B4B4"/>
                      </a:solidFill>
                      <a:prstDash val="solid"/>
                    </a:lnB>
                    <a:solidFill>
                      <a:srgbClr val="D5D5D5"/>
                    </a:solidFill>
                  </a:tcPr>
                </a:tc>
                <a:tc>
                  <a:txBody>
                    <a:bodyPr/>
                    <a:lstStyle/>
                    <a:p>
                      <a:pPr marL="181610">
                        <a:lnSpc>
                          <a:spcPct val="100000"/>
                        </a:lnSpc>
                        <a:spcBef>
                          <a:spcPts val="780"/>
                        </a:spcBef>
                      </a:pPr>
                      <a:r>
                        <a:rPr sz="1200" dirty="0">
                          <a:latin typeface="Arial"/>
                          <a:cs typeface="Arial"/>
                        </a:rPr>
                        <a:t>14,985</a:t>
                      </a:r>
                      <a:endParaRPr sz="1200">
                        <a:latin typeface="Arial"/>
                        <a:cs typeface="Arial"/>
                      </a:endParaRPr>
                    </a:p>
                  </a:txBody>
                  <a:tcPr marL="0" marR="0" marT="99060" marB="0">
                    <a:lnT w="19050">
                      <a:solidFill>
                        <a:srgbClr val="000000"/>
                      </a:solidFill>
                      <a:prstDash val="solid"/>
                    </a:lnT>
                    <a:lnB w="9525">
                      <a:solidFill>
                        <a:srgbClr val="B4B4B4"/>
                      </a:solidFill>
                      <a:prstDash val="solid"/>
                    </a:lnB>
                    <a:solidFill>
                      <a:srgbClr val="D5D5D5"/>
                    </a:solidFill>
                  </a:tcPr>
                </a:tc>
                <a:tc>
                  <a:txBody>
                    <a:bodyPr/>
                    <a:lstStyle/>
                    <a:p>
                      <a:pPr marL="285115">
                        <a:lnSpc>
                          <a:spcPct val="100000"/>
                        </a:lnSpc>
                        <a:spcBef>
                          <a:spcPts val="780"/>
                        </a:spcBef>
                      </a:pPr>
                      <a:r>
                        <a:rPr sz="1200" dirty="0">
                          <a:latin typeface="Arial"/>
                          <a:cs typeface="Arial"/>
                        </a:rPr>
                        <a:t>9,059</a:t>
                      </a:r>
                      <a:endParaRPr sz="1200">
                        <a:latin typeface="Arial"/>
                        <a:cs typeface="Arial"/>
                      </a:endParaRPr>
                    </a:p>
                  </a:txBody>
                  <a:tcPr marL="0" marR="0" marT="99060" marB="0">
                    <a:lnT w="19050">
                      <a:solidFill>
                        <a:srgbClr val="000000"/>
                      </a:solidFill>
                      <a:prstDash val="solid"/>
                    </a:lnT>
                    <a:lnB w="9525">
                      <a:solidFill>
                        <a:srgbClr val="B4B4B4"/>
                      </a:solidFill>
                      <a:prstDash val="solid"/>
                    </a:lnB>
                    <a:solidFill>
                      <a:srgbClr val="D5D5D5"/>
                    </a:solidFill>
                  </a:tcPr>
                </a:tc>
                <a:tc>
                  <a:txBody>
                    <a:bodyPr/>
                    <a:lstStyle/>
                    <a:p>
                      <a:pPr marL="112395">
                        <a:lnSpc>
                          <a:spcPct val="100000"/>
                        </a:lnSpc>
                        <a:spcBef>
                          <a:spcPts val="780"/>
                        </a:spcBef>
                      </a:pPr>
                      <a:r>
                        <a:rPr sz="1200" dirty="0">
                          <a:latin typeface="Arial"/>
                          <a:cs typeface="Arial"/>
                        </a:rPr>
                        <a:t>47,063</a:t>
                      </a:r>
                      <a:endParaRPr sz="1200">
                        <a:latin typeface="Arial"/>
                        <a:cs typeface="Arial"/>
                      </a:endParaRPr>
                    </a:p>
                  </a:txBody>
                  <a:tcPr marL="0" marR="0" marT="99060" marB="0">
                    <a:lnT w="19050">
                      <a:solidFill>
                        <a:srgbClr val="000000"/>
                      </a:solidFill>
                      <a:prstDash val="solid"/>
                    </a:lnT>
                    <a:lnB w="9525">
                      <a:solidFill>
                        <a:srgbClr val="B4B4B4"/>
                      </a:solidFill>
                      <a:prstDash val="solid"/>
                    </a:lnB>
                    <a:solidFill>
                      <a:srgbClr val="D5D5D5"/>
                    </a:solidFill>
                  </a:tcPr>
                </a:tc>
                <a:extLst>
                  <a:ext uri="{0D108BD9-81ED-4DB2-BD59-A6C34878D82A}">
                    <a16:rowId xmlns:a16="http://schemas.microsoft.com/office/drawing/2014/main" val="10002"/>
                  </a:ext>
                </a:extLst>
              </a:tr>
              <a:tr h="407670">
                <a:tc>
                  <a:txBody>
                    <a:bodyPr/>
                    <a:lstStyle/>
                    <a:p>
                      <a:pPr marL="91440">
                        <a:lnSpc>
                          <a:spcPct val="100000"/>
                        </a:lnSpc>
                        <a:spcBef>
                          <a:spcPts val="785"/>
                        </a:spcBef>
                      </a:pPr>
                      <a:r>
                        <a:rPr sz="1200" b="1" spc="-20" dirty="0">
                          <a:latin typeface="Arial"/>
                          <a:cs typeface="Arial"/>
                        </a:rPr>
                        <a:t>Total </a:t>
                      </a:r>
                      <a:r>
                        <a:rPr sz="1200" b="1" spc="-5" dirty="0">
                          <a:latin typeface="Arial"/>
                          <a:cs typeface="Arial"/>
                        </a:rPr>
                        <a:t>cancer </a:t>
                      </a:r>
                      <a:r>
                        <a:rPr sz="1200" b="1" dirty="0">
                          <a:latin typeface="Arial"/>
                          <a:cs typeface="Arial"/>
                        </a:rPr>
                        <a:t>incidence in LI</a:t>
                      </a:r>
                      <a:r>
                        <a:rPr sz="1200" b="1" spc="-15" dirty="0">
                          <a:latin typeface="Arial"/>
                          <a:cs typeface="Arial"/>
                        </a:rPr>
                        <a:t> </a:t>
                      </a:r>
                      <a:r>
                        <a:rPr sz="1200" b="1" baseline="24305" dirty="0">
                          <a:latin typeface="Arial"/>
                          <a:cs typeface="Arial"/>
                        </a:rPr>
                        <a:t>2</a:t>
                      </a:r>
                      <a:endParaRPr sz="1200" baseline="24305">
                        <a:latin typeface="Arial"/>
                        <a:cs typeface="Arial"/>
                      </a:endParaRPr>
                    </a:p>
                  </a:txBody>
                  <a:tcPr marL="0" marR="0" marT="99695" marB="0">
                    <a:lnT w="9525">
                      <a:solidFill>
                        <a:srgbClr val="B4B4B4"/>
                      </a:solidFill>
                      <a:prstDash val="solid"/>
                    </a:lnT>
                    <a:lnB w="9525">
                      <a:solidFill>
                        <a:srgbClr val="B4B4B4"/>
                      </a:solidFill>
                      <a:prstDash val="solid"/>
                    </a:lnB>
                  </a:tcPr>
                </a:tc>
                <a:tc>
                  <a:txBody>
                    <a:bodyPr/>
                    <a:lstStyle/>
                    <a:p>
                      <a:pPr>
                        <a:lnSpc>
                          <a:spcPct val="100000"/>
                        </a:lnSpc>
                      </a:pPr>
                      <a:endParaRPr sz="1400">
                        <a:latin typeface="Times New Roman"/>
                        <a:cs typeface="Times New Roman"/>
                      </a:endParaRPr>
                    </a:p>
                  </a:txBody>
                  <a:tcPr marL="0" marR="0" marT="0" marB="0">
                    <a:lnT w="9525">
                      <a:solidFill>
                        <a:srgbClr val="B4B4B4"/>
                      </a:solidFill>
                      <a:prstDash val="solid"/>
                    </a:lnT>
                    <a:lnB w="9525">
                      <a:solidFill>
                        <a:srgbClr val="B4B4B4"/>
                      </a:solidFill>
                      <a:prstDash val="solid"/>
                    </a:lnB>
                  </a:tcPr>
                </a:tc>
                <a:tc>
                  <a:txBody>
                    <a:bodyPr/>
                    <a:lstStyle/>
                    <a:p>
                      <a:pPr>
                        <a:lnSpc>
                          <a:spcPct val="100000"/>
                        </a:lnSpc>
                      </a:pPr>
                      <a:endParaRPr sz="1400">
                        <a:latin typeface="Times New Roman"/>
                        <a:cs typeface="Times New Roman"/>
                      </a:endParaRPr>
                    </a:p>
                  </a:txBody>
                  <a:tcPr marL="0" marR="0" marT="0" marB="0">
                    <a:lnT w="9525">
                      <a:solidFill>
                        <a:srgbClr val="B4B4B4"/>
                      </a:solidFill>
                      <a:prstDash val="solid"/>
                    </a:lnT>
                    <a:lnB w="9525">
                      <a:solidFill>
                        <a:srgbClr val="B4B4B4"/>
                      </a:solidFill>
                      <a:prstDash val="solid"/>
                    </a:lnB>
                  </a:tcPr>
                </a:tc>
                <a:tc>
                  <a:txBody>
                    <a:bodyPr/>
                    <a:lstStyle/>
                    <a:p>
                      <a:pPr>
                        <a:lnSpc>
                          <a:spcPct val="100000"/>
                        </a:lnSpc>
                      </a:pPr>
                      <a:endParaRPr sz="1400">
                        <a:latin typeface="Times New Roman"/>
                        <a:cs typeface="Times New Roman"/>
                      </a:endParaRPr>
                    </a:p>
                  </a:txBody>
                  <a:tcPr marL="0" marR="0" marT="0" marB="0">
                    <a:lnT w="9525">
                      <a:solidFill>
                        <a:srgbClr val="B4B4B4"/>
                      </a:solidFill>
                      <a:prstDash val="solid"/>
                    </a:lnT>
                    <a:lnB w="9525">
                      <a:solidFill>
                        <a:srgbClr val="B4B4B4"/>
                      </a:solidFill>
                      <a:prstDash val="solid"/>
                    </a:lnB>
                  </a:tcPr>
                </a:tc>
                <a:tc>
                  <a:txBody>
                    <a:bodyPr/>
                    <a:lstStyle/>
                    <a:p>
                      <a:pPr marL="112395">
                        <a:lnSpc>
                          <a:spcPct val="100000"/>
                        </a:lnSpc>
                        <a:spcBef>
                          <a:spcPts val="785"/>
                        </a:spcBef>
                      </a:pPr>
                      <a:r>
                        <a:rPr sz="1200" b="1" dirty="0">
                          <a:latin typeface="Arial"/>
                          <a:cs typeface="Arial"/>
                        </a:rPr>
                        <a:t>562,500</a:t>
                      </a:r>
                      <a:endParaRPr sz="1200">
                        <a:latin typeface="Arial"/>
                        <a:cs typeface="Arial"/>
                      </a:endParaRPr>
                    </a:p>
                  </a:txBody>
                  <a:tcPr marL="0" marR="0" marT="99695" marB="0">
                    <a:lnT w="9525">
                      <a:solidFill>
                        <a:srgbClr val="B4B4B4"/>
                      </a:solidFill>
                      <a:prstDash val="solid"/>
                    </a:lnT>
                    <a:lnB w="9525">
                      <a:solidFill>
                        <a:srgbClr val="B4B4B4"/>
                      </a:solidFill>
                      <a:prstDash val="solid"/>
                    </a:lnB>
                  </a:tcPr>
                </a:tc>
                <a:extLst>
                  <a:ext uri="{0D108BD9-81ED-4DB2-BD59-A6C34878D82A}">
                    <a16:rowId xmlns:a16="http://schemas.microsoft.com/office/drawing/2014/main" val="10003"/>
                  </a:ext>
                </a:extLst>
              </a:tr>
              <a:tr h="639445">
                <a:tc>
                  <a:txBody>
                    <a:bodyPr/>
                    <a:lstStyle/>
                    <a:p>
                      <a:pPr marL="91440" marR="575310">
                        <a:lnSpc>
                          <a:spcPct val="150000"/>
                        </a:lnSpc>
                        <a:spcBef>
                          <a:spcPts val="65"/>
                        </a:spcBef>
                      </a:pPr>
                      <a:r>
                        <a:rPr sz="1200" b="1" spc="-20" dirty="0">
                          <a:latin typeface="Arial"/>
                          <a:cs typeface="Arial"/>
                        </a:rPr>
                        <a:t>A. </a:t>
                      </a:r>
                      <a:r>
                        <a:rPr sz="1200" b="1" spc="-5" dirty="0">
                          <a:latin typeface="Arial"/>
                          <a:cs typeface="Arial"/>
                        </a:rPr>
                        <a:t>% </a:t>
                      </a:r>
                      <a:r>
                        <a:rPr sz="1200" b="1" dirty="0">
                          <a:latin typeface="Arial"/>
                          <a:cs typeface="Arial"/>
                        </a:rPr>
                        <a:t>of LI cancer</a:t>
                      </a:r>
                      <a:r>
                        <a:rPr sz="1200" b="1" spc="-60" dirty="0">
                          <a:latin typeface="Arial"/>
                          <a:cs typeface="Arial"/>
                        </a:rPr>
                        <a:t> </a:t>
                      </a:r>
                      <a:r>
                        <a:rPr sz="1200" b="1" dirty="0">
                          <a:latin typeface="Arial"/>
                          <a:cs typeface="Arial"/>
                        </a:rPr>
                        <a:t>incidence  registered </a:t>
                      </a:r>
                      <a:r>
                        <a:rPr sz="1200" b="1" spc="-5" dirty="0">
                          <a:latin typeface="Arial"/>
                          <a:cs typeface="Arial"/>
                        </a:rPr>
                        <a:t>at</a:t>
                      </a:r>
                      <a:r>
                        <a:rPr sz="1200" b="1" spc="-50" dirty="0">
                          <a:latin typeface="Arial"/>
                          <a:cs typeface="Arial"/>
                        </a:rPr>
                        <a:t> </a:t>
                      </a:r>
                      <a:r>
                        <a:rPr sz="1200" b="1" dirty="0">
                          <a:latin typeface="Arial"/>
                          <a:cs typeface="Arial"/>
                        </a:rPr>
                        <a:t>hospital</a:t>
                      </a:r>
                      <a:endParaRPr sz="1200">
                        <a:latin typeface="Arial"/>
                        <a:cs typeface="Arial"/>
                      </a:endParaRPr>
                    </a:p>
                  </a:txBody>
                  <a:tcPr marL="0" marR="0" marT="8255" marB="0">
                    <a:lnT w="9525">
                      <a:solidFill>
                        <a:srgbClr val="B4B4B4"/>
                      </a:solidFill>
                      <a:prstDash val="solid"/>
                    </a:lnT>
                    <a:lnB w="9525">
                      <a:solidFill>
                        <a:srgbClr val="B4B4B4"/>
                      </a:solidFill>
                      <a:prstDash val="solid"/>
                    </a:lnB>
                  </a:tcPr>
                </a:tc>
                <a:tc>
                  <a:txBody>
                    <a:bodyPr/>
                    <a:lstStyle/>
                    <a:p>
                      <a:pPr marL="183515">
                        <a:lnSpc>
                          <a:spcPct val="100000"/>
                        </a:lnSpc>
                        <a:spcBef>
                          <a:spcPts val="785"/>
                        </a:spcBef>
                      </a:pPr>
                      <a:r>
                        <a:rPr sz="1200" spc="-5" dirty="0">
                          <a:latin typeface="Arial"/>
                          <a:cs typeface="Arial"/>
                        </a:rPr>
                        <a:t>4%</a:t>
                      </a:r>
                      <a:endParaRPr sz="1200">
                        <a:latin typeface="Arial"/>
                        <a:cs typeface="Arial"/>
                      </a:endParaRPr>
                    </a:p>
                  </a:txBody>
                  <a:tcPr marL="0" marR="0" marT="99695" marB="0">
                    <a:lnT w="9525">
                      <a:solidFill>
                        <a:srgbClr val="B4B4B4"/>
                      </a:solidFill>
                      <a:prstDash val="solid"/>
                    </a:lnT>
                    <a:lnB w="9525">
                      <a:solidFill>
                        <a:srgbClr val="B4B4B4"/>
                      </a:solidFill>
                      <a:prstDash val="solid"/>
                    </a:lnB>
                  </a:tcPr>
                </a:tc>
                <a:tc>
                  <a:txBody>
                    <a:bodyPr/>
                    <a:lstStyle/>
                    <a:p>
                      <a:pPr marL="181610">
                        <a:lnSpc>
                          <a:spcPct val="100000"/>
                        </a:lnSpc>
                        <a:spcBef>
                          <a:spcPts val="785"/>
                        </a:spcBef>
                      </a:pPr>
                      <a:r>
                        <a:rPr sz="1200" spc="-5" dirty="0">
                          <a:latin typeface="Arial"/>
                          <a:cs typeface="Arial"/>
                        </a:rPr>
                        <a:t>3%</a:t>
                      </a:r>
                      <a:endParaRPr sz="1200">
                        <a:latin typeface="Arial"/>
                        <a:cs typeface="Arial"/>
                      </a:endParaRPr>
                    </a:p>
                  </a:txBody>
                  <a:tcPr marL="0" marR="0" marT="99695" marB="0">
                    <a:lnT w="9525">
                      <a:solidFill>
                        <a:srgbClr val="B4B4B4"/>
                      </a:solidFill>
                      <a:prstDash val="solid"/>
                    </a:lnT>
                    <a:lnB w="9525">
                      <a:solidFill>
                        <a:srgbClr val="B4B4B4"/>
                      </a:solidFill>
                      <a:prstDash val="solid"/>
                    </a:lnB>
                  </a:tcPr>
                </a:tc>
                <a:tc>
                  <a:txBody>
                    <a:bodyPr/>
                    <a:lstStyle/>
                    <a:p>
                      <a:pPr marL="285115">
                        <a:lnSpc>
                          <a:spcPct val="100000"/>
                        </a:lnSpc>
                        <a:spcBef>
                          <a:spcPts val="785"/>
                        </a:spcBef>
                      </a:pPr>
                      <a:r>
                        <a:rPr sz="1200" spc="-5" dirty="0">
                          <a:latin typeface="Arial"/>
                          <a:cs typeface="Arial"/>
                        </a:rPr>
                        <a:t>2%</a:t>
                      </a:r>
                      <a:endParaRPr sz="1200">
                        <a:latin typeface="Arial"/>
                        <a:cs typeface="Arial"/>
                      </a:endParaRPr>
                    </a:p>
                  </a:txBody>
                  <a:tcPr marL="0" marR="0" marT="99695" marB="0">
                    <a:lnT w="9525">
                      <a:solidFill>
                        <a:srgbClr val="B4B4B4"/>
                      </a:solidFill>
                      <a:prstDash val="solid"/>
                    </a:lnT>
                    <a:lnB w="9525">
                      <a:solidFill>
                        <a:srgbClr val="B4B4B4"/>
                      </a:solidFill>
                      <a:prstDash val="solid"/>
                    </a:lnB>
                  </a:tcPr>
                </a:tc>
                <a:tc>
                  <a:txBody>
                    <a:bodyPr/>
                    <a:lstStyle/>
                    <a:p>
                      <a:pPr marL="112395">
                        <a:lnSpc>
                          <a:spcPct val="100000"/>
                        </a:lnSpc>
                        <a:spcBef>
                          <a:spcPts val="785"/>
                        </a:spcBef>
                      </a:pPr>
                      <a:r>
                        <a:rPr sz="1200" b="1" dirty="0">
                          <a:latin typeface="Arial"/>
                          <a:cs typeface="Arial"/>
                        </a:rPr>
                        <a:t>9%</a:t>
                      </a:r>
                      <a:endParaRPr sz="1200">
                        <a:latin typeface="Arial"/>
                        <a:cs typeface="Arial"/>
                      </a:endParaRPr>
                    </a:p>
                  </a:txBody>
                  <a:tcPr marL="0" marR="0" marT="99695" marB="0">
                    <a:lnT w="9525">
                      <a:solidFill>
                        <a:srgbClr val="B4B4B4"/>
                      </a:solidFill>
                      <a:prstDash val="solid"/>
                    </a:lnT>
                    <a:lnB w="9525">
                      <a:solidFill>
                        <a:srgbClr val="B4B4B4"/>
                      </a:solidFill>
                      <a:prstDash val="solid"/>
                    </a:lnB>
                  </a:tcPr>
                </a:tc>
                <a:extLst>
                  <a:ext uri="{0D108BD9-81ED-4DB2-BD59-A6C34878D82A}">
                    <a16:rowId xmlns:a16="http://schemas.microsoft.com/office/drawing/2014/main" val="10004"/>
                  </a:ext>
                </a:extLst>
              </a:tr>
              <a:tr h="488950">
                <a:tc>
                  <a:txBody>
                    <a:bodyPr/>
                    <a:lstStyle/>
                    <a:p>
                      <a:pPr marL="91440">
                        <a:lnSpc>
                          <a:spcPct val="100000"/>
                        </a:lnSpc>
                        <a:spcBef>
                          <a:spcPts val="785"/>
                        </a:spcBef>
                      </a:pPr>
                      <a:r>
                        <a:rPr sz="1200" b="1" dirty="0">
                          <a:latin typeface="Arial"/>
                          <a:cs typeface="Arial"/>
                        </a:rPr>
                        <a:t>LI Pediatric </a:t>
                      </a:r>
                      <a:r>
                        <a:rPr sz="1200" b="1" spc="-5" dirty="0">
                          <a:latin typeface="Arial"/>
                          <a:cs typeface="Arial"/>
                        </a:rPr>
                        <a:t>patients </a:t>
                      </a:r>
                      <a:r>
                        <a:rPr sz="1200" b="1" dirty="0">
                          <a:latin typeface="Arial"/>
                          <a:cs typeface="Arial"/>
                        </a:rPr>
                        <a:t>diagnosed</a:t>
                      </a:r>
                      <a:r>
                        <a:rPr sz="1200" b="1" spc="-30" dirty="0">
                          <a:latin typeface="Arial"/>
                          <a:cs typeface="Arial"/>
                        </a:rPr>
                        <a:t> </a:t>
                      </a:r>
                      <a:r>
                        <a:rPr sz="1200" b="1" baseline="24305" dirty="0">
                          <a:latin typeface="Arial"/>
                          <a:cs typeface="Arial"/>
                        </a:rPr>
                        <a:t>3</a:t>
                      </a:r>
                      <a:endParaRPr sz="1200" baseline="24305">
                        <a:latin typeface="Arial"/>
                        <a:cs typeface="Arial"/>
                      </a:endParaRPr>
                    </a:p>
                  </a:txBody>
                  <a:tcPr marL="0" marR="0" marT="99695" marB="0">
                    <a:lnT w="9525">
                      <a:solidFill>
                        <a:srgbClr val="B4B4B4"/>
                      </a:solidFill>
                      <a:prstDash val="solid"/>
                    </a:lnT>
                    <a:lnB w="9525">
                      <a:solidFill>
                        <a:srgbClr val="B4B4B4"/>
                      </a:solidFill>
                      <a:prstDash val="solid"/>
                    </a:lnB>
                    <a:solidFill>
                      <a:srgbClr val="D5D5D5"/>
                    </a:solidFill>
                  </a:tcPr>
                </a:tc>
                <a:tc>
                  <a:txBody>
                    <a:bodyPr/>
                    <a:lstStyle/>
                    <a:p>
                      <a:pPr marL="183515">
                        <a:lnSpc>
                          <a:spcPct val="100000"/>
                        </a:lnSpc>
                        <a:spcBef>
                          <a:spcPts val="785"/>
                        </a:spcBef>
                      </a:pPr>
                      <a:r>
                        <a:rPr sz="1200" dirty="0">
                          <a:latin typeface="Arial"/>
                          <a:cs typeface="Arial"/>
                        </a:rPr>
                        <a:t>1,159</a:t>
                      </a:r>
                      <a:endParaRPr sz="1200">
                        <a:latin typeface="Arial"/>
                        <a:cs typeface="Arial"/>
                      </a:endParaRPr>
                    </a:p>
                  </a:txBody>
                  <a:tcPr marL="0" marR="0" marT="99695" marB="0">
                    <a:lnT w="9525">
                      <a:solidFill>
                        <a:srgbClr val="B4B4B4"/>
                      </a:solidFill>
                      <a:prstDash val="solid"/>
                    </a:lnT>
                    <a:lnB w="9525">
                      <a:solidFill>
                        <a:srgbClr val="B4B4B4"/>
                      </a:solidFill>
                      <a:prstDash val="solid"/>
                    </a:lnB>
                    <a:solidFill>
                      <a:srgbClr val="D5D5D5"/>
                    </a:solidFill>
                  </a:tcPr>
                </a:tc>
                <a:tc>
                  <a:txBody>
                    <a:bodyPr/>
                    <a:lstStyle/>
                    <a:p>
                      <a:pPr marL="181610">
                        <a:lnSpc>
                          <a:spcPct val="100000"/>
                        </a:lnSpc>
                        <a:spcBef>
                          <a:spcPts val="785"/>
                        </a:spcBef>
                      </a:pPr>
                      <a:r>
                        <a:rPr sz="1200" dirty="0">
                          <a:latin typeface="Arial"/>
                          <a:cs typeface="Arial"/>
                        </a:rPr>
                        <a:t>492</a:t>
                      </a:r>
                      <a:endParaRPr sz="1200">
                        <a:latin typeface="Arial"/>
                        <a:cs typeface="Arial"/>
                      </a:endParaRPr>
                    </a:p>
                  </a:txBody>
                  <a:tcPr marL="0" marR="0" marT="99695" marB="0">
                    <a:lnT w="9525">
                      <a:solidFill>
                        <a:srgbClr val="B4B4B4"/>
                      </a:solidFill>
                      <a:prstDash val="solid"/>
                    </a:lnT>
                    <a:lnB w="9525">
                      <a:solidFill>
                        <a:srgbClr val="B4B4B4"/>
                      </a:solidFill>
                      <a:prstDash val="solid"/>
                    </a:lnB>
                    <a:solidFill>
                      <a:srgbClr val="D5D5D5"/>
                    </a:solidFill>
                  </a:tcPr>
                </a:tc>
                <a:tc>
                  <a:txBody>
                    <a:bodyPr/>
                    <a:lstStyle/>
                    <a:p>
                      <a:pPr marL="285115">
                        <a:lnSpc>
                          <a:spcPct val="100000"/>
                        </a:lnSpc>
                        <a:spcBef>
                          <a:spcPts val="785"/>
                        </a:spcBef>
                      </a:pPr>
                      <a:r>
                        <a:rPr sz="1200" dirty="0">
                          <a:latin typeface="Arial"/>
                          <a:cs typeface="Arial"/>
                        </a:rPr>
                        <a:t>655</a:t>
                      </a:r>
                      <a:endParaRPr sz="1200">
                        <a:latin typeface="Arial"/>
                        <a:cs typeface="Arial"/>
                      </a:endParaRPr>
                    </a:p>
                  </a:txBody>
                  <a:tcPr marL="0" marR="0" marT="99695" marB="0">
                    <a:lnT w="9525">
                      <a:solidFill>
                        <a:srgbClr val="B4B4B4"/>
                      </a:solidFill>
                      <a:prstDash val="solid"/>
                    </a:lnT>
                    <a:lnB w="9525">
                      <a:solidFill>
                        <a:srgbClr val="B4B4B4"/>
                      </a:solidFill>
                      <a:prstDash val="solid"/>
                    </a:lnB>
                    <a:solidFill>
                      <a:srgbClr val="D5D5D5"/>
                    </a:solidFill>
                  </a:tcPr>
                </a:tc>
                <a:tc>
                  <a:txBody>
                    <a:bodyPr/>
                    <a:lstStyle/>
                    <a:p>
                      <a:pPr marL="112395">
                        <a:lnSpc>
                          <a:spcPct val="100000"/>
                        </a:lnSpc>
                        <a:spcBef>
                          <a:spcPts val="785"/>
                        </a:spcBef>
                      </a:pPr>
                      <a:r>
                        <a:rPr sz="1200" dirty="0">
                          <a:latin typeface="Arial"/>
                          <a:cs typeface="Arial"/>
                        </a:rPr>
                        <a:t>2,306</a:t>
                      </a:r>
                      <a:endParaRPr sz="1200">
                        <a:latin typeface="Arial"/>
                        <a:cs typeface="Arial"/>
                      </a:endParaRPr>
                    </a:p>
                  </a:txBody>
                  <a:tcPr marL="0" marR="0" marT="99695" marB="0">
                    <a:lnT w="9525">
                      <a:solidFill>
                        <a:srgbClr val="B4B4B4"/>
                      </a:solidFill>
                      <a:prstDash val="solid"/>
                    </a:lnT>
                    <a:lnB w="9525">
                      <a:solidFill>
                        <a:srgbClr val="B4B4B4"/>
                      </a:solidFill>
                      <a:prstDash val="solid"/>
                    </a:lnB>
                    <a:solidFill>
                      <a:srgbClr val="D5D5D5"/>
                    </a:solidFill>
                  </a:tcPr>
                </a:tc>
                <a:extLst>
                  <a:ext uri="{0D108BD9-81ED-4DB2-BD59-A6C34878D82A}">
                    <a16:rowId xmlns:a16="http://schemas.microsoft.com/office/drawing/2014/main" val="10005"/>
                  </a:ext>
                </a:extLst>
              </a:tr>
            </a:tbl>
          </a:graphicData>
        </a:graphic>
      </p:graphicFrame>
      <p:sp>
        <p:nvSpPr>
          <p:cNvPr id="5" name="object 5"/>
          <p:cNvSpPr txBox="1"/>
          <p:nvPr/>
        </p:nvSpPr>
        <p:spPr>
          <a:xfrm>
            <a:off x="413715" y="4548378"/>
            <a:ext cx="4563110" cy="208279"/>
          </a:xfrm>
          <a:prstGeom prst="rect">
            <a:avLst/>
          </a:prstGeom>
        </p:spPr>
        <p:txBody>
          <a:bodyPr vert="horz" wrap="square" lIns="0" tIns="12700" rIns="0" bIns="0" rtlCol="0">
            <a:spAutoFit/>
          </a:bodyPr>
          <a:lstStyle/>
          <a:p>
            <a:pPr marL="12700">
              <a:lnSpc>
                <a:spcPct val="100000"/>
              </a:lnSpc>
              <a:spcBef>
                <a:spcPts val="100"/>
              </a:spcBef>
            </a:pPr>
            <a:r>
              <a:rPr sz="1200" b="1" spc="-5" dirty="0">
                <a:latin typeface="Arial"/>
                <a:cs typeface="Arial"/>
              </a:rPr>
              <a:t>Projected total </a:t>
            </a:r>
            <a:r>
              <a:rPr sz="1200" b="1" dirty="0">
                <a:latin typeface="Arial"/>
                <a:cs typeface="Arial"/>
              </a:rPr>
              <a:t>LI pediatric diagnosed (assuming </a:t>
            </a:r>
            <a:r>
              <a:rPr sz="1200" b="1" spc="-5" dirty="0">
                <a:latin typeface="Arial"/>
                <a:cs typeface="Arial"/>
              </a:rPr>
              <a:t>same % as</a:t>
            </a:r>
            <a:r>
              <a:rPr sz="1200" b="1" spc="-75" dirty="0">
                <a:latin typeface="Arial"/>
                <a:cs typeface="Arial"/>
              </a:rPr>
              <a:t> </a:t>
            </a:r>
            <a:r>
              <a:rPr sz="1200" b="1" spc="-25" dirty="0">
                <a:latin typeface="Arial"/>
                <a:cs typeface="Arial"/>
              </a:rPr>
              <a:t>A)</a:t>
            </a:r>
            <a:endParaRPr sz="1200">
              <a:latin typeface="Arial"/>
              <a:cs typeface="Arial"/>
            </a:endParaRPr>
          </a:p>
        </p:txBody>
      </p:sp>
      <p:sp>
        <p:nvSpPr>
          <p:cNvPr id="6" name="object 6"/>
          <p:cNvSpPr txBox="1"/>
          <p:nvPr/>
        </p:nvSpPr>
        <p:spPr>
          <a:xfrm>
            <a:off x="6272910" y="4548378"/>
            <a:ext cx="495300" cy="208279"/>
          </a:xfrm>
          <a:prstGeom prst="rect">
            <a:avLst/>
          </a:prstGeom>
        </p:spPr>
        <p:txBody>
          <a:bodyPr vert="horz" wrap="square" lIns="0" tIns="12700" rIns="0" bIns="0" rtlCol="0">
            <a:spAutoFit/>
          </a:bodyPr>
          <a:lstStyle/>
          <a:p>
            <a:pPr marL="12700">
              <a:lnSpc>
                <a:spcPct val="100000"/>
              </a:lnSpc>
              <a:spcBef>
                <a:spcPts val="100"/>
              </a:spcBef>
            </a:pPr>
            <a:r>
              <a:rPr sz="1200" b="1" dirty="0">
                <a:latin typeface="Arial"/>
                <a:cs typeface="Arial"/>
              </a:rPr>
              <a:t>25,</a:t>
            </a:r>
            <a:r>
              <a:rPr sz="1200" b="1" spc="5" dirty="0">
                <a:latin typeface="Arial"/>
                <a:cs typeface="Arial"/>
              </a:rPr>
              <a:t>6</a:t>
            </a:r>
            <a:r>
              <a:rPr sz="1200" b="1" dirty="0">
                <a:latin typeface="Arial"/>
                <a:cs typeface="Arial"/>
              </a:rPr>
              <a:t>2</a:t>
            </a:r>
            <a:r>
              <a:rPr sz="1200" b="1" spc="-5" dirty="0">
                <a:latin typeface="Arial"/>
                <a:cs typeface="Arial"/>
              </a:rPr>
              <a:t>2</a:t>
            </a:r>
            <a:endParaRPr sz="1200">
              <a:latin typeface="Arial"/>
              <a:cs typeface="Arial"/>
            </a:endParaRPr>
          </a:p>
        </p:txBody>
      </p:sp>
      <p:sp>
        <p:nvSpPr>
          <p:cNvPr id="7" name="object 7"/>
          <p:cNvSpPr txBox="1"/>
          <p:nvPr/>
        </p:nvSpPr>
        <p:spPr>
          <a:xfrm>
            <a:off x="413715" y="4964049"/>
            <a:ext cx="4170679" cy="574040"/>
          </a:xfrm>
          <a:prstGeom prst="rect">
            <a:avLst/>
          </a:prstGeom>
        </p:spPr>
        <p:txBody>
          <a:bodyPr vert="horz" wrap="square" lIns="0" tIns="12700" rIns="0" bIns="0" rtlCol="0">
            <a:spAutoFit/>
          </a:bodyPr>
          <a:lstStyle/>
          <a:p>
            <a:pPr marL="12700" marR="5080">
              <a:lnSpc>
                <a:spcPct val="150000"/>
              </a:lnSpc>
              <a:spcBef>
                <a:spcPts val="100"/>
              </a:spcBef>
            </a:pPr>
            <a:r>
              <a:rPr sz="1200" b="1" dirty="0">
                <a:latin typeface="Arial"/>
                <a:cs typeface="Arial"/>
              </a:rPr>
              <a:t>Diagnosis of pediatric </a:t>
            </a:r>
            <a:r>
              <a:rPr sz="1200" b="1" spc="-5" dirty="0">
                <a:latin typeface="Arial"/>
                <a:cs typeface="Arial"/>
              </a:rPr>
              <a:t>cancer (as % </a:t>
            </a:r>
            <a:r>
              <a:rPr sz="1200" b="1" dirty="0">
                <a:latin typeface="Arial"/>
                <a:cs typeface="Arial"/>
              </a:rPr>
              <a:t>of LI pediatric </a:t>
            </a:r>
            <a:r>
              <a:rPr sz="1200" b="1" spc="-5" dirty="0">
                <a:latin typeface="Arial"/>
                <a:cs typeface="Arial"/>
              </a:rPr>
              <a:t>cancer  </a:t>
            </a:r>
            <a:r>
              <a:rPr sz="1200" b="1" dirty="0">
                <a:latin typeface="Arial"/>
                <a:cs typeface="Arial"/>
              </a:rPr>
              <a:t>incidence)</a:t>
            </a:r>
            <a:endParaRPr sz="1200">
              <a:latin typeface="Arial"/>
              <a:cs typeface="Arial"/>
            </a:endParaRPr>
          </a:p>
        </p:txBody>
      </p:sp>
      <p:sp>
        <p:nvSpPr>
          <p:cNvPr id="8" name="object 8"/>
          <p:cNvSpPr txBox="1"/>
          <p:nvPr/>
        </p:nvSpPr>
        <p:spPr>
          <a:xfrm>
            <a:off x="6272910" y="5055489"/>
            <a:ext cx="421005" cy="208279"/>
          </a:xfrm>
          <a:prstGeom prst="rect">
            <a:avLst/>
          </a:prstGeom>
        </p:spPr>
        <p:txBody>
          <a:bodyPr vert="horz" wrap="square" lIns="0" tIns="12700" rIns="0" bIns="0" rtlCol="0">
            <a:spAutoFit/>
          </a:bodyPr>
          <a:lstStyle/>
          <a:p>
            <a:pPr marL="12700">
              <a:lnSpc>
                <a:spcPct val="100000"/>
              </a:lnSpc>
              <a:spcBef>
                <a:spcPts val="100"/>
              </a:spcBef>
            </a:pPr>
            <a:r>
              <a:rPr sz="1200" b="1" spc="-5" dirty="0">
                <a:latin typeface="Arial"/>
                <a:cs typeface="Arial"/>
              </a:rPr>
              <a:t>~6</a:t>
            </a:r>
            <a:r>
              <a:rPr sz="1200" b="1" dirty="0">
                <a:latin typeface="Arial"/>
                <a:cs typeface="Arial"/>
              </a:rPr>
              <a:t>0</a:t>
            </a:r>
            <a:r>
              <a:rPr sz="1200" b="1" spc="-5" dirty="0">
                <a:latin typeface="Arial"/>
                <a:cs typeface="Arial"/>
              </a:rPr>
              <a:t>%</a:t>
            </a:r>
            <a:endParaRPr sz="1200">
              <a:latin typeface="Arial"/>
              <a:cs typeface="Arial"/>
            </a:endParaRPr>
          </a:p>
        </p:txBody>
      </p:sp>
      <p:sp>
        <p:nvSpPr>
          <p:cNvPr id="9" name="object 9"/>
          <p:cNvSpPr txBox="1">
            <a:spLocks noGrp="1"/>
          </p:cNvSpPr>
          <p:nvPr>
            <p:ph type="title"/>
          </p:nvPr>
        </p:nvSpPr>
        <p:spPr>
          <a:xfrm>
            <a:off x="358241" y="418846"/>
            <a:ext cx="7467600" cy="391160"/>
          </a:xfrm>
          <a:prstGeom prst="rect">
            <a:avLst/>
          </a:prstGeom>
        </p:spPr>
        <p:txBody>
          <a:bodyPr vert="horz" wrap="square" lIns="0" tIns="12700" rIns="0" bIns="0" rtlCol="0">
            <a:spAutoFit/>
          </a:bodyPr>
          <a:lstStyle/>
          <a:p>
            <a:pPr marL="12700">
              <a:lnSpc>
                <a:spcPct val="100000"/>
              </a:lnSpc>
              <a:spcBef>
                <a:spcPts val="100"/>
              </a:spcBef>
            </a:pPr>
            <a:r>
              <a:rPr spc="-5" dirty="0">
                <a:solidFill>
                  <a:srgbClr val="00B050"/>
                </a:solidFill>
              </a:rPr>
              <a:t>Diagnosis </a:t>
            </a:r>
            <a:r>
              <a:rPr dirty="0">
                <a:solidFill>
                  <a:srgbClr val="00B050"/>
                </a:solidFill>
              </a:rPr>
              <a:t>rate </a:t>
            </a:r>
            <a:r>
              <a:rPr spc="-10" dirty="0">
                <a:solidFill>
                  <a:srgbClr val="00B050"/>
                </a:solidFill>
              </a:rPr>
              <a:t>in </a:t>
            </a:r>
            <a:r>
              <a:rPr dirty="0">
                <a:solidFill>
                  <a:srgbClr val="00B050"/>
                </a:solidFill>
              </a:rPr>
              <a:t>FY </a:t>
            </a:r>
            <a:r>
              <a:rPr spc="-5" dirty="0">
                <a:solidFill>
                  <a:srgbClr val="00B050"/>
                </a:solidFill>
              </a:rPr>
              <a:t>2024 expected </a:t>
            </a:r>
            <a:r>
              <a:rPr dirty="0">
                <a:solidFill>
                  <a:srgbClr val="00B050"/>
                </a:solidFill>
              </a:rPr>
              <a:t>to </a:t>
            </a:r>
            <a:r>
              <a:rPr spc="-10" dirty="0">
                <a:solidFill>
                  <a:srgbClr val="00B050"/>
                </a:solidFill>
              </a:rPr>
              <a:t>be </a:t>
            </a:r>
            <a:r>
              <a:rPr spc="-5" dirty="0">
                <a:solidFill>
                  <a:srgbClr val="00B050"/>
                </a:solidFill>
              </a:rPr>
              <a:t>~50%</a:t>
            </a:r>
            <a:r>
              <a:rPr spc="75" dirty="0">
                <a:solidFill>
                  <a:srgbClr val="00B050"/>
                </a:solidFill>
              </a:rPr>
              <a:t> </a:t>
            </a:r>
            <a:r>
              <a:rPr spc="-5" dirty="0">
                <a:solidFill>
                  <a:srgbClr val="00B050"/>
                </a:solidFill>
              </a:rPr>
              <a:t>overall</a:t>
            </a:r>
          </a:p>
        </p:txBody>
      </p:sp>
      <p:sp>
        <p:nvSpPr>
          <p:cNvPr id="10" name="object 10"/>
          <p:cNvSpPr txBox="1"/>
          <p:nvPr/>
        </p:nvSpPr>
        <p:spPr>
          <a:xfrm>
            <a:off x="7596631" y="1304620"/>
            <a:ext cx="3971925" cy="269240"/>
          </a:xfrm>
          <a:prstGeom prst="rect">
            <a:avLst/>
          </a:prstGeom>
        </p:spPr>
        <p:txBody>
          <a:bodyPr vert="horz" wrap="square" lIns="0" tIns="12065" rIns="0" bIns="0" rtlCol="0">
            <a:spAutoFit/>
          </a:bodyPr>
          <a:lstStyle/>
          <a:p>
            <a:pPr marL="12700">
              <a:lnSpc>
                <a:spcPct val="100000"/>
              </a:lnSpc>
              <a:spcBef>
                <a:spcPts val="95"/>
              </a:spcBef>
            </a:pPr>
            <a:r>
              <a:rPr sz="1600" b="1" spc="-5" dirty="0">
                <a:latin typeface="Arial"/>
                <a:cs typeface="Arial"/>
              </a:rPr>
              <a:t>…Experts </a:t>
            </a:r>
            <a:r>
              <a:rPr sz="1600" b="1" spc="-10" dirty="0">
                <a:latin typeface="Arial"/>
                <a:cs typeface="Arial"/>
              </a:rPr>
              <a:t>suggest improvement </a:t>
            </a:r>
            <a:r>
              <a:rPr sz="1600" b="1" spc="-5" dirty="0">
                <a:latin typeface="Arial"/>
                <a:cs typeface="Arial"/>
              </a:rPr>
              <a:t>to</a:t>
            </a:r>
            <a:r>
              <a:rPr sz="1600" b="1" spc="105" dirty="0">
                <a:latin typeface="Arial"/>
                <a:cs typeface="Arial"/>
              </a:rPr>
              <a:t> </a:t>
            </a:r>
            <a:r>
              <a:rPr sz="1600" b="1" spc="-5" dirty="0">
                <a:latin typeface="Arial"/>
                <a:cs typeface="Arial"/>
              </a:rPr>
              <a:t>~50%</a:t>
            </a:r>
            <a:endParaRPr sz="1600">
              <a:latin typeface="Arial"/>
              <a:cs typeface="Arial"/>
            </a:endParaRPr>
          </a:p>
        </p:txBody>
      </p:sp>
      <p:sp>
        <p:nvSpPr>
          <p:cNvPr id="11" name="object 11"/>
          <p:cNvSpPr/>
          <p:nvPr/>
        </p:nvSpPr>
        <p:spPr>
          <a:xfrm>
            <a:off x="7572756" y="1601724"/>
            <a:ext cx="4289425" cy="0"/>
          </a:xfrm>
          <a:custGeom>
            <a:avLst/>
            <a:gdLst/>
            <a:ahLst/>
            <a:cxnLst/>
            <a:rect l="l" t="t" r="r" b="b"/>
            <a:pathLst>
              <a:path w="4289425">
                <a:moveTo>
                  <a:pt x="0" y="0"/>
                </a:moveTo>
                <a:lnTo>
                  <a:pt x="4289425" y="0"/>
                </a:lnTo>
              </a:path>
            </a:pathLst>
          </a:custGeom>
          <a:ln w="9144">
            <a:solidFill>
              <a:srgbClr val="000000"/>
            </a:solidFill>
          </a:ln>
        </p:spPr>
        <p:txBody>
          <a:bodyPr wrap="square" lIns="0" tIns="0" rIns="0" bIns="0" rtlCol="0"/>
          <a:lstStyle/>
          <a:p>
            <a:endParaRPr/>
          </a:p>
        </p:txBody>
      </p:sp>
      <p:sp>
        <p:nvSpPr>
          <p:cNvPr id="12" name="object 12"/>
          <p:cNvSpPr txBox="1"/>
          <p:nvPr/>
        </p:nvSpPr>
        <p:spPr>
          <a:xfrm>
            <a:off x="7596631" y="1732025"/>
            <a:ext cx="4243070" cy="758190"/>
          </a:xfrm>
          <a:prstGeom prst="rect">
            <a:avLst/>
          </a:prstGeom>
        </p:spPr>
        <p:txBody>
          <a:bodyPr vert="horz" wrap="square" lIns="0" tIns="12065" rIns="0" bIns="0" rtlCol="0">
            <a:spAutoFit/>
          </a:bodyPr>
          <a:lstStyle/>
          <a:p>
            <a:pPr marL="190500" indent="-177800">
              <a:lnSpc>
                <a:spcPct val="100000"/>
              </a:lnSpc>
              <a:spcBef>
                <a:spcPts val="95"/>
              </a:spcBef>
              <a:buChar char="•"/>
              <a:tabLst>
                <a:tab pos="191135" algn="l"/>
              </a:tabLst>
            </a:pPr>
            <a:r>
              <a:rPr sz="1600" spc="-5" dirty="0">
                <a:latin typeface="Arial"/>
                <a:cs typeface="Arial"/>
              </a:rPr>
              <a:t>“…</a:t>
            </a:r>
            <a:r>
              <a:rPr sz="1600" b="1" spc="-5" dirty="0">
                <a:latin typeface="Arial"/>
                <a:cs typeface="Arial"/>
              </a:rPr>
              <a:t>20% </a:t>
            </a:r>
            <a:r>
              <a:rPr sz="1600" spc="-5" dirty="0">
                <a:latin typeface="Arial"/>
                <a:cs typeface="Arial"/>
              </a:rPr>
              <a:t>patients drop out after</a:t>
            </a:r>
            <a:r>
              <a:rPr sz="1600" spc="80" dirty="0">
                <a:latin typeface="Arial"/>
                <a:cs typeface="Arial"/>
              </a:rPr>
              <a:t> </a:t>
            </a:r>
            <a:r>
              <a:rPr sz="1600" spc="-5" dirty="0">
                <a:latin typeface="Arial"/>
                <a:cs typeface="Arial"/>
              </a:rPr>
              <a:t>first</a:t>
            </a:r>
            <a:endParaRPr sz="1600">
              <a:latin typeface="Arial"/>
              <a:cs typeface="Arial"/>
            </a:endParaRPr>
          </a:p>
          <a:p>
            <a:pPr marL="190500">
              <a:lnSpc>
                <a:spcPct val="100000"/>
              </a:lnSpc>
            </a:pPr>
            <a:r>
              <a:rPr sz="1600" spc="-5" dirty="0">
                <a:latin typeface="Arial"/>
                <a:cs typeface="Arial"/>
              </a:rPr>
              <a:t>consultation and </a:t>
            </a:r>
            <a:r>
              <a:rPr sz="1600" b="1" spc="-5" dirty="0">
                <a:latin typeface="Arial"/>
                <a:cs typeface="Arial"/>
              </a:rPr>
              <a:t>25% </a:t>
            </a:r>
            <a:r>
              <a:rPr sz="1600" spc="-5" dirty="0">
                <a:latin typeface="Arial"/>
                <a:cs typeface="Arial"/>
              </a:rPr>
              <a:t>after</a:t>
            </a:r>
            <a:r>
              <a:rPr sz="1600" spc="35" dirty="0">
                <a:latin typeface="Arial"/>
                <a:cs typeface="Arial"/>
              </a:rPr>
              <a:t> </a:t>
            </a:r>
            <a:r>
              <a:rPr sz="1600" spc="-10" dirty="0">
                <a:latin typeface="Arial"/>
                <a:cs typeface="Arial"/>
              </a:rPr>
              <a:t>second.”</a:t>
            </a:r>
            <a:endParaRPr sz="1600">
              <a:latin typeface="Arial"/>
              <a:cs typeface="Arial"/>
            </a:endParaRPr>
          </a:p>
          <a:p>
            <a:pPr marR="5080" algn="r">
              <a:lnSpc>
                <a:spcPct val="100000"/>
              </a:lnSpc>
              <a:spcBef>
                <a:spcPts val="610"/>
              </a:spcBef>
            </a:pPr>
            <a:r>
              <a:rPr sz="1100" i="1" spc="-5" dirty="0">
                <a:latin typeface="Arial"/>
                <a:cs typeface="Arial"/>
              </a:rPr>
              <a:t>-Director, Homi</a:t>
            </a:r>
            <a:r>
              <a:rPr sz="1100" i="1" spc="-65" dirty="0">
                <a:latin typeface="Arial"/>
                <a:cs typeface="Arial"/>
              </a:rPr>
              <a:t> </a:t>
            </a:r>
            <a:r>
              <a:rPr sz="1100" i="1" dirty="0">
                <a:latin typeface="Arial"/>
                <a:cs typeface="Arial"/>
              </a:rPr>
              <a:t>Bhaba</a:t>
            </a:r>
            <a:endParaRPr sz="1100">
              <a:latin typeface="Arial"/>
              <a:cs typeface="Arial"/>
            </a:endParaRPr>
          </a:p>
        </p:txBody>
      </p:sp>
      <p:sp>
        <p:nvSpPr>
          <p:cNvPr id="13" name="object 13"/>
          <p:cNvSpPr txBox="1"/>
          <p:nvPr/>
        </p:nvSpPr>
        <p:spPr>
          <a:xfrm>
            <a:off x="7596631" y="2692399"/>
            <a:ext cx="4243705" cy="757555"/>
          </a:xfrm>
          <a:prstGeom prst="rect">
            <a:avLst/>
          </a:prstGeom>
        </p:spPr>
        <p:txBody>
          <a:bodyPr vert="horz" wrap="square" lIns="0" tIns="12065" rIns="0" bIns="0" rtlCol="0">
            <a:spAutoFit/>
          </a:bodyPr>
          <a:lstStyle/>
          <a:p>
            <a:pPr marL="190500" marR="44450" indent="-177800">
              <a:lnSpc>
                <a:spcPct val="100000"/>
              </a:lnSpc>
              <a:spcBef>
                <a:spcPts val="95"/>
              </a:spcBef>
              <a:buChar char="•"/>
              <a:tabLst>
                <a:tab pos="191135" algn="l"/>
              </a:tabLst>
            </a:pPr>
            <a:r>
              <a:rPr sz="1600" spc="-5" dirty="0">
                <a:latin typeface="Arial"/>
                <a:cs typeface="Arial"/>
              </a:rPr>
              <a:t>“…only </a:t>
            </a:r>
            <a:r>
              <a:rPr sz="1600" b="1" spc="-5" dirty="0">
                <a:latin typeface="Arial"/>
                <a:cs typeface="Arial"/>
              </a:rPr>
              <a:t>5 </a:t>
            </a:r>
            <a:r>
              <a:rPr sz="1600" b="1" spc="-10" dirty="0">
                <a:latin typeface="Arial"/>
                <a:cs typeface="Arial"/>
              </a:rPr>
              <a:t>out </a:t>
            </a:r>
            <a:r>
              <a:rPr sz="1600" b="1" spc="-5" dirty="0">
                <a:latin typeface="Arial"/>
                <a:cs typeface="Arial"/>
              </a:rPr>
              <a:t>of 10 </a:t>
            </a:r>
            <a:r>
              <a:rPr sz="1600" spc="-5" dirty="0">
                <a:latin typeface="Arial"/>
                <a:cs typeface="Arial"/>
              </a:rPr>
              <a:t>patients visiting my clinic  go for confirmatory</a:t>
            </a:r>
            <a:r>
              <a:rPr sz="1600" spc="40" dirty="0">
                <a:latin typeface="Arial"/>
                <a:cs typeface="Arial"/>
              </a:rPr>
              <a:t> </a:t>
            </a:r>
            <a:r>
              <a:rPr sz="1600" spc="-5" dirty="0">
                <a:latin typeface="Arial"/>
                <a:cs typeface="Arial"/>
              </a:rPr>
              <a:t>tests.”</a:t>
            </a:r>
            <a:endParaRPr sz="1600">
              <a:latin typeface="Arial"/>
              <a:cs typeface="Arial"/>
            </a:endParaRPr>
          </a:p>
          <a:p>
            <a:pPr marL="2406650">
              <a:lnSpc>
                <a:spcPct val="100000"/>
              </a:lnSpc>
              <a:spcBef>
                <a:spcPts val="610"/>
              </a:spcBef>
            </a:pPr>
            <a:r>
              <a:rPr sz="1100" i="1" dirty="0">
                <a:latin typeface="Arial"/>
                <a:cs typeface="Arial"/>
              </a:rPr>
              <a:t>-Director, Sarvodaya</a:t>
            </a:r>
            <a:r>
              <a:rPr sz="1100" i="1" spc="-100" dirty="0">
                <a:latin typeface="Arial"/>
                <a:cs typeface="Arial"/>
              </a:rPr>
              <a:t> </a:t>
            </a:r>
            <a:r>
              <a:rPr sz="1100" i="1" spc="-5" dirty="0">
                <a:latin typeface="Arial"/>
                <a:cs typeface="Arial"/>
              </a:rPr>
              <a:t>Hospital</a:t>
            </a:r>
            <a:endParaRPr sz="1100">
              <a:latin typeface="Arial"/>
              <a:cs typeface="Arial"/>
            </a:endParaRPr>
          </a:p>
        </p:txBody>
      </p:sp>
      <p:sp>
        <p:nvSpPr>
          <p:cNvPr id="14" name="object 14"/>
          <p:cNvSpPr txBox="1"/>
          <p:nvPr/>
        </p:nvSpPr>
        <p:spPr>
          <a:xfrm>
            <a:off x="7596631" y="3652773"/>
            <a:ext cx="4242435" cy="757555"/>
          </a:xfrm>
          <a:prstGeom prst="rect">
            <a:avLst/>
          </a:prstGeom>
        </p:spPr>
        <p:txBody>
          <a:bodyPr vert="horz" wrap="square" lIns="0" tIns="12065" rIns="0" bIns="0" rtlCol="0">
            <a:spAutoFit/>
          </a:bodyPr>
          <a:lstStyle/>
          <a:p>
            <a:pPr marL="190500" marR="89535" indent="-177800">
              <a:lnSpc>
                <a:spcPct val="100000"/>
              </a:lnSpc>
              <a:spcBef>
                <a:spcPts val="95"/>
              </a:spcBef>
              <a:buChar char="•"/>
              <a:tabLst>
                <a:tab pos="191135" algn="l"/>
              </a:tabLst>
            </a:pPr>
            <a:r>
              <a:rPr sz="1600" spc="-5" dirty="0">
                <a:latin typeface="Arial"/>
                <a:cs typeface="Arial"/>
              </a:rPr>
              <a:t>“…only </a:t>
            </a:r>
            <a:r>
              <a:rPr sz="1600" b="1" spc="-5" dirty="0">
                <a:latin typeface="Arial"/>
                <a:cs typeface="Arial"/>
              </a:rPr>
              <a:t>55% </a:t>
            </a:r>
            <a:r>
              <a:rPr sz="1600" spc="-5" dirty="0">
                <a:latin typeface="Arial"/>
                <a:cs typeface="Arial"/>
              </a:rPr>
              <a:t>patients reach cancer center to  </a:t>
            </a:r>
            <a:r>
              <a:rPr sz="1600" spc="-10" dirty="0">
                <a:latin typeface="Arial"/>
                <a:cs typeface="Arial"/>
              </a:rPr>
              <a:t>get </a:t>
            </a:r>
            <a:r>
              <a:rPr sz="1600" spc="-5" dirty="0">
                <a:latin typeface="Arial"/>
                <a:cs typeface="Arial"/>
              </a:rPr>
              <a:t>actual diagnosis</a:t>
            </a:r>
            <a:r>
              <a:rPr sz="1600" spc="5" dirty="0">
                <a:latin typeface="Arial"/>
                <a:cs typeface="Arial"/>
              </a:rPr>
              <a:t> </a:t>
            </a:r>
            <a:r>
              <a:rPr sz="1600" spc="-10" dirty="0">
                <a:latin typeface="Arial"/>
                <a:cs typeface="Arial"/>
              </a:rPr>
              <a:t>done.”</a:t>
            </a:r>
            <a:endParaRPr sz="1600">
              <a:latin typeface="Arial"/>
              <a:cs typeface="Arial"/>
            </a:endParaRPr>
          </a:p>
          <a:p>
            <a:pPr marL="1784985">
              <a:lnSpc>
                <a:spcPct val="100000"/>
              </a:lnSpc>
              <a:spcBef>
                <a:spcPts val="605"/>
              </a:spcBef>
            </a:pPr>
            <a:r>
              <a:rPr sz="1100" i="1" spc="-5" dirty="0">
                <a:latin typeface="Arial"/>
                <a:cs typeface="Arial"/>
              </a:rPr>
              <a:t>-President, Molecular Oncology</a:t>
            </a:r>
            <a:r>
              <a:rPr sz="1100" i="1" spc="5" dirty="0">
                <a:latin typeface="Arial"/>
                <a:cs typeface="Arial"/>
              </a:rPr>
              <a:t> </a:t>
            </a:r>
            <a:r>
              <a:rPr sz="1100" i="1" spc="-5" dirty="0">
                <a:latin typeface="Arial"/>
                <a:cs typeface="Arial"/>
              </a:rPr>
              <a:t>Society</a:t>
            </a:r>
            <a:endParaRPr sz="1100">
              <a:latin typeface="Arial"/>
              <a:cs typeface="Arial"/>
            </a:endParaRPr>
          </a:p>
        </p:txBody>
      </p:sp>
      <p:sp>
        <p:nvSpPr>
          <p:cNvPr id="15" name="object 15"/>
          <p:cNvSpPr txBox="1"/>
          <p:nvPr/>
        </p:nvSpPr>
        <p:spPr>
          <a:xfrm>
            <a:off x="7596631" y="4612894"/>
            <a:ext cx="4162425" cy="269240"/>
          </a:xfrm>
          <a:prstGeom prst="rect">
            <a:avLst/>
          </a:prstGeom>
        </p:spPr>
        <p:txBody>
          <a:bodyPr vert="horz" wrap="square" lIns="0" tIns="12065" rIns="0" bIns="0" rtlCol="0">
            <a:spAutoFit/>
          </a:bodyPr>
          <a:lstStyle/>
          <a:p>
            <a:pPr marL="190500" indent="-177800">
              <a:lnSpc>
                <a:spcPct val="100000"/>
              </a:lnSpc>
              <a:spcBef>
                <a:spcPts val="95"/>
              </a:spcBef>
              <a:buChar char="•"/>
              <a:tabLst>
                <a:tab pos="191135" algn="l"/>
              </a:tabLst>
            </a:pPr>
            <a:r>
              <a:rPr sz="1600" spc="-10" dirty="0">
                <a:latin typeface="Arial"/>
                <a:cs typeface="Arial"/>
              </a:rPr>
              <a:t>“…typical </a:t>
            </a:r>
            <a:r>
              <a:rPr sz="1600" spc="-5" dirty="0">
                <a:latin typeface="Arial"/>
                <a:cs typeface="Arial"/>
              </a:rPr>
              <a:t>diagnosis rate in India is</a:t>
            </a:r>
            <a:r>
              <a:rPr sz="1600" spc="70" dirty="0">
                <a:latin typeface="Arial"/>
                <a:cs typeface="Arial"/>
              </a:rPr>
              <a:t> </a:t>
            </a:r>
            <a:r>
              <a:rPr sz="1600" b="1" spc="-10" dirty="0">
                <a:latin typeface="Arial"/>
                <a:cs typeface="Arial"/>
              </a:rPr>
              <a:t>45-55%</a:t>
            </a:r>
            <a:r>
              <a:rPr sz="1600" spc="-10" dirty="0">
                <a:latin typeface="Arial"/>
                <a:cs typeface="Arial"/>
              </a:rPr>
              <a:t>.”</a:t>
            </a:r>
            <a:endParaRPr sz="1600">
              <a:latin typeface="Arial"/>
              <a:cs typeface="Arial"/>
            </a:endParaRPr>
          </a:p>
        </p:txBody>
      </p:sp>
      <p:sp>
        <p:nvSpPr>
          <p:cNvPr id="16" name="object 16"/>
          <p:cNvSpPr txBox="1"/>
          <p:nvPr/>
        </p:nvSpPr>
        <p:spPr>
          <a:xfrm>
            <a:off x="7596631" y="5085715"/>
            <a:ext cx="4243705" cy="757555"/>
          </a:xfrm>
          <a:prstGeom prst="rect">
            <a:avLst/>
          </a:prstGeom>
        </p:spPr>
        <p:txBody>
          <a:bodyPr vert="horz" wrap="square" lIns="0" tIns="12065" rIns="0" bIns="0" rtlCol="0">
            <a:spAutoFit/>
          </a:bodyPr>
          <a:lstStyle/>
          <a:p>
            <a:pPr marL="190500" marR="46990" indent="-177800">
              <a:lnSpc>
                <a:spcPct val="100000"/>
              </a:lnSpc>
              <a:spcBef>
                <a:spcPts val="95"/>
              </a:spcBef>
              <a:buChar char="•"/>
              <a:tabLst>
                <a:tab pos="191135" algn="l"/>
              </a:tabLst>
            </a:pPr>
            <a:r>
              <a:rPr sz="1600" spc="-5" dirty="0">
                <a:latin typeface="Arial"/>
                <a:cs typeface="Arial"/>
              </a:rPr>
              <a:t>“Diagnosis rate increases </a:t>
            </a:r>
            <a:r>
              <a:rPr sz="1600" spc="-10" dirty="0">
                <a:latin typeface="Arial"/>
                <a:cs typeface="Arial"/>
              </a:rPr>
              <a:t>y-o-y </a:t>
            </a:r>
            <a:r>
              <a:rPr sz="1600" spc="-5" dirty="0">
                <a:latin typeface="Arial"/>
                <a:cs typeface="Arial"/>
              </a:rPr>
              <a:t>due to better  awareness and</a:t>
            </a:r>
            <a:r>
              <a:rPr sz="1600" spc="30" dirty="0">
                <a:latin typeface="Arial"/>
                <a:cs typeface="Arial"/>
              </a:rPr>
              <a:t> </a:t>
            </a:r>
            <a:r>
              <a:rPr sz="1600" spc="-5" dirty="0">
                <a:latin typeface="Arial"/>
                <a:cs typeface="Arial"/>
              </a:rPr>
              <a:t>facilities”</a:t>
            </a:r>
            <a:endParaRPr sz="1600">
              <a:latin typeface="Arial"/>
              <a:cs typeface="Arial"/>
            </a:endParaRPr>
          </a:p>
          <a:p>
            <a:pPr marL="1830705">
              <a:lnSpc>
                <a:spcPct val="100000"/>
              </a:lnSpc>
              <a:spcBef>
                <a:spcPts val="605"/>
              </a:spcBef>
            </a:pPr>
            <a:r>
              <a:rPr sz="1100" i="1" spc="-5" dirty="0">
                <a:latin typeface="Arial"/>
                <a:cs typeface="Arial"/>
              </a:rPr>
              <a:t>-Senior Consultant, </a:t>
            </a:r>
            <a:r>
              <a:rPr sz="1100" i="1" dirty="0">
                <a:latin typeface="Arial"/>
                <a:cs typeface="Arial"/>
              </a:rPr>
              <a:t>Bai Jerbai</a:t>
            </a:r>
            <a:r>
              <a:rPr sz="1100" i="1" spc="-25" dirty="0">
                <a:latin typeface="Arial"/>
                <a:cs typeface="Arial"/>
              </a:rPr>
              <a:t> </a:t>
            </a:r>
            <a:r>
              <a:rPr sz="1100" i="1" spc="-5" dirty="0">
                <a:latin typeface="Arial"/>
                <a:cs typeface="Arial"/>
              </a:rPr>
              <a:t>Hospital</a:t>
            </a:r>
            <a:endParaRPr sz="1100">
              <a:latin typeface="Arial"/>
              <a:cs typeface="Arial"/>
            </a:endParaRPr>
          </a:p>
        </p:txBody>
      </p:sp>
      <p:sp>
        <p:nvSpPr>
          <p:cNvPr id="17" name="object 17"/>
          <p:cNvSpPr txBox="1"/>
          <p:nvPr/>
        </p:nvSpPr>
        <p:spPr>
          <a:xfrm>
            <a:off x="358241" y="1310386"/>
            <a:ext cx="5372100" cy="269240"/>
          </a:xfrm>
          <a:prstGeom prst="rect">
            <a:avLst/>
          </a:prstGeom>
        </p:spPr>
        <p:txBody>
          <a:bodyPr vert="horz" wrap="square" lIns="0" tIns="12065" rIns="0" bIns="0" rtlCol="0">
            <a:spAutoFit/>
          </a:bodyPr>
          <a:lstStyle/>
          <a:p>
            <a:pPr marL="12700">
              <a:lnSpc>
                <a:spcPct val="100000"/>
              </a:lnSpc>
              <a:spcBef>
                <a:spcPts val="95"/>
              </a:spcBef>
            </a:pPr>
            <a:r>
              <a:rPr sz="1600" b="1" spc="-10" dirty="0">
                <a:latin typeface="Arial"/>
                <a:cs typeface="Arial"/>
              </a:rPr>
              <a:t>Diagnosis rate </a:t>
            </a:r>
            <a:r>
              <a:rPr sz="1600" b="1" spc="-5" dirty="0">
                <a:latin typeface="Arial"/>
                <a:cs typeface="Arial"/>
              </a:rPr>
              <a:t>in FY </a:t>
            </a:r>
            <a:r>
              <a:rPr sz="1600" b="1" spc="-10" dirty="0">
                <a:latin typeface="Arial"/>
                <a:cs typeface="Arial"/>
              </a:rPr>
              <a:t>2012 </a:t>
            </a:r>
            <a:r>
              <a:rPr sz="1600" b="1" spc="5" dirty="0">
                <a:latin typeface="Arial"/>
                <a:cs typeface="Arial"/>
              </a:rPr>
              <a:t>was </a:t>
            </a:r>
            <a:r>
              <a:rPr sz="1600" b="1" spc="-5" dirty="0">
                <a:latin typeface="Arial"/>
                <a:cs typeface="Arial"/>
              </a:rPr>
              <a:t>~35% </a:t>
            </a:r>
            <a:r>
              <a:rPr sz="1600" b="1" spc="-10" dirty="0">
                <a:latin typeface="Arial"/>
                <a:cs typeface="Arial"/>
              </a:rPr>
              <a:t>(overall,</a:t>
            </a:r>
            <a:r>
              <a:rPr sz="1600" b="1" spc="125" dirty="0">
                <a:latin typeface="Arial"/>
                <a:cs typeface="Arial"/>
              </a:rPr>
              <a:t> </a:t>
            </a:r>
            <a:r>
              <a:rPr sz="1600" b="1" spc="-10" dirty="0">
                <a:latin typeface="Arial"/>
                <a:cs typeface="Arial"/>
              </a:rPr>
              <a:t>LI~60%)…</a:t>
            </a:r>
            <a:endParaRPr sz="1600">
              <a:latin typeface="Arial"/>
              <a:cs typeface="Arial"/>
            </a:endParaRPr>
          </a:p>
        </p:txBody>
      </p:sp>
      <p:sp>
        <p:nvSpPr>
          <p:cNvPr id="18" name="object 18"/>
          <p:cNvSpPr/>
          <p:nvPr/>
        </p:nvSpPr>
        <p:spPr>
          <a:xfrm>
            <a:off x="335279" y="1610867"/>
            <a:ext cx="6898005" cy="0"/>
          </a:xfrm>
          <a:custGeom>
            <a:avLst/>
            <a:gdLst/>
            <a:ahLst/>
            <a:cxnLst/>
            <a:rect l="l" t="t" r="r" b="b"/>
            <a:pathLst>
              <a:path w="6898005">
                <a:moveTo>
                  <a:pt x="0" y="0"/>
                </a:moveTo>
                <a:lnTo>
                  <a:pt x="6897751" y="0"/>
                </a:lnTo>
              </a:path>
            </a:pathLst>
          </a:custGeom>
          <a:ln w="9144">
            <a:solidFill>
              <a:srgbClr val="000000"/>
            </a:solidFill>
          </a:ln>
        </p:spPr>
        <p:txBody>
          <a:bodyPr wrap="square" lIns="0" tIns="0" rIns="0" bIns="0" rtlCol="0"/>
          <a:lstStyle/>
          <a:p>
            <a:endParaRPr/>
          </a:p>
        </p:txBody>
      </p:sp>
      <p:sp>
        <p:nvSpPr>
          <p:cNvPr id="19" name="object 19"/>
          <p:cNvSpPr/>
          <p:nvPr/>
        </p:nvSpPr>
        <p:spPr>
          <a:xfrm>
            <a:off x="8382" y="90677"/>
            <a:ext cx="318770" cy="317500"/>
          </a:xfrm>
          <a:custGeom>
            <a:avLst/>
            <a:gdLst/>
            <a:ahLst/>
            <a:cxnLst/>
            <a:rect l="l" t="t" r="r" b="b"/>
            <a:pathLst>
              <a:path w="318770" h="317500">
                <a:moveTo>
                  <a:pt x="0" y="158496"/>
                </a:moveTo>
                <a:lnTo>
                  <a:pt x="8119" y="108411"/>
                </a:lnTo>
                <a:lnTo>
                  <a:pt x="30727" y="64904"/>
                </a:lnTo>
                <a:lnTo>
                  <a:pt x="65202" y="30589"/>
                </a:lnTo>
                <a:lnTo>
                  <a:pt x="108919" y="8083"/>
                </a:lnTo>
                <a:lnTo>
                  <a:pt x="159258" y="0"/>
                </a:lnTo>
                <a:lnTo>
                  <a:pt x="209597" y="8083"/>
                </a:lnTo>
                <a:lnTo>
                  <a:pt x="253315" y="30589"/>
                </a:lnTo>
                <a:lnTo>
                  <a:pt x="287789" y="64904"/>
                </a:lnTo>
                <a:lnTo>
                  <a:pt x="310397" y="108411"/>
                </a:lnTo>
                <a:lnTo>
                  <a:pt x="318516" y="158496"/>
                </a:lnTo>
                <a:lnTo>
                  <a:pt x="310397" y="208580"/>
                </a:lnTo>
                <a:lnTo>
                  <a:pt x="287789" y="252087"/>
                </a:lnTo>
                <a:lnTo>
                  <a:pt x="253315" y="286402"/>
                </a:lnTo>
                <a:lnTo>
                  <a:pt x="209597" y="308908"/>
                </a:lnTo>
                <a:lnTo>
                  <a:pt x="159258" y="316992"/>
                </a:lnTo>
                <a:lnTo>
                  <a:pt x="108919" y="308908"/>
                </a:lnTo>
                <a:lnTo>
                  <a:pt x="65202" y="286402"/>
                </a:lnTo>
                <a:lnTo>
                  <a:pt x="30727" y="252087"/>
                </a:lnTo>
                <a:lnTo>
                  <a:pt x="8119" y="208580"/>
                </a:lnTo>
                <a:lnTo>
                  <a:pt x="0" y="158496"/>
                </a:lnTo>
                <a:close/>
              </a:path>
            </a:pathLst>
          </a:custGeom>
          <a:ln w="19812">
            <a:solidFill>
              <a:srgbClr val="CC0000"/>
            </a:solidFill>
          </a:ln>
        </p:spPr>
        <p:txBody>
          <a:bodyPr wrap="square" lIns="0" tIns="0" rIns="0" bIns="0" rtlCol="0"/>
          <a:lstStyle/>
          <a:p>
            <a:endParaRPr/>
          </a:p>
        </p:txBody>
      </p:sp>
      <p:sp>
        <p:nvSpPr>
          <p:cNvPr id="20" name="object 20"/>
          <p:cNvSpPr txBox="1"/>
          <p:nvPr/>
        </p:nvSpPr>
        <p:spPr>
          <a:xfrm>
            <a:off x="97332" y="109219"/>
            <a:ext cx="138430" cy="269240"/>
          </a:xfrm>
          <a:prstGeom prst="rect">
            <a:avLst/>
          </a:prstGeom>
        </p:spPr>
        <p:txBody>
          <a:bodyPr vert="horz" wrap="square" lIns="0" tIns="12065" rIns="0" bIns="0" rtlCol="0">
            <a:spAutoFit/>
          </a:bodyPr>
          <a:lstStyle/>
          <a:p>
            <a:pPr marL="12700">
              <a:lnSpc>
                <a:spcPct val="100000"/>
              </a:lnSpc>
              <a:spcBef>
                <a:spcPts val="95"/>
              </a:spcBef>
            </a:pPr>
            <a:r>
              <a:rPr sz="1600" b="1" spc="-5" dirty="0">
                <a:solidFill>
                  <a:srgbClr val="CC0000"/>
                </a:solidFill>
                <a:latin typeface="Arial"/>
                <a:cs typeface="Arial"/>
              </a:rPr>
              <a:t>3</a:t>
            </a:r>
            <a:endParaRPr sz="1600">
              <a:latin typeface="Arial"/>
              <a:cs typeface="Arial"/>
            </a:endParaRPr>
          </a:p>
        </p:txBody>
      </p:sp>
      <p:sp>
        <p:nvSpPr>
          <p:cNvPr id="21" name="object 21"/>
          <p:cNvSpPr/>
          <p:nvPr/>
        </p:nvSpPr>
        <p:spPr>
          <a:xfrm>
            <a:off x="0" y="944880"/>
            <a:ext cx="2165985" cy="257810"/>
          </a:xfrm>
          <a:custGeom>
            <a:avLst/>
            <a:gdLst/>
            <a:ahLst/>
            <a:cxnLst/>
            <a:rect l="l" t="t" r="r" b="b"/>
            <a:pathLst>
              <a:path w="2165985" h="257809">
                <a:moveTo>
                  <a:pt x="2165604" y="0"/>
                </a:moveTo>
                <a:lnTo>
                  <a:pt x="0" y="0"/>
                </a:lnTo>
                <a:lnTo>
                  <a:pt x="0" y="257556"/>
                </a:lnTo>
                <a:lnTo>
                  <a:pt x="2110867" y="257556"/>
                </a:lnTo>
                <a:lnTo>
                  <a:pt x="2165604" y="0"/>
                </a:lnTo>
                <a:close/>
              </a:path>
            </a:pathLst>
          </a:custGeom>
          <a:solidFill>
            <a:srgbClr val="5C5C5C"/>
          </a:solidFill>
        </p:spPr>
        <p:txBody>
          <a:bodyPr wrap="square" lIns="0" tIns="0" rIns="0" bIns="0" rtlCol="0"/>
          <a:lstStyle/>
          <a:p>
            <a:endParaRPr/>
          </a:p>
        </p:txBody>
      </p:sp>
      <p:sp>
        <p:nvSpPr>
          <p:cNvPr id="22" name="object 22"/>
          <p:cNvSpPr txBox="1"/>
          <p:nvPr/>
        </p:nvSpPr>
        <p:spPr>
          <a:xfrm>
            <a:off x="347573" y="963548"/>
            <a:ext cx="1341755" cy="208279"/>
          </a:xfrm>
          <a:prstGeom prst="rect">
            <a:avLst/>
          </a:prstGeom>
        </p:spPr>
        <p:txBody>
          <a:bodyPr vert="horz" wrap="square" lIns="0" tIns="12700" rIns="0" bIns="0" rtlCol="0">
            <a:spAutoFit/>
          </a:bodyPr>
          <a:lstStyle/>
          <a:p>
            <a:pPr marL="12700">
              <a:lnSpc>
                <a:spcPct val="100000"/>
              </a:lnSpc>
              <a:spcBef>
                <a:spcPts val="100"/>
              </a:spcBef>
            </a:pPr>
            <a:r>
              <a:rPr sz="1200" b="1" spc="-5" dirty="0">
                <a:solidFill>
                  <a:srgbClr val="FFFFFF"/>
                </a:solidFill>
                <a:latin typeface="Arial"/>
                <a:cs typeface="Arial"/>
              </a:rPr>
              <a:t>D</a:t>
            </a:r>
            <a:r>
              <a:rPr sz="1200" b="1" spc="105" dirty="0">
                <a:solidFill>
                  <a:srgbClr val="FFFFFF"/>
                </a:solidFill>
                <a:latin typeface="Arial"/>
                <a:cs typeface="Arial"/>
              </a:rPr>
              <a:t> </a:t>
            </a:r>
            <a:r>
              <a:rPr sz="1200" b="1" dirty="0">
                <a:solidFill>
                  <a:srgbClr val="FFFFFF"/>
                </a:solidFill>
                <a:latin typeface="Arial"/>
                <a:cs typeface="Arial"/>
              </a:rPr>
              <a:t>I</a:t>
            </a:r>
            <a:r>
              <a:rPr sz="1200" b="1" spc="114" dirty="0">
                <a:solidFill>
                  <a:srgbClr val="FFFFFF"/>
                </a:solidFill>
                <a:latin typeface="Arial"/>
                <a:cs typeface="Arial"/>
              </a:rPr>
              <a:t> </a:t>
            </a:r>
            <a:r>
              <a:rPr sz="1200" b="1" spc="-5" dirty="0">
                <a:solidFill>
                  <a:srgbClr val="FFFFFF"/>
                </a:solidFill>
                <a:latin typeface="Arial"/>
                <a:cs typeface="Arial"/>
              </a:rPr>
              <a:t>A</a:t>
            </a:r>
            <a:r>
              <a:rPr sz="1200" b="1" spc="75" dirty="0">
                <a:solidFill>
                  <a:srgbClr val="FFFFFF"/>
                </a:solidFill>
                <a:latin typeface="Arial"/>
                <a:cs typeface="Arial"/>
              </a:rPr>
              <a:t> </a:t>
            </a:r>
            <a:r>
              <a:rPr sz="1200" b="1" dirty="0">
                <a:solidFill>
                  <a:srgbClr val="FFFFFF"/>
                </a:solidFill>
                <a:latin typeface="Arial"/>
                <a:cs typeface="Arial"/>
              </a:rPr>
              <a:t>G</a:t>
            </a:r>
            <a:r>
              <a:rPr sz="1200" b="1" spc="114" dirty="0">
                <a:solidFill>
                  <a:srgbClr val="FFFFFF"/>
                </a:solidFill>
                <a:latin typeface="Arial"/>
                <a:cs typeface="Arial"/>
              </a:rPr>
              <a:t> </a:t>
            </a:r>
            <a:r>
              <a:rPr sz="1200" b="1" spc="-5" dirty="0">
                <a:solidFill>
                  <a:srgbClr val="FFFFFF"/>
                </a:solidFill>
                <a:latin typeface="Arial"/>
                <a:cs typeface="Arial"/>
              </a:rPr>
              <a:t>N</a:t>
            </a:r>
            <a:r>
              <a:rPr sz="1200" b="1" spc="110" dirty="0">
                <a:solidFill>
                  <a:srgbClr val="FFFFFF"/>
                </a:solidFill>
                <a:latin typeface="Arial"/>
                <a:cs typeface="Arial"/>
              </a:rPr>
              <a:t> </a:t>
            </a:r>
            <a:r>
              <a:rPr sz="1200" b="1" dirty="0">
                <a:solidFill>
                  <a:srgbClr val="FFFFFF"/>
                </a:solidFill>
                <a:latin typeface="Arial"/>
                <a:cs typeface="Arial"/>
              </a:rPr>
              <a:t>O</a:t>
            </a:r>
            <a:r>
              <a:rPr sz="1200" b="1" spc="114" dirty="0">
                <a:solidFill>
                  <a:srgbClr val="FFFFFF"/>
                </a:solidFill>
                <a:latin typeface="Arial"/>
                <a:cs typeface="Arial"/>
              </a:rPr>
              <a:t> </a:t>
            </a:r>
            <a:r>
              <a:rPr sz="1200" b="1" dirty="0">
                <a:solidFill>
                  <a:srgbClr val="FFFFFF"/>
                </a:solidFill>
                <a:latin typeface="Arial"/>
                <a:cs typeface="Arial"/>
              </a:rPr>
              <a:t>S</a:t>
            </a:r>
            <a:r>
              <a:rPr sz="1200" b="1" spc="114" dirty="0">
                <a:solidFill>
                  <a:srgbClr val="FFFFFF"/>
                </a:solidFill>
                <a:latin typeface="Arial"/>
                <a:cs typeface="Arial"/>
              </a:rPr>
              <a:t> </a:t>
            </a:r>
            <a:r>
              <a:rPr sz="1200" b="1" dirty="0">
                <a:solidFill>
                  <a:srgbClr val="FFFFFF"/>
                </a:solidFill>
                <a:latin typeface="Arial"/>
                <a:cs typeface="Arial"/>
              </a:rPr>
              <a:t>I</a:t>
            </a:r>
            <a:r>
              <a:rPr sz="1200" b="1" spc="114" dirty="0">
                <a:solidFill>
                  <a:srgbClr val="FFFFFF"/>
                </a:solidFill>
                <a:latin typeface="Arial"/>
                <a:cs typeface="Arial"/>
              </a:rPr>
              <a:t> </a:t>
            </a:r>
            <a:r>
              <a:rPr sz="1200" b="1" dirty="0">
                <a:solidFill>
                  <a:srgbClr val="FFFFFF"/>
                </a:solidFill>
                <a:latin typeface="Arial"/>
                <a:cs typeface="Arial"/>
              </a:rPr>
              <a:t>S</a:t>
            </a:r>
            <a:endParaRPr sz="1200">
              <a:latin typeface="Arial"/>
              <a:cs typeface="Arial"/>
            </a:endParaRPr>
          </a:p>
        </p:txBody>
      </p:sp>
      <p:sp>
        <p:nvSpPr>
          <p:cNvPr id="23" name="object 23"/>
          <p:cNvSpPr txBox="1"/>
          <p:nvPr/>
        </p:nvSpPr>
        <p:spPr>
          <a:xfrm>
            <a:off x="317398" y="6317305"/>
            <a:ext cx="3208020" cy="261620"/>
          </a:xfrm>
          <a:prstGeom prst="rect">
            <a:avLst/>
          </a:prstGeom>
        </p:spPr>
        <p:txBody>
          <a:bodyPr vert="horz" wrap="square" lIns="0" tIns="3175" rIns="0" bIns="0" rtlCol="0">
            <a:spAutoFit/>
          </a:bodyPr>
          <a:lstStyle/>
          <a:p>
            <a:pPr marL="12700">
              <a:lnSpc>
                <a:spcPct val="100000"/>
              </a:lnSpc>
              <a:spcBef>
                <a:spcPts val="25"/>
              </a:spcBef>
            </a:pPr>
            <a:r>
              <a:rPr sz="800" spc="-5" dirty="0">
                <a:latin typeface="Arial"/>
                <a:cs typeface="Arial"/>
              </a:rPr>
              <a:t>Note: </a:t>
            </a:r>
            <a:r>
              <a:rPr sz="800" dirty="0">
                <a:latin typeface="Arial"/>
                <a:cs typeface="Arial"/>
              </a:rPr>
              <a:t>LI= </a:t>
            </a:r>
            <a:r>
              <a:rPr sz="800" spc="-5" dirty="0">
                <a:latin typeface="Arial"/>
                <a:cs typeface="Arial"/>
              </a:rPr>
              <a:t>Lower </a:t>
            </a:r>
            <a:r>
              <a:rPr sz="800" dirty="0">
                <a:latin typeface="Arial"/>
                <a:cs typeface="Arial"/>
              </a:rPr>
              <a:t>Income</a:t>
            </a:r>
            <a:r>
              <a:rPr sz="800" spc="5" dirty="0">
                <a:latin typeface="Arial"/>
                <a:cs typeface="Arial"/>
              </a:rPr>
              <a:t> </a:t>
            </a:r>
            <a:r>
              <a:rPr sz="800" spc="-5" dirty="0">
                <a:latin typeface="Arial"/>
                <a:cs typeface="Arial"/>
              </a:rPr>
              <a:t>category</a:t>
            </a:r>
            <a:endParaRPr sz="800">
              <a:latin typeface="Arial"/>
              <a:cs typeface="Arial"/>
            </a:endParaRPr>
          </a:p>
          <a:p>
            <a:pPr marL="12700">
              <a:lnSpc>
                <a:spcPct val="100000"/>
              </a:lnSpc>
            </a:pPr>
            <a:r>
              <a:rPr sz="800" spc="-5" dirty="0">
                <a:latin typeface="Arial"/>
                <a:cs typeface="Arial"/>
              </a:rPr>
              <a:t>Source: 1) Annual reports (2012-2013), 2) </a:t>
            </a:r>
            <a:r>
              <a:rPr sz="800" dirty="0">
                <a:latin typeface="Arial"/>
                <a:cs typeface="Arial"/>
              </a:rPr>
              <a:t>GBD- </a:t>
            </a:r>
            <a:r>
              <a:rPr sz="800" spc="-5" dirty="0">
                <a:latin typeface="Arial"/>
                <a:cs typeface="Arial"/>
              </a:rPr>
              <a:t>IHME, 3) </a:t>
            </a:r>
            <a:r>
              <a:rPr sz="800" dirty="0">
                <a:latin typeface="Arial"/>
                <a:cs typeface="Arial"/>
              </a:rPr>
              <a:t>HBCR</a:t>
            </a:r>
            <a:r>
              <a:rPr sz="800" spc="180" dirty="0">
                <a:latin typeface="Arial"/>
                <a:cs typeface="Arial"/>
              </a:rPr>
              <a:t> </a:t>
            </a:r>
            <a:r>
              <a:rPr sz="800" spc="-5" dirty="0">
                <a:latin typeface="Arial"/>
                <a:cs typeface="Arial"/>
              </a:rPr>
              <a:t>2012</a:t>
            </a:r>
            <a:endParaRPr sz="800">
              <a:latin typeface="Arial"/>
              <a:cs typeface="Arial"/>
            </a:endParaRPr>
          </a:p>
        </p:txBody>
      </p:sp>
      <p:sp>
        <p:nvSpPr>
          <p:cNvPr id="24" name="object 24"/>
          <p:cNvSpPr txBox="1">
            <a:spLocks noGrp="1"/>
          </p:cNvSpPr>
          <p:nvPr>
            <p:ph type="sldNum" sz="quarter" idx="7"/>
          </p:nvPr>
        </p:nvSpPr>
        <p:spPr>
          <a:prstGeom prst="rect">
            <a:avLst/>
          </a:prstGeom>
        </p:spPr>
        <p:txBody>
          <a:bodyPr vert="horz" wrap="square" lIns="0" tIns="1905" rIns="0" bIns="0" rtlCol="0">
            <a:spAutoFit/>
          </a:bodyPr>
          <a:lstStyle/>
          <a:p>
            <a:pPr marL="25400">
              <a:lnSpc>
                <a:spcPct val="100000"/>
              </a:lnSpc>
              <a:spcBef>
                <a:spcPts val="15"/>
              </a:spcBef>
            </a:pPr>
            <a:fld id="{81D60167-4931-47E6-BA6A-407CBD079E47}" type="slidenum">
              <a:rPr spc="-5" dirty="0"/>
              <a:pPr marL="25400">
                <a:lnSpc>
                  <a:spcPct val="100000"/>
                </a:lnSpc>
                <a:spcBef>
                  <a:spcPts val="15"/>
                </a:spcBef>
              </a:pPr>
              <a:t>8</a:t>
            </a:fld>
            <a:endParaRPr spc="-5" dirty="0"/>
          </a:p>
        </p:txBody>
      </p:sp>
    </p:spTree>
    <p:extLst>
      <p:ext uri="{BB962C8B-B14F-4D97-AF65-F5344CB8AC3E}">
        <p14:creationId xmlns:p14="http://schemas.microsoft.com/office/powerpoint/2010/main" val="32021204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6598919"/>
            <a:ext cx="11857355" cy="0"/>
          </a:xfrm>
          <a:custGeom>
            <a:avLst/>
            <a:gdLst/>
            <a:ahLst/>
            <a:cxnLst/>
            <a:rect l="l" t="t" r="r" b="b"/>
            <a:pathLst>
              <a:path w="11857355">
                <a:moveTo>
                  <a:pt x="0" y="0"/>
                </a:moveTo>
                <a:lnTo>
                  <a:pt x="11856974" y="0"/>
                </a:lnTo>
              </a:path>
            </a:pathLst>
          </a:custGeom>
          <a:ln w="9144">
            <a:solidFill>
              <a:srgbClr val="B4B4B4"/>
            </a:solidFill>
          </a:ln>
        </p:spPr>
        <p:txBody>
          <a:bodyPr wrap="square" lIns="0" tIns="0" rIns="0" bIns="0" rtlCol="0"/>
          <a:lstStyle/>
          <a:p>
            <a:endParaRPr/>
          </a:p>
        </p:txBody>
      </p:sp>
      <p:sp>
        <p:nvSpPr>
          <p:cNvPr id="3" name="object 3"/>
          <p:cNvSpPr/>
          <p:nvPr/>
        </p:nvSpPr>
        <p:spPr>
          <a:xfrm>
            <a:off x="761" y="874013"/>
            <a:ext cx="11857355" cy="0"/>
          </a:xfrm>
          <a:custGeom>
            <a:avLst/>
            <a:gdLst/>
            <a:ahLst/>
            <a:cxnLst/>
            <a:rect l="l" t="t" r="r" b="b"/>
            <a:pathLst>
              <a:path w="11857355">
                <a:moveTo>
                  <a:pt x="0" y="0"/>
                </a:moveTo>
                <a:lnTo>
                  <a:pt x="11856974" y="0"/>
                </a:lnTo>
              </a:path>
            </a:pathLst>
          </a:custGeom>
          <a:ln w="19812">
            <a:solidFill>
              <a:srgbClr val="CC0000"/>
            </a:solidFill>
          </a:ln>
        </p:spPr>
        <p:txBody>
          <a:bodyPr wrap="square" lIns="0" tIns="0" rIns="0" bIns="0" rtlCol="0"/>
          <a:lstStyle/>
          <a:p>
            <a:endParaRPr/>
          </a:p>
        </p:txBody>
      </p:sp>
      <p:sp>
        <p:nvSpPr>
          <p:cNvPr id="4" name="object 4"/>
          <p:cNvSpPr txBox="1">
            <a:spLocks noGrp="1"/>
          </p:cNvSpPr>
          <p:nvPr>
            <p:ph type="title"/>
          </p:nvPr>
        </p:nvSpPr>
        <p:spPr>
          <a:xfrm>
            <a:off x="358241" y="418846"/>
            <a:ext cx="7503795" cy="391160"/>
          </a:xfrm>
          <a:prstGeom prst="rect">
            <a:avLst/>
          </a:prstGeom>
        </p:spPr>
        <p:txBody>
          <a:bodyPr vert="horz" wrap="square" lIns="0" tIns="12700" rIns="0" bIns="0" rtlCol="0">
            <a:spAutoFit/>
          </a:bodyPr>
          <a:lstStyle/>
          <a:p>
            <a:pPr marL="12700">
              <a:lnSpc>
                <a:spcPct val="100000"/>
              </a:lnSpc>
              <a:spcBef>
                <a:spcPts val="100"/>
              </a:spcBef>
            </a:pPr>
            <a:r>
              <a:rPr spc="-10" dirty="0">
                <a:solidFill>
                  <a:srgbClr val="00B050"/>
                </a:solidFill>
              </a:rPr>
              <a:t>Treatment </a:t>
            </a:r>
            <a:r>
              <a:rPr spc="-5" dirty="0">
                <a:solidFill>
                  <a:srgbClr val="00B050"/>
                </a:solidFill>
              </a:rPr>
              <a:t>rate </a:t>
            </a:r>
            <a:r>
              <a:rPr spc="-10" dirty="0">
                <a:solidFill>
                  <a:srgbClr val="00B050"/>
                </a:solidFill>
              </a:rPr>
              <a:t>in </a:t>
            </a:r>
            <a:r>
              <a:rPr dirty="0">
                <a:solidFill>
                  <a:srgbClr val="00B050"/>
                </a:solidFill>
              </a:rPr>
              <a:t>FY </a:t>
            </a:r>
            <a:r>
              <a:rPr spc="-5" dirty="0">
                <a:solidFill>
                  <a:srgbClr val="00B050"/>
                </a:solidFill>
              </a:rPr>
              <a:t>2024 expected </a:t>
            </a:r>
            <a:r>
              <a:rPr dirty="0">
                <a:solidFill>
                  <a:srgbClr val="00B050"/>
                </a:solidFill>
              </a:rPr>
              <a:t>to </a:t>
            </a:r>
            <a:r>
              <a:rPr spc="-10" dirty="0">
                <a:solidFill>
                  <a:srgbClr val="00B050"/>
                </a:solidFill>
              </a:rPr>
              <a:t>be </a:t>
            </a:r>
            <a:r>
              <a:rPr spc="-5" dirty="0">
                <a:solidFill>
                  <a:srgbClr val="00B050"/>
                </a:solidFill>
              </a:rPr>
              <a:t>~25%</a:t>
            </a:r>
            <a:r>
              <a:rPr spc="40" dirty="0">
                <a:solidFill>
                  <a:srgbClr val="00B050"/>
                </a:solidFill>
              </a:rPr>
              <a:t> </a:t>
            </a:r>
            <a:r>
              <a:rPr spc="-5" dirty="0">
                <a:solidFill>
                  <a:srgbClr val="00B050"/>
                </a:solidFill>
              </a:rPr>
              <a:t>overall</a:t>
            </a:r>
          </a:p>
        </p:txBody>
      </p:sp>
      <p:graphicFrame>
        <p:nvGraphicFramePr>
          <p:cNvPr id="5" name="object 5"/>
          <p:cNvGraphicFramePr>
            <a:graphicFrameLocks noGrp="1"/>
          </p:cNvGraphicFramePr>
          <p:nvPr/>
        </p:nvGraphicFramePr>
        <p:xfrm>
          <a:off x="334962" y="2268092"/>
          <a:ext cx="6900544" cy="2708275"/>
        </p:xfrm>
        <a:graphic>
          <a:graphicData uri="http://schemas.openxmlformats.org/drawingml/2006/table">
            <a:tbl>
              <a:tblPr firstRow="1" bandRow="1">
                <a:tableStyleId>{2D5ABB26-0587-4C30-8999-92F81FD0307C}</a:tableStyleId>
              </a:tblPr>
              <a:tblGrid>
                <a:gridCol w="1994535">
                  <a:extLst>
                    <a:ext uri="{9D8B030D-6E8A-4147-A177-3AD203B41FA5}">
                      <a16:colId xmlns:a16="http://schemas.microsoft.com/office/drawing/2014/main" val="20000"/>
                    </a:ext>
                  </a:extLst>
                </a:gridCol>
                <a:gridCol w="1499869">
                  <a:extLst>
                    <a:ext uri="{9D8B030D-6E8A-4147-A177-3AD203B41FA5}">
                      <a16:colId xmlns:a16="http://schemas.microsoft.com/office/drawing/2014/main" val="20001"/>
                    </a:ext>
                  </a:extLst>
                </a:gridCol>
                <a:gridCol w="1649095">
                  <a:extLst>
                    <a:ext uri="{9D8B030D-6E8A-4147-A177-3AD203B41FA5}">
                      <a16:colId xmlns:a16="http://schemas.microsoft.com/office/drawing/2014/main" val="20002"/>
                    </a:ext>
                  </a:extLst>
                </a:gridCol>
                <a:gridCol w="1757045">
                  <a:extLst>
                    <a:ext uri="{9D8B030D-6E8A-4147-A177-3AD203B41FA5}">
                      <a16:colId xmlns:a16="http://schemas.microsoft.com/office/drawing/2014/main" val="20003"/>
                    </a:ext>
                  </a:extLst>
                </a:gridCol>
              </a:tblGrid>
              <a:tr h="419100">
                <a:tc>
                  <a:txBody>
                    <a:bodyPr/>
                    <a:lstStyle/>
                    <a:p>
                      <a:pPr>
                        <a:lnSpc>
                          <a:spcPct val="100000"/>
                        </a:lnSpc>
                      </a:pPr>
                      <a:endParaRPr sz="1300">
                        <a:latin typeface="Times New Roman"/>
                        <a:cs typeface="Times New Roman"/>
                      </a:endParaRPr>
                    </a:p>
                  </a:txBody>
                  <a:tcPr marL="0" marR="0" marT="0" marB="0"/>
                </a:tc>
                <a:tc>
                  <a:txBody>
                    <a:bodyPr/>
                    <a:lstStyle/>
                    <a:p>
                      <a:pPr marL="114935">
                        <a:lnSpc>
                          <a:spcPts val="1550"/>
                        </a:lnSpc>
                      </a:pPr>
                      <a:r>
                        <a:rPr sz="1400" b="1" spc="-25" dirty="0">
                          <a:solidFill>
                            <a:srgbClr val="CC0000"/>
                          </a:solidFill>
                          <a:latin typeface="Arial"/>
                          <a:cs typeface="Arial"/>
                        </a:rPr>
                        <a:t>Total </a:t>
                      </a:r>
                      <a:r>
                        <a:rPr sz="1400" b="1" spc="-5" dirty="0">
                          <a:solidFill>
                            <a:srgbClr val="CC0000"/>
                          </a:solidFill>
                          <a:latin typeface="Arial"/>
                          <a:cs typeface="Arial"/>
                        </a:rPr>
                        <a:t>patients</a:t>
                      </a:r>
                      <a:endParaRPr sz="1400">
                        <a:latin typeface="Arial"/>
                        <a:cs typeface="Arial"/>
                      </a:endParaRPr>
                    </a:p>
                    <a:p>
                      <a:pPr marL="114935">
                        <a:lnSpc>
                          <a:spcPts val="1655"/>
                        </a:lnSpc>
                      </a:pPr>
                      <a:r>
                        <a:rPr sz="1400" b="1" spc="-5" dirty="0">
                          <a:solidFill>
                            <a:srgbClr val="CC0000"/>
                          </a:solidFill>
                          <a:latin typeface="Arial"/>
                          <a:cs typeface="Arial"/>
                        </a:rPr>
                        <a:t>diagnosed</a:t>
                      </a:r>
                      <a:endParaRPr sz="1400">
                        <a:latin typeface="Arial"/>
                        <a:cs typeface="Arial"/>
                      </a:endParaRPr>
                    </a:p>
                  </a:txBody>
                  <a:tcPr marL="0" marR="0" marT="0" marB="0"/>
                </a:tc>
                <a:tc>
                  <a:txBody>
                    <a:bodyPr/>
                    <a:lstStyle/>
                    <a:p>
                      <a:pPr>
                        <a:lnSpc>
                          <a:spcPct val="100000"/>
                        </a:lnSpc>
                        <a:spcBef>
                          <a:spcPts val="55"/>
                        </a:spcBef>
                      </a:pPr>
                      <a:endParaRPr sz="1300">
                        <a:latin typeface="Times New Roman"/>
                        <a:cs typeface="Times New Roman"/>
                      </a:endParaRPr>
                    </a:p>
                    <a:p>
                      <a:pPr marL="241300">
                        <a:lnSpc>
                          <a:spcPts val="1655"/>
                        </a:lnSpc>
                      </a:pPr>
                      <a:r>
                        <a:rPr sz="1400" b="1" spc="-25" dirty="0">
                          <a:solidFill>
                            <a:srgbClr val="CC0000"/>
                          </a:solidFill>
                          <a:latin typeface="Arial"/>
                          <a:cs typeface="Arial"/>
                        </a:rPr>
                        <a:t>Total </a:t>
                      </a:r>
                      <a:r>
                        <a:rPr sz="1400" b="1" spc="-5" dirty="0">
                          <a:solidFill>
                            <a:srgbClr val="CC0000"/>
                          </a:solidFill>
                          <a:latin typeface="Arial"/>
                          <a:cs typeface="Arial"/>
                        </a:rPr>
                        <a:t>patients</a:t>
                      </a:r>
                      <a:endParaRPr sz="1400">
                        <a:latin typeface="Arial"/>
                        <a:cs typeface="Arial"/>
                      </a:endParaRPr>
                    </a:p>
                  </a:txBody>
                  <a:tcPr marL="0" marR="0" marT="6985" marB="0"/>
                </a:tc>
                <a:tc>
                  <a:txBody>
                    <a:bodyPr/>
                    <a:lstStyle/>
                    <a:p>
                      <a:pPr marL="219710">
                        <a:lnSpc>
                          <a:spcPts val="1550"/>
                        </a:lnSpc>
                      </a:pPr>
                      <a:r>
                        <a:rPr sz="1400" b="1" dirty="0">
                          <a:solidFill>
                            <a:srgbClr val="CC0000"/>
                          </a:solidFill>
                          <a:latin typeface="Arial"/>
                          <a:cs typeface="Arial"/>
                        </a:rPr>
                        <a:t>%</a:t>
                      </a:r>
                      <a:r>
                        <a:rPr sz="1400" b="1" spc="-20" dirty="0">
                          <a:solidFill>
                            <a:srgbClr val="CC0000"/>
                          </a:solidFill>
                          <a:latin typeface="Arial"/>
                          <a:cs typeface="Arial"/>
                        </a:rPr>
                        <a:t> </a:t>
                      </a:r>
                      <a:r>
                        <a:rPr sz="1400" b="1" dirty="0">
                          <a:solidFill>
                            <a:srgbClr val="CC0000"/>
                          </a:solidFill>
                          <a:latin typeface="Arial"/>
                          <a:cs typeface="Arial"/>
                        </a:rPr>
                        <a:t>Pediatric</a:t>
                      </a:r>
                      <a:endParaRPr sz="1400">
                        <a:latin typeface="Arial"/>
                        <a:cs typeface="Arial"/>
                      </a:endParaRPr>
                    </a:p>
                    <a:p>
                      <a:pPr marL="219710">
                        <a:lnSpc>
                          <a:spcPts val="1655"/>
                        </a:lnSpc>
                      </a:pPr>
                      <a:r>
                        <a:rPr sz="1400" b="1" spc="-5" dirty="0">
                          <a:solidFill>
                            <a:srgbClr val="CC0000"/>
                          </a:solidFill>
                          <a:latin typeface="Arial"/>
                          <a:cs typeface="Arial"/>
                        </a:rPr>
                        <a:t>patients</a:t>
                      </a:r>
                      <a:r>
                        <a:rPr sz="1400" b="1" spc="-55" dirty="0">
                          <a:solidFill>
                            <a:srgbClr val="CC0000"/>
                          </a:solidFill>
                          <a:latin typeface="Arial"/>
                          <a:cs typeface="Arial"/>
                        </a:rPr>
                        <a:t> </a:t>
                      </a:r>
                      <a:r>
                        <a:rPr sz="1400" b="1" dirty="0">
                          <a:solidFill>
                            <a:srgbClr val="CC0000"/>
                          </a:solidFill>
                          <a:latin typeface="Arial"/>
                          <a:cs typeface="Arial"/>
                        </a:rPr>
                        <a:t>treated</a:t>
                      </a:r>
                      <a:endParaRPr sz="1400">
                        <a:latin typeface="Arial"/>
                        <a:cs typeface="Arial"/>
                      </a:endParaRPr>
                    </a:p>
                  </a:txBody>
                  <a:tcPr marL="0" marR="0" marT="0" marB="0"/>
                </a:tc>
                <a:extLst>
                  <a:ext uri="{0D108BD9-81ED-4DB2-BD59-A6C34878D82A}">
                    <a16:rowId xmlns:a16="http://schemas.microsoft.com/office/drawing/2014/main" val="10000"/>
                  </a:ext>
                </a:extLst>
              </a:tr>
              <a:tr h="254635">
                <a:tc>
                  <a:txBody>
                    <a:bodyPr/>
                    <a:lstStyle/>
                    <a:p>
                      <a:pPr marL="91440">
                        <a:lnSpc>
                          <a:spcPts val="1605"/>
                        </a:lnSpc>
                      </a:pPr>
                      <a:r>
                        <a:rPr sz="1400" b="1" spc="-40" dirty="0">
                          <a:solidFill>
                            <a:srgbClr val="CC0000"/>
                          </a:solidFill>
                          <a:latin typeface="Arial"/>
                          <a:cs typeface="Arial"/>
                        </a:rPr>
                        <a:t>Top </a:t>
                      </a:r>
                      <a:r>
                        <a:rPr sz="1400" b="1" dirty="0">
                          <a:solidFill>
                            <a:srgbClr val="CC0000"/>
                          </a:solidFill>
                          <a:latin typeface="Arial"/>
                          <a:cs typeface="Arial"/>
                        </a:rPr>
                        <a:t>4</a:t>
                      </a:r>
                      <a:r>
                        <a:rPr sz="1400" b="1" spc="10" dirty="0">
                          <a:solidFill>
                            <a:srgbClr val="CC0000"/>
                          </a:solidFill>
                          <a:latin typeface="Arial"/>
                          <a:cs typeface="Arial"/>
                        </a:rPr>
                        <a:t> </a:t>
                      </a:r>
                      <a:r>
                        <a:rPr sz="1400" b="1" spc="-5" dirty="0">
                          <a:solidFill>
                            <a:srgbClr val="CC0000"/>
                          </a:solidFill>
                          <a:latin typeface="Arial"/>
                          <a:cs typeface="Arial"/>
                        </a:rPr>
                        <a:t>Hospitals</a:t>
                      </a:r>
                      <a:endParaRPr sz="1400">
                        <a:latin typeface="Arial"/>
                        <a:cs typeface="Arial"/>
                      </a:endParaRPr>
                    </a:p>
                  </a:txBody>
                  <a:tcPr marL="0" marR="0" marT="0" marB="0">
                    <a:lnB w="19050">
                      <a:solidFill>
                        <a:srgbClr val="000000"/>
                      </a:solidFill>
                      <a:prstDash val="solid"/>
                    </a:lnB>
                  </a:tcPr>
                </a:tc>
                <a:tc>
                  <a:txBody>
                    <a:bodyPr/>
                    <a:lstStyle/>
                    <a:p>
                      <a:pPr marL="114935">
                        <a:lnSpc>
                          <a:spcPts val="1605"/>
                        </a:lnSpc>
                      </a:pPr>
                      <a:r>
                        <a:rPr sz="1400" b="1" spc="-5" dirty="0">
                          <a:solidFill>
                            <a:srgbClr val="CC0000"/>
                          </a:solidFill>
                          <a:latin typeface="Arial"/>
                          <a:cs typeface="Arial"/>
                        </a:rPr>
                        <a:t>(FY</a:t>
                      </a:r>
                      <a:r>
                        <a:rPr sz="1400" b="1" spc="-40" dirty="0">
                          <a:solidFill>
                            <a:srgbClr val="CC0000"/>
                          </a:solidFill>
                          <a:latin typeface="Arial"/>
                          <a:cs typeface="Arial"/>
                        </a:rPr>
                        <a:t> </a:t>
                      </a:r>
                      <a:r>
                        <a:rPr sz="1400" b="1" dirty="0">
                          <a:solidFill>
                            <a:srgbClr val="CC0000"/>
                          </a:solidFill>
                          <a:latin typeface="Arial"/>
                          <a:cs typeface="Arial"/>
                        </a:rPr>
                        <a:t>2012)</a:t>
                      </a:r>
                      <a:endParaRPr sz="1400">
                        <a:latin typeface="Arial"/>
                        <a:cs typeface="Arial"/>
                      </a:endParaRPr>
                    </a:p>
                  </a:txBody>
                  <a:tcPr marL="0" marR="0" marT="0" marB="0">
                    <a:lnB w="19050">
                      <a:solidFill>
                        <a:srgbClr val="000000"/>
                      </a:solidFill>
                      <a:prstDash val="solid"/>
                    </a:lnB>
                  </a:tcPr>
                </a:tc>
                <a:tc>
                  <a:txBody>
                    <a:bodyPr/>
                    <a:lstStyle/>
                    <a:p>
                      <a:pPr marL="241300">
                        <a:lnSpc>
                          <a:spcPts val="1605"/>
                        </a:lnSpc>
                      </a:pPr>
                      <a:r>
                        <a:rPr sz="1400" b="1" dirty="0">
                          <a:solidFill>
                            <a:srgbClr val="CC0000"/>
                          </a:solidFill>
                          <a:latin typeface="Arial"/>
                          <a:cs typeface="Arial"/>
                        </a:rPr>
                        <a:t>treated</a:t>
                      </a:r>
                      <a:r>
                        <a:rPr sz="1400" b="1" spc="-55" dirty="0">
                          <a:solidFill>
                            <a:srgbClr val="CC0000"/>
                          </a:solidFill>
                          <a:latin typeface="Arial"/>
                          <a:cs typeface="Arial"/>
                        </a:rPr>
                        <a:t> </a:t>
                      </a:r>
                      <a:r>
                        <a:rPr sz="1400" b="1" dirty="0">
                          <a:solidFill>
                            <a:srgbClr val="CC0000"/>
                          </a:solidFill>
                          <a:latin typeface="Arial"/>
                          <a:cs typeface="Arial"/>
                        </a:rPr>
                        <a:t>(FY12)</a:t>
                      </a:r>
                      <a:endParaRPr sz="1400">
                        <a:latin typeface="Arial"/>
                        <a:cs typeface="Arial"/>
                      </a:endParaRPr>
                    </a:p>
                  </a:txBody>
                  <a:tcPr marL="0" marR="0" marT="0" marB="0">
                    <a:lnB w="19050">
                      <a:solidFill>
                        <a:srgbClr val="000000"/>
                      </a:solidFill>
                      <a:prstDash val="solid"/>
                    </a:lnB>
                  </a:tcPr>
                </a:tc>
                <a:tc>
                  <a:txBody>
                    <a:bodyPr/>
                    <a:lstStyle/>
                    <a:p>
                      <a:pPr marL="219710">
                        <a:lnSpc>
                          <a:spcPts val="1605"/>
                        </a:lnSpc>
                      </a:pPr>
                      <a:r>
                        <a:rPr sz="1400" b="1" spc="-5" dirty="0">
                          <a:solidFill>
                            <a:srgbClr val="CC0000"/>
                          </a:solidFill>
                          <a:latin typeface="Arial"/>
                          <a:cs typeface="Arial"/>
                        </a:rPr>
                        <a:t>(FY</a:t>
                      </a:r>
                      <a:r>
                        <a:rPr sz="1400" b="1" spc="-35" dirty="0">
                          <a:solidFill>
                            <a:srgbClr val="CC0000"/>
                          </a:solidFill>
                          <a:latin typeface="Arial"/>
                          <a:cs typeface="Arial"/>
                        </a:rPr>
                        <a:t> </a:t>
                      </a:r>
                      <a:r>
                        <a:rPr sz="1400" b="1" dirty="0">
                          <a:solidFill>
                            <a:srgbClr val="CC0000"/>
                          </a:solidFill>
                          <a:latin typeface="Arial"/>
                          <a:cs typeface="Arial"/>
                        </a:rPr>
                        <a:t>2012)</a:t>
                      </a:r>
                      <a:endParaRPr sz="1400">
                        <a:latin typeface="Arial"/>
                        <a:cs typeface="Arial"/>
                      </a:endParaRPr>
                    </a:p>
                  </a:txBody>
                  <a:tcPr marL="0" marR="0" marT="0" marB="0">
                    <a:lnB w="19050">
                      <a:solidFill>
                        <a:srgbClr val="000000"/>
                      </a:solidFill>
                      <a:prstDash val="solid"/>
                    </a:lnB>
                  </a:tcPr>
                </a:tc>
                <a:extLst>
                  <a:ext uri="{0D108BD9-81ED-4DB2-BD59-A6C34878D82A}">
                    <a16:rowId xmlns:a16="http://schemas.microsoft.com/office/drawing/2014/main" val="10001"/>
                  </a:ext>
                </a:extLst>
              </a:tr>
              <a:tr h="411480">
                <a:tc>
                  <a:txBody>
                    <a:bodyPr/>
                    <a:lstStyle/>
                    <a:p>
                      <a:pPr marL="91440">
                        <a:lnSpc>
                          <a:spcPct val="100000"/>
                        </a:lnSpc>
                        <a:spcBef>
                          <a:spcPts val="860"/>
                        </a:spcBef>
                      </a:pPr>
                      <a:r>
                        <a:rPr sz="1400" b="1" dirty="0">
                          <a:latin typeface="Arial"/>
                          <a:cs typeface="Arial"/>
                        </a:rPr>
                        <a:t>TMH,</a:t>
                      </a:r>
                      <a:r>
                        <a:rPr sz="1400" b="1" spc="-35" dirty="0">
                          <a:latin typeface="Arial"/>
                          <a:cs typeface="Arial"/>
                        </a:rPr>
                        <a:t> </a:t>
                      </a:r>
                      <a:r>
                        <a:rPr sz="1400" b="1" dirty="0">
                          <a:latin typeface="Arial"/>
                          <a:cs typeface="Arial"/>
                        </a:rPr>
                        <a:t>Mumbai</a:t>
                      </a:r>
                      <a:endParaRPr sz="1400">
                        <a:latin typeface="Arial"/>
                        <a:cs typeface="Arial"/>
                      </a:endParaRPr>
                    </a:p>
                  </a:txBody>
                  <a:tcPr marL="0" marR="0" marT="109220" marB="0">
                    <a:lnT w="19050">
                      <a:solidFill>
                        <a:srgbClr val="000000"/>
                      </a:solidFill>
                      <a:prstDash val="solid"/>
                    </a:lnT>
                    <a:lnB w="9525">
                      <a:solidFill>
                        <a:srgbClr val="B4B4B4"/>
                      </a:solidFill>
                      <a:prstDash val="solid"/>
                    </a:lnB>
                  </a:tcPr>
                </a:tc>
                <a:tc>
                  <a:txBody>
                    <a:bodyPr/>
                    <a:lstStyle/>
                    <a:p>
                      <a:pPr marL="114935">
                        <a:lnSpc>
                          <a:spcPct val="100000"/>
                        </a:lnSpc>
                        <a:spcBef>
                          <a:spcPts val="860"/>
                        </a:spcBef>
                      </a:pPr>
                      <a:r>
                        <a:rPr sz="1400" dirty="0">
                          <a:latin typeface="Arial"/>
                          <a:cs typeface="Arial"/>
                        </a:rPr>
                        <a:t>25,541</a:t>
                      </a:r>
                      <a:endParaRPr sz="1400">
                        <a:latin typeface="Arial"/>
                        <a:cs typeface="Arial"/>
                      </a:endParaRPr>
                    </a:p>
                  </a:txBody>
                  <a:tcPr marL="0" marR="0" marT="109220" marB="0">
                    <a:lnT w="19050">
                      <a:solidFill>
                        <a:srgbClr val="000000"/>
                      </a:solidFill>
                      <a:prstDash val="solid"/>
                    </a:lnT>
                    <a:lnB w="9525">
                      <a:solidFill>
                        <a:srgbClr val="B4B4B4"/>
                      </a:solidFill>
                      <a:prstDash val="solid"/>
                    </a:lnB>
                  </a:tcPr>
                </a:tc>
                <a:tc>
                  <a:txBody>
                    <a:bodyPr/>
                    <a:lstStyle/>
                    <a:p>
                      <a:pPr marL="241300">
                        <a:lnSpc>
                          <a:spcPct val="100000"/>
                        </a:lnSpc>
                        <a:spcBef>
                          <a:spcPts val="860"/>
                        </a:spcBef>
                      </a:pPr>
                      <a:r>
                        <a:rPr sz="1400" dirty="0">
                          <a:latin typeface="Arial"/>
                          <a:cs typeface="Arial"/>
                        </a:rPr>
                        <a:t>10,136</a:t>
                      </a:r>
                      <a:endParaRPr sz="1400">
                        <a:latin typeface="Arial"/>
                        <a:cs typeface="Arial"/>
                      </a:endParaRPr>
                    </a:p>
                  </a:txBody>
                  <a:tcPr marL="0" marR="0" marT="109220" marB="0">
                    <a:lnT w="19050">
                      <a:solidFill>
                        <a:srgbClr val="000000"/>
                      </a:solidFill>
                      <a:prstDash val="solid"/>
                    </a:lnT>
                    <a:lnB w="9525">
                      <a:solidFill>
                        <a:srgbClr val="B4B4B4"/>
                      </a:solidFill>
                      <a:prstDash val="solid"/>
                    </a:lnB>
                  </a:tcPr>
                </a:tc>
                <a:tc>
                  <a:txBody>
                    <a:bodyPr/>
                    <a:lstStyle/>
                    <a:p>
                      <a:pPr marL="219710">
                        <a:lnSpc>
                          <a:spcPct val="100000"/>
                        </a:lnSpc>
                        <a:spcBef>
                          <a:spcPts val="860"/>
                        </a:spcBef>
                      </a:pPr>
                      <a:r>
                        <a:rPr sz="1400" spc="-5" dirty="0">
                          <a:latin typeface="Arial"/>
                          <a:cs typeface="Arial"/>
                        </a:rPr>
                        <a:t>40%</a:t>
                      </a:r>
                      <a:endParaRPr sz="1400">
                        <a:latin typeface="Arial"/>
                        <a:cs typeface="Arial"/>
                      </a:endParaRPr>
                    </a:p>
                  </a:txBody>
                  <a:tcPr marL="0" marR="0" marT="109220" marB="0">
                    <a:lnT w="19050">
                      <a:solidFill>
                        <a:srgbClr val="000000"/>
                      </a:solidFill>
                      <a:prstDash val="solid"/>
                    </a:lnT>
                    <a:lnB w="9525">
                      <a:solidFill>
                        <a:srgbClr val="B4B4B4"/>
                      </a:solidFill>
                      <a:prstDash val="solid"/>
                    </a:lnB>
                  </a:tcPr>
                </a:tc>
                <a:extLst>
                  <a:ext uri="{0D108BD9-81ED-4DB2-BD59-A6C34878D82A}">
                    <a16:rowId xmlns:a16="http://schemas.microsoft.com/office/drawing/2014/main" val="10002"/>
                  </a:ext>
                </a:extLst>
              </a:tr>
              <a:tr h="474980">
                <a:tc>
                  <a:txBody>
                    <a:bodyPr/>
                    <a:lstStyle/>
                    <a:p>
                      <a:pPr marL="91440">
                        <a:lnSpc>
                          <a:spcPct val="100000"/>
                        </a:lnSpc>
                        <a:spcBef>
                          <a:spcPts val="860"/>
                        </a:spcBef>
                      </a:pPr>
                      <a:r>
                        <a:rPr sz="1400" b="1" dirty="0">
                          <a:latin typeface="Arial"/>
                          <a:cs typeface="Arial"/>
                        </a:rPr>
                        <a:t>PGIMER,</a:t>
                      </a:r>
                      <a:r>
                        <a:rPr sz="1400" b="1" spc="-55" dirty="0">
                          <a:latin typeface="Arial"/>
                          <a:cs typeface="Arial"/>
                        </a:rPr>
                        <a:t> </a:t>
                      </a:r>
                      <a:r>
                        <a:rPr sz="1400" b="1" spc="-5" dirty="0">
                          <a:latin typeface="Arial"/>
                          <a:cs typeface="Arial"/>
                        </a:rPr>
                        <a:t>Chandigarh</a:t>
                      </a:r>
                      <a:endParaRPr sz="1400">
                        <a:latin typeface="Arial"/>
                        <a:cs typeface="Arial"/>
                      </a:endParaRPr>
                    </a:p>
                  </a:txBody>
                  <a:tcPr marL="0" marR="0" marT="109220" marB="0">
                    <a:lnT w="9525">
                      <a:solidFill>
                        <a:srgbClr val="B4B4B4"/>
                      </a:solidFill>
                      <a:prstDash val="solid"/>
                    </a:lnT>
                    <a:lnB w="9525">
                      <a:solidFill>
                        <a:srgbClr val="B4B4B4"/>
                      </a:solidFill>
                      <a:prstDash val="solid"/>
                    </a:lnB>
                  </a:tcPr>
                </a:tc>
                <a:tc>
                  <a:txBody>
                    <a:bodyPr/>
                    <a:lstStyle/>
                    <a:p>
                      <a:pPr marL="114935">
                        <a:lnSpc>
                          <a:spcPct val="100000"/>
                        </a:lnSpc>
                        <a:spcBef>
                          <a:spcPts val="860"/>
                        </a:spcBef>
                      </a:pPr>
                      <a:r>
                        <a:rPr sz="1400" dirty="0">
                          <a:latin typeface="Arial"/>
                          <a:cs typeface="Arial"/>
                        </a:rPr>
                        <a:t>17,182</a:t>
                      </a:r>
                      <a:endParaRPr sz="1400">
                        <a:latin typeface="Arial"/>
                        <a:cs typeface="Arial"/>
                      </a:endParaRPr>
                    </a:p>
                  </a:txBody>
                  <a:tcPr marL="0" marR="0" marT="109220" marB="0">
                    <a:lnT w="9525">
                      <a:solidFill>
                        <a:srgbClr val="B4B4B4"/>
                      </a:solidFill>
                      <a:prstDash val="solid"/>
                    </a:lnT>
                    <a:lnB w="9525">
                      <a:solidFill>
                        <a:srgbClr val="B4B4B4"/>
                      </a:solidFill>
                      <a:prstDash val="solid"/>
                    </a:lnB>
                  </a:tcPr>
                </a:tc>
                <a:tc>
                  <a:txBody>
                    <a:bodyPr/>
                    <a:lstStyle/>
                    <a:p>
                      <a:pPr marL="241300">
                        <a:lnSpc>
                          <a:spcPct val="100000"/>
                        </a:lnSpc>
                        <a:spcBef>
                          <a:spcPts val="860"/>
                        </a:spcBef>
                      </a:pPr>
                      <a:r>
                        <a:rPr sz="1400" spc="-20" dirty="0">
                          <a:latin typeface="Arial"/>
                          <a:cs typeface="Arial"/>
                        </a:rPr>
                        <a:t>11,136</a:t>
                      </a:r>
                      <a:endParaRPr sz="1400">
                        <a:latin typeface="Arial"/>
                        <a:cs typeface="Arial"/>
                      </a:endParaRPr>
                    </a:p>
                  </a:txBody>
                  <a:tcPr marL="0" marR="0" marT="109220" marB="0">
                    <a:lnT w="9525">
                      <a:solidFill>
                        <a:srgbClr val="B4B4B4"/>
                      </a:solidFill>
                      <a:prstDash val="solid"/>
                    </a:lnT>
                    <a:lnB w="9525">
                      <a:solidFill>
                        <a:srgbClr val="B4B4B4"/>
                      </a:solidFill>
                      <a:prstDash val="solid"/>
                    </a:lnB>
                  </a:tcPr>
                </a:tc>
                <a:tc>
                  <a:txBody>
                    <a:bodyPr/>
                    <a:lstStyle/>
                    <a:p>
                      <a:pPr marL="219710">
                        <a:lnSpc>
                          <a:spcPct val="100000"/>
                        </a:lnSpc>
                        <a:spcBef>
                          <a:spcPts val="860"/>
                        </a:spcBef>
                      </a:pPr>
                      <a:r>
                        <a:rPr sz="1400" spc="-5" dirty="0">
                          <a:latin typeface="Arial"/>
                          <a:cs typeface="Arial"/>
                        </a:rPr>
                        <a:t>65%</a:t>
                      </a:r>
                      <a:endParaRPr sz="1400">
                        <a:latin typeface="Arial"/>
                        <a:cs typeface="Arial"/>
                      </a:endParaRPr>
                    </a:p>
                  </a:txBody>
                  <a:tcPr marL="0" marR="0" marT="109220" marB="0">
                    <a:lnT w="9525">
                      <a:solidFill>
                        <a:srgbClr val="B4B4B4"/>
                      </a:solidFill>
                      <a:prstDash val="solid"/>
                    </a:lnT>
                    <a:lnB w="9525">
                      <a:solidFill>
                        <a:srgbClr val="B4B4B4"/>
                      </a:solidFill>
                      <a:prstDash val="solid"/>
                    </a:lnB>
                  </a:tcPr>
                </a:tc>
                <a:extLst>
                  <a:ext uri="{0D108BD9-81ED-4DB2-BD59-A6C34878D82A}">
                    <a16:rowId xmlns:a16="http://schemas.microsoft.com/office/drawing/2014/main" val="10003"/>
                  </a:ext>
                </a:extLst>
              </a:tr>
              <a:tr h="411480">
                <a:tc>
                  <a:txBody>
                    <a:bodyPr/>
                    <a:lstStyle/>
                    <a:p>
                      <a:pPr marL="91440">
                        <a:lnSpc>
                          <a:spcPct val="100000"/>
                        </a:lnSpc>
                        <a:spcBef>
                          <a:spcPts val="860"/>
                        </a:spcBef>
                      </a:pPr>
                      <a:r>
                        <a:rPr sz="1400" b="1" spc="-10" dirty="0">
                          <a:latin typeface="Arial"/>
                          <a:cs typeface="Arial"/>
                        </a:rPr>
                        <a:t>RCC,</a:t>
                      </a:r>
                      <a:r>
                        <a:rPr sz="1400" b="1" dirty="0">
                          <a:latin typeface="Arial"/>
                          <a:cs typeface="Arial"/>
                        </a:rPr>
                        <a:t> </a:t>
                      </a:r>
                      <a:r>
                        <a:rPr sz="1400" b="1" spc="-15" dirty="0">
                          <a:latin typeface="Arial"/>
                          <a:cs typeface="Arial"/>
                        </a:rPr>
                        <a:t>Trivandrum</a:t>
                      </a:r>
                      <a:endParaRPr sz="1400">
                        <a:latin typeface="Arial"/>
                        <a:cs typeface="Arial"/>
                      </a:endParaRPr>
                    </a:p>
                  </a:txBody>
                  <a:tcPr marL="0" marR="0" marT="109220" marB="0">
                    <a:lnT w="9525">
                      <a:solidFill>
                        <a:srgbClr val="B4B4B4"/>
                      </a:solidFill>
                      <a:prstDash val="solid"/>
                    </a:lnT>
                    <a:lnB w="9525">
                      <a:solidFill>
                        <a:srgbClr val="B4B4B4"/>
                      </a:solidFill>
                      <a:prstDash val="solid"/>
                    </a:lnB>
                  </a:tcPr>
                </a:tc>
                <a:tc>
                  <a:txBody>
                    <a:bodyPr/>
                    <a:lstStyle/>
                    <a:p>
                      <a:pPr marL="114935">
                        <a:lnSpc>
                          <a:spcPct val="100000"/>
                        </a:lnSpc>
                        <a:spcBef>
                          <a:spcPts val="860"/>
                        </a:spcBef>
                      </a:pPr>
                      <a:r>
                        <a:rPr sz="1400" dirty="0">
                          <a:latin typeface="Arial"/>
                          <a:cs typeface="Arial"/>
                        </a:rPr>
                        <a:t>23,206</a:t>
                      </a:r>
                      <a:endParaRPr sz="1400">
                        <a:latin typeface="Arial"/>
                        <a:cs typeface="Arial"/>
                      </a:endParaRPr>
                    </a:p>
                  </a:txBody>
                  <a:tcPr marL="0" marR="0" marT="109220" marB="0">
                    <a:lnT w="9525">
                      <a:solidFill>
                        <a:srgbClr val="B4B4B4"/>
                      </a:solidFill>
                      <a:prstDash val="solid"/>
                    </a:lnT>
                    <a:lnB w="9525">
                      <a:solidFill>
                        <a:srgbClr val="B4B4B4"/>
                      </a:solidFill>
                      <a:prstDash val="solid"/>
                    </a:lnB>
                  </a:tcPr>
                </a:tc>
                <a:tc>
                  <a:txBody>
                    <a:bodyPr/>
                    <a:lstStyle/>
                    <a:p>
                      <a:pPr marL="241300">
                        <a:lnSpc>
                          <a:spcPct val="100000"/>
                        </a:lnSpc>
                        <a:spcBef>
                          <a:spcPts val="860"/>
                        </a:spcBef>
                      </a:pPr>
                      <a:r>
                        <a:rPr sz="1400" dirty="0">
                          <a:latin typeface="Arial"/>
                          <a:cs typeface="Arial"/>
                        </a:rPr>
                        <a:t>13,544</a:t>
                      </a:r>
                      <a:endParaRPr sz="1400">
                        <a:latin typeface="Arial"/>
                        <a:cs typeface="Arial"/>
                      </a:endParaRPr>
                    </a:p>
                  </a:txBody>
                  <a:tcPr marL="0" marR="0" marT="109220" marB="0">
                    <a:lnT w="9525">
                      <a:solidFill>
                        <a:srgbClr val="B4B4B4"/>
                      </a:solidFill>
                      <a:prstDash val="solid"/>
                    </a:lnT>
                    <a:lnB w="9525">
                      <a:solidFill>
                        <a:srgbClr val="B4B4B4"/>
                      </a:solidFill>
                      <a:prstDash val="solid"/>
                    </a:lnB>
                  </a:tcPr>
                </a:tc>
                <a:tc>
                  <a:txBody>
                    <a:bodyPr/>
                    <a:lstStyle/>
                    <a:p>
                      <a:pPr marL="219710">
                        <a:lnSpc>
                          <a:spcPct val="100000"/>
                        </a:lnSpc>
                        <a:spcBef>
                          <a:spcPts val="860"/>
                        </a:spcBef>
                      </a:pPr>
                      <a:r>
                        <a:rPr sz="1400" spc="-5" dirty="0">
                          <a:latin typeface="Arial"/>
                          <a:cs typeface="Arial"/>
                        </a:rPr>
                        <a:t>58%</a:t>
                      </a:r>
                      <a:endParaRPr sz="1400">
                        <a:latin typeface="Arial"/>
                        <a:cs typeface="Arial"/>
                      </a:endParaRPr>
                    </a:p>
                  </a:txBody>
                  <a:tcPr marL="0" marR="0" marT="109220" marB="0">
                    <a:lnT w="9525">
                      <a:solidFill>
                        <a:srgbClr val="B4B4B4"/>
                      </a:solidFill>
                      <a:prstDash val="solid"/>
                    </a:lnT>
                    <a:lnB w="9525">
                      <a:solidFill>
                        <a:srgbClr val="B4B4B4"/>
                      </a:solidFill>
                      <a:prstDash val="solid"/>
                    </a:lnB>
                  </a:tcPr>
                </a:tc>
                <a:extLst>
                  <a:ext uri="{0D108BD9-81ED-4DB2-BD59-A6C34878D82A}">
                    <a16:rowId xmlns:a16="http://schemas.microsoft.com/office/drawing/2014/main" val="10004"/>
                  </a:ext>
                </a:extLst>
              </a:tr>
              <a:tr h="411480">
                <a:tc>
                  <a:txBody>
                    <a:bodyPr/>
                    <a:lstStyle/>
                    <a:p>
                      <a:pPr marL="91440">
                        <a:lnSpc>
                          <a:spcPct val="100000"/>
                        </a:lnSpc>
                        <a:spcBef>
                          <a:spcPts val="860"/>
                        </a:spcBef>
                      </a:pPr>
                      <a:r>
                        <a:rPr sz="1400" b="1" spc="-5" dirty="0">
                          <a:latin typeface="Arial"/>
                          <a:cs typeface="Arial"/>
                        </a:rPr>
                        <a:t>BBCI,</a:t>
                      </a:r>
                      <a:r>
                        <a:rPr sz="1400" b="1" spc="-15" dirty="0">
                          <a:latin typeface="Arial"/>
                          <a:cs typeface="Arial"/>
                        </a:rPr>
                        <a:t> </a:t>
                      </a:r>
                      <a:r>
                        <a:rPr sz="1400" b="1" dirty="0">
                          <a:latin typeface="Arial"/>
                          <a:cs typeface="Arial"/>
                        </a:rPr>
                        <a:t>Guwahati</a:t>
                      </a:r>
                      <a:endParaRPr sz="1400">
                        <a:latin typeface="Arial"/>
                        <a:cs typeface="Arial"/>
                      </a:endParaRPr>
                    </a:p>
                  </a:txBody>
                  <a:tcPr marL="0" marR="0" marT="109220" marB="0">
                    <a:lnT w="9525">
                      <a:solidFill>
                        <a:srgbClr val="B4B4B4"/>
                      </a:solidFill>
                      <a:prstDash val="solid"/>
                    </a:lnT>
                    <a:lnB w="9525">
                      <a:solidFill>
                        <a:srgbClr val="B4B4B4"/>
                      </a:solidFill>
                      <a:prstDash val="solid"/>
                    </a:lnB>
                  </a:tcPr>
                </a:tc>
                <a:tc>
                  <a:txBody>
                    <a:bodyPr/>
                    <a:lstStyle/>
                    <a:p>
                      <a:pPr marL="114935">
                        <a:lnSpc>
                          <a:spcPct val="100000"/>
                        </a:lnSpc>
                        <a:spcBef>
                          <a:spcPts val="860"/>
                        </a:spcBef>
                      </a:pPr>
                      <a:r>
                        <a:rPr sz="1400" dirty="0">
                          <a:latin typeface="Arial"/>
                          <a:cs typeface="Arial"/>
                        </a:rPr>
                        <a:t>22,562</a:t>
                      </a:r>
                      <a:endParaRPr sz="1400">
                        <a:latin typeface="Arial"/>
                        <a:cs typeface="Arial"/>
                      </a:endParaRPr>
                    </a:p>
                  </a:txBody>
                  <a:tcPr marL="0" marR="0" marT="109220" marB="0">
                    <a:lnT w="9525">
                      <a:solidFill>
                        <a:srgbClr val="B4B4B4"/>
                      </a:solidFill>
                      <a:prstDash val="solid"/>
                    </a:lnT>
                    <a:lnB w="9525">
                      <a:solidFill>
                        <a:srgbClr val="B4B4B4"/>
                      </a:solidFill>
                      <a:prstDash val="solid"/>
                    </a:lnB>
                  </a:tcPr>
                </a:tc>
                <a:tc>
                  <a:txBody>
                    <a:bodyPr/>
                    <a:lstStyle/>
                    <a:p>
                      <a:pPr marL="241300">
                        <a:lnSpc>
                          <a:spcPct val="100000"/>
                        </a:lnSpc>
                        <a:spcBef>
                          <a:spcPts val="860"/>
                        </a:spcBef>
                      </a:pPr>
                      <a:r>
                        <a:rPr sz="1400" dirty="0">
                          <a:latin typeface="Arial"/>
                          <a:cs typeface="Arial"/>
                        </a:rPr>
                        <a:t>7,882</a:t>
                      </a:r>
                      <a:endParaRPr sz="1400">
                        <a:latin typeface="Arial"/>
                        <a:cs typeface="Arial"/>
                      </a:endParaRPr>
                    </a:p>
                  </a:txBody>
                  <a:tcPr marL="0" marR="0" marT="109220" marB="0">
                    <a:lnT w="9525">
                      <a:solidFill>
                        <a:srgbClr val="B4B4B4"/>
                      </a:solidFill>
                      <a:prstDash val="solid"/>
                    </a:lnT>
                    <a:lnB w="9525">
                      <a:solidFill>
                        <a:srgbClr val="B4B4B4"/>
                      </a:solidFill>
                      <a:prstDash val="solid"/>
                    </a:lnB>
                  </a:tcPr>
                </a:tc>
                <a:tc>
                  <a:txBody>
                    <a:bodyPr/>
                    <a:lstStyle/>
                    <a:p>
                      <a:pPr marL="219710">
                        <a:lnSpc>
                          <a:spcPct val="100000"/>
                        </a:lnSpc>
                        <a:spcBef>
                          <a:spcPts val="860"/>
                        </a:spcBef>
                      </a:pPr>
                      <a:r>
                        <a:rPr sz="1400" spc="-5" dirty="0">
                          <a:latin typeface="Arial"/>
                          <a:cs typeface="Arial"/>
                        </a:rPr>
                        <a:t>35%</a:t>
                      </a:r>
                      <a:endParaRPr sz="1400">
                        <a:latin typeface="Arial"/>
                        <a:cs typeface="Arial"/>
                      </a:endParaRPr>
                    </a:p>
                  </a:txBody>
                  <a:tcPr marL="0" marR="0" marT="109220" marB="0">
                    <a:lnT w="9525">
                      <a:solidFill>
                        <a:srgbClr val="B4B4B4"/>
                      </a:solidFill>
                      <a:prstDash val="solid"/>
                    </a:lnT>
                    <a:lnB w="9525">
                      <a:solidFill>
                        <a:srgbClr val="B4B4B4"/>
                      </a:solidFill>
                      <a:prstDash val="solid"/>
                    </a:lnB>
                  </a:tcPr>
                </a:tc>
                <a:extLst>
                  <a:ext uri="{0D108BD9-81ED-4DB2-BD59-A6C34878D82A}">
                    <a16:rowId xmlns:a16="http://schemas.microsoft.com/office/drawing/2014/main" val="10005"/>
                  </a:ext>
                </a:extLst>
              </a:tr>
              <a:tr h="325120">
                <a:tc>
                  <a:txBody>
                    <a:bodyPr/>
                    <a:lstStyle/>
                    <a:p>
                      <a:pPr marL="91440">
                        <a:lnSpc>
                          <a:spcPts val="1600"/>
                        </a:lnSpc>
                        <a:spcBef>
                          <a:spcPts val="860"/>
                        </a:spcBef>
                      </a:pPr>
                      <a:r>
                        <a:rPr sz="1400" b="1" spc="-25" dirty="0">
                          <a:latin typeface="Arial"/>
                          <a:cs typeface="Arial"/>
                        </a:rPr>
                        <a:t>Total</a:t>
                      </a:r>
                      <a:endParaRPr sz="1400">
                        <a:latin typeface="Arial"/>
                        <a:cs typeface="Arial"/>
                      </a:endParaRPr>
                    </a:p>
                  </a:txBody>
                  <a:tcPr marL="0" marR="0" marT="109220" marB="0">
                    <a:lnT w="9525">
                      <a:solidFill>
                        <a:srgbClr val="B4B4B4"/>
                      </a:solidFill>
                      <a:prstDash val="solid"/>
                    </a:lnT>
                  </a:tcPr>
                </a:tc>
                <a:tc>
                  <a:txBody>
                    <a:bodyPr/>
                    <a:lstStyle/>
                    <a:p>
                      <a:pPr marL="114935">
                        <a:lnSpc>
                          <a:spcPts val="1600"/>
                        </a:lnSpc>
                        <a:spcBef>
                          <a:spcPts val="860"/>
                        </a:spcBef>
                      </a:pPr>
                      <a:r>
                        <a:rPr sz="1400" b="1" dirty="0">
                          <a:latin typeface="Arial"/>
                          <a:cs typeface="Arial"/>
                        </a:rPr>
                        <a:t>88,491</a:t>
                      </a:r>
                      <a:endParaRPr sz="1400">
                        <a:latin typeface="Arial"/>
                        <a:cs typeface="Arial"/>
                      </a:endParaRPr>
                    </a:p>
                  </a:txBody>
                  <a:tcPr marL="0" marR="0" marT="109220" marB="0">
                    <a:lnT w="9525">
                      <a:solidFill>
                        <a:srgbClr val="B4B4B4"/>
                      </a:solidFill>
                      <a:prstDash val="solid"/>
                    </a:lnT>
                  </a:tcPr>
                </a:tc>
                <a:tc>
                  <a:txBody>
                    <a:bodyPr/>
                    <a:lstStyle/>
                    <a:p>
                      <a:pPr marL="241300">
                        <a:lnSpc>
                          <a:spcPts val="1600"/>
                        </a:lnSpc>
                        <a:spcBef>
                          <a:spcPts val="860"/>
                        </a:spcBef>
                      </a:pPr>
                      <a:r>
                        <a:rPr sz="1400" b="1" dirty="0">
                          <a:latin typeface="Arial"/>
                          <a:cs typeface="Arial"/>
                        </a:rPr>
                        <a:t>42,698</a:t>
                      </a:r>
                      <a:endParaRPr sz="1400">
                        <a:latin typeface="Arial"/>
                        <a:cs typeface="Arial"/>
                      </a:endParaRPr>
                    </a:p>
                  </a:txBody>
                  <a:tcPr marL="0" marR="0" marT="109220" marB="0">
                    <a:lnT w="9525">
                      <a:solidFill>
                        <a:srgbClr val="B4B4B4"/>
                      </a:solidFill>
                      <a:prstDash val="solid"/>
                    </a:lnT>
                  </a:tcPr>
                </a:tc>
                <a:tc>
                  <a:txBody>
                    <a:bodyPr/>
                    <a:lstStyle/>
                    <a:p>
                      <a:pPr marL="219710">
                        <a:lnSpc>
                          <a:spcPts val="1600"/>
                        </a:lnSpc>
                        <a:spcBef>
                          <a:spcPts val="860"/>
                        </a:spcBef>
                      </a:pPr>
                      <a:r>
                        <a:rPr sz="1400" b="1" dirty="0">
                          <a:latin typeface="Arial"/>
                          <a:cs typeface="Arial"/>
                        </a:rPr>
                        <a:t>~50%</a:t>
                      </a:r>
                      <a:endParaRPr sz="1400">
                        <a:latin typeface="Arial"/>
                        <a:cs typeface="Arial"/>
                      </a:endParaRPr>
                    </a:p>
                  </a:txBody>
                  <a:tcPr marL="0" marR="0" marT="109220" marB="0">
                    <a:lnT w="9525">
                      <a:solidFill>
                        <a:srgbClr val="B4B4B4"/>
                      </a:solidFill>
                      <a:prstDash val="solid"/>
                    </a:lnT>
                  </a:tcPr>
                </a:tc>
                <a:extLst>
                  <a:ext uri="{0D108BD9-81ED-4DB2-BD59-A6C34878D82A}">
                    <a16:rowId xmlns:a16="http://schemas.microsoft.com/office/drawing/2014/main" val="10006"/>
                  </a:ext>
                </a:extLst>
              </a:tr>
            </a:tbl>
          </a:graphicData>
        </a:graphic>
      </p:graphicFrame>
      <p:sp>
        <p:nvSpPr>
          <p:cNvPr id="6" name="object 6"/>
          <p:cNvSpPr txBox="1"/>
          <p:nvPr/>
        </p:nvSpPr>
        <p:spPr>
          <a:xfrm>
            <a:off x="7596631" y="1313129"/>
            <a:ext cx="1557655" cy="269240"/>
          </a:xfrm>
          <a:prstGeom prst="rect">
            <a:avLst/>
          </a:prstGeom>
        </p:spPr>
        <p:txBody>
          <a:bodyPr vert="horz" wrap="square" lIns="0" tIns="12065" rIns="0" bIns="0" rtlCol="0">
            <a:spAutoFit/>
          </a:bodyPr>
          <a:lstStyle/>
          <a:p>
            <a:pPr marL="12700">
              <a:lnSpc>
                <a:spcPct val="100000"/>
              </a:lnSpc>
              <a:spcBef>
                <a:spcPts val="95"/>
              </a:spcBef>
            </a:pPr>
            <a:r>
              <a:rPr sz="1600" b="1" spc="-5" dirty="0">
                <a:latin typeface="Arial"/>
                <a:cs typeface="Arial"/>
              </a:rPr>
              <a:t>Expert</a:t>
            </a:r>
            <a:r>
              <a:rPr sz="1600" b="1" spc="-50" dirty="0">
                <a:latin typeface="Arial"/>
                <a:cs typeface="Arial"/>
              </a:rPr>
              <a:t> </a:t>
            </a:r>
            <a:r>
              <a:rPr sz="1600" b="1" spc="-5" dirty="0">
                <a:latin typeface="Arial"/>
                <a:cs typeface="Arial"/>
              </a:rPr>
              <a:t>opinions</a:t>
            </a:r>
            <a:endParaRPr sz="1600">
              <a:latin typeface="Arial"/>
              <a:cs typeface="Arial"/>
            </a:endParaRPr>
          </a:p>
        </p:txBody>
      </p:sp>
      <p:sp>
        <p:nvSpPr>
          <p:cNvPr id="7" name="object 7"/>
          <p:cNvSpPr/>
          <p:nvPr/>
        </p:nvSpPr>
        <p:spPr>
          <a:xfrm>
            <a:off x="7572756" y="1610867"/>
            <a:ext cx="4289425" cy="0"/>
          </a:xfrm>
          <a:custGeom>
            <a:avLst/>
            <a:gdLst/>
            <a:ahLst/>
            <a:cxnLst/>
            <a:rect l="l" t="t" r="r" b="b"/>
            <a:pathLst>
              <a:path w="4289425">
                <a:moveTo>
                  <a:pt x="0" y="0"/>
                </a:moveTo>
                <a:lnTo>
                  <a:pt x="4289425" y="0"/>
                </a:lnTo>
              </a:path>
            </a:pathLst>
          </a:custGeom>
          <a:ln w="9144">
            <a:solidFill>
              <a:srgbClr val="000000"/>
            </a:solidFill>
          </a:ln>
        </p:spPr>
        <p:txBody>
          <a:bodyPr wrap="square" lIns="0" tIns="0" rIns="0" bIns="0" rtlCol="0"/>
          <a:lstStyle/>
          <a:p>
            <a:endParaRPr/>
          </a:p>
        </p:txBody>
      </p:sp>
      <p:sp>
        <p:nvSpPr>
          <p:cNvPr id="8" name="object 8"/>
          <p:cNvSpPr txBox="1"/>
          <p:nvPr/>
        </p:nvSpPr>
        <p:spPr>
          <a:xfrm>
            <a:off x="7596631" y="1730501"/>
            <a:ext cx="4243070" cy="3228340"/>
          </a:xfrm>
          <a:prstGeom prst="rect">
            <a:avLst/>
          </a:prstGeom>
        </p:spPr>
        <p:txBody>
          <a:bodyPr vert="horz" wrap="square" lIns="0" tIns="13335" rIns="0" bIns="0" rtlCol="0">
            <a:spAutoFit/>
          </a:bodyPr>
          <a:lstStyle/>
          <a:p>
            <a:pPr marL="190500" indent="-177800">
              <a:lnSpc>
                <a:spcPct val="100000"/>
              </a:lnSpc>
              <a:spcBef>
                <a:spcPts val="105"/>
              </a:spcBef>
              <a:buChar char="•"/>
              <a:tabLst>
                <a:tab pos="191135" algn="l"/>
              </a:tabLst>
            </a:pPr>
            <a:r>
              <a:rPr sz="1400" dirty="0">
                <a:latin typeface="Arial"/>
                <a:cs typeface="Arial"/>
              </a:rPr>
              <a:t>“…only </a:t>
            </a:r>
            <a:r>
              <a:rPr sz="1400" b="1" dirty="0">
                <a:latin typeface="Arial"/>
                <a:cs typeface="Arial"/>
              </a:rPr>
              <a:t>30% </a:t>
            </a:r>
            <a:r>
              <a:rPr sz="1400" dirty="0">
                <a:latin typeface="Arial"/>
                <a:cs typeface="Arial"/>
              </a:rPr>
              <a:t>of the patients complete</a:t>
            </a:r>
            <a:r>
              <a:rPr sz="1400" spc="-180" dirty="0">
                <a:latin typeface="Arial"/>
                <a:cs typeface="Arial"/>
              </a:rPr>
              <a:t> </a:t>
            </a:r>
            <a:r>
              <a:rPr sz="1400" dirty="0">
                <a:latin typeface="Arial"/>
                <a:cs typeface="Arial"/>
              </a:rPr>
              <a:t>the</a:t>
            </a:r>
            <a:endParaRPr sz="1400">
              <a:latin typeface="Arial"/>
              <a:cs typeface="Arial"/>
            </a:endParaRPr>
          </a:p>
          <a:p>
            <a:pPr marL="190500">
              <a:lnSpc>
                <a:spcPct val="100000"/>
              </a:lnSpc>
            </a:pPr>
            <a:r>
              <a:rPr sz="1400" spc="-5" dirty="0">
                <a:latin typeface="Arial"/>
                <a:cs typeface="Arial"/>
              </a:rPr>
              <a:t>treatment.”</a:t>
            </a:r>
            <a:endParaRPr sz="1400">
              <a:latin typeface="Arial"/>
              <a:cs typeface="Arial"/>
            </a:endParaRPr>
          </a:p>
          <a:p>
            <a:pPr marL="2729865">
              <a:lnSpc>
                <a:spcPct val="100000"/>
              </a:lnSpc>
              <a:spcBef>
                <a:spcPts val="610"/>
              </a:spcBef>
            </a:pPr>
            <a:r>
              <a:rPr sz="1200" i="1" spc="-10" dirty="0">
                <a:latin typeface="Arial"/>
                <a:cs typeface="Arial"/>
              </a:rPr>
              <a:t>-Director, </a:t>
            </a:r>
            <a:r>
              <a:rPr sz="1200" i="1" spc="-5" dirty="0">
                <a:latin typeface="Arial"/>
                <a:cs typeface="Arial"/>
              </a:rPr>
              <a:t>Homi</a:t>
            </a:r>
            <a:r>
              <a:rPr sz="1200" i="1" spc="-35" dirty="0">
                <a:latin typeface="Arial"/>
                <a:cs typeface="Arial"/>
              </a:rPr>
              <a:t> </a:t>
            </a:r>
            <a:r>
              <a:rPr sz="1200" i="1" spc="-5" dirty="0">
                <a:latin typeface="Arial"/>
                <a:cs typeface="Arial"/>
              </a:rPr>
              <a:t>Bhaba</a:t>
            </a:r>
            <a:endParaRPr sz="1200">
              <a:latin typeface="Arial"/>
              <a:cs typeface="Arial"/>
            </a:endParaRPr>
          </a:p>
          <a:p>
            <a:pPr>
              <a:lnSpc>
                <a:spcPct val="100000"/>
              </a:lnSpc>
              <a:spcBef>
                <a:spcPts val="40"/>
              </a:spcBef>
            </a:pPr>
            <a:endParaRPr sz="1000">
              <a:latin typeface="Times New Roman"/>
              <a:cs typeface="Times New Roman"/>
            </a:endParaRPr>
          </a:p>
          <a:p>
            <a:pPr marL="190500" marR="555625" indent="-177800">
              <a:lnSpc>
                <a:spcPct val="100000"/>
              </a:lnSpc>
              <a:buChar char="•"/>
              <a:tabLst>
                <a:tab pos="191135" algn="l"/>
              </a:tabLst>
            </a:pPr>
            <a:r>
              <a:rPr sz="1400" dirty="0">
                <a:latin typeface="Arial"/>
                <a:cs typeface="Arial"/>
              </a:rPr>
              <a:t>“…only </a:t>
            </a:r>
            <a:r>
              <a:rPr sz="1400" b="1" dirty="0">
                <a:latin typeface="Arial"/>
                <a:cs typeface="Arial"/>
              </a:rPr>
              <a:t>2 </a:t>
            </a:r>
            <a:r>
              <a:rPr sz="1400" b="1" spc="-5" dirty="0">
                <a:latin typeface="Arial"/>
                <a:cs typeface="Arial"/>
              </a:rPr>
              <a:t>out of </a:t>
            </a:r>
            <a:r>
              <a:rPr sz="1400" b="1" dirty="0">
                <a:latin typeface="Arial"/>
                <a:cs typeface="Arial"/>
              </a:rPr>
              <a:t>10 </a:t>
            </a:r>
            <a:r>
              <a:rPr sz="1400" dirty="0">
                <a:latin typeface="Arial"/>
                <a:cs typeface="Arial"/>
              </a:rPr>
              <a:t>patients </a:t>
            </a:r>
            <a:r>
              <a:rPr sz="1400" spc="-5" dirty="0">
                <a:latin typeface="Arial"/>
                <a:cs typeface="Arial"/>
              </a:rPr>
              <a:t>visiting my</a:t>
            </a:r>
            <a:r>
              <a:rPr sz="1400" spc="-145" dirty="0">
                <a:latin typeface="Arial"/>
                <a:cs typeface="Arial"/>
              </a:rPr>
              <a:t> </a:t>
            </a:r>
            <a:r>
              <a:rPr sz="1400" dirty="0">
                <a:latin typeface="Arial"/>
                <a:cs typeface="Arial"/>
              </a:rPr>
              <a:t>clinic  </a:t>
            </a:r>
            <a:r>
              <a:rPr sz="1400" spc="-5" dirty="0">
                <a:latin typeface="Arial"/>
                <a:cs typeface="Arial"/>
              </a:rPr>
              <a:t>actually seek</a:t>
            </a:r>
            <a:r>
              <a:rPr sz="1400" spc="-70" dirty="0">
                <a:latin typeface="Arial"/>
                <a:cs typeface="Arial"/>
              </a:rPr>
              <a:t> </a:t>
            </a:r>
            <a:r>
              <a:rPr sz="1400" spc="-5" dirty="0">
                <a:latin typeface="Arial"/>
                <a:cs typeface="Arial"/>
              </a:rPr>
              <a:t>treatment.”</a:t>
            </a:r>
            <a:endParaRPr sz="1400">
              <a:latin typeface="Arial"/>
              <a:cs typeface="Arial"/>
            </a:endParaRPr>
          </a:p>
          <a:p>
            <a:pPr marL="2249805">
              <a:lnSpc>
                <a:spcPct val="100000"/>
              </a:lnSpc>
              <a:spcBef>
                <a:spcPts val="610"/>
              </a:spcBef>
            </a:pPr>
            <a:r>
              <a:rPr sz="1200" spc="-10" dirty="0">
                <a:latin typeface="Arial"/>
                <a:cs typeface="Arial"/>
              </a:rPr>
              <a:t>-</a:t>
            </a:r>
            <a:r>
              <a:rPr sz="1200" i="1" spc="-10" dirty="0">
                <a:latin typeface="Arial"/>
                <a:cs typeface="Arial"/>
              </a:rPr>
              <a:t>Director, </a:t>
            </a:r>
            <a:r>
              <a:rPr sz="1200" i="1" spc="-5" dirty="0">
                <a:latin typeface="Arial"/>
                <a:cs typeface="Arial"/>
              </a:rPr>
              <a:t>Sarvodaya</a:t>
            </a:r>
            <a:r>
              <a:rPr sz="1200" i="1" spc="-65" dirty="0">
                <a:latin typeface="Arial"/>
                <a:cs typeface="Arial"/>
              </a:rPr>
              <a:t> </a:t>
            </a:r>
            <a:r>
              <a:rPr sz="1200" i="1" dirty="0">
                <a:latin typeface="Arial"/>
                <a:cs typeface="Arial"/>
              </a:rPr>
              <a:t>Hospital</a:t>
            </a:r>
            <a:endParaRPr sz="1200">
              <a:latin typeface="Arial"/>
              <a:cs typeface="Arial"/>
            </a:endParaRPr>
          </a:p>
          <a:p>
            <a:pPr>
              <a:lnSpc>
                <a:spcPct val="100000"/>
              </a:lnSpc>
              <a:spcBef>
                <a:spcPts val="40"/>
              </a:spcBef>
            </a:pPr>
            <a:endParaRPr sz="1000">
              <a:latin typeface="Times New Roman"/>
              <a:cs typeface="Times New Roman"/>
            </a:endParaRPr>
          </a:p>
          <a:p>
            <a:pPr marL="190500" indent="-177800">
              <a:lnSpc>
                <a:spcPct val="100000"/>
              </a:lnSpc>
              <a:buChar char="•"/>
              <a:tabLst>
                <a:tab pos="191135" algn="l"/>
              </a:tabLst>
            </a:pPr>
            <a:r>
              <a:rPr sz="1400" dirty="0">
                <a:latin typeface="Arial"/>
                <a:cs typeface="Arial"/>
              </a:rPr>
              <a:t>“…around </a:t>
            </a:r>
            <a:r>
              <a:rPr sz="1400" b="1" dirty="0">
                <a:latin typeface="Arial"/>
                <a:cs typeface="Arial"/>
              </a:rPr>
              <a:t>25% </a:t>
            </a:r>
            <a:r>
              <a:rPr sz="1400" dirty="0">
                <a:latin typeface="Arial"/>
                <a:cs typeface="Arial"/>
              </a:rPr>
              <a:t>of the patients </a:t>
            </a:r>
            <a:r>
              <a:rPr sz="1400" spc="-5" dirty="0">
                <a:latin typeface="Arial"/>
                <a:cs typeface="Arial"/>
              </a:rPr>
              <a:t>drop-off</a:t>
            </a:r>
            <a:r>
              <a:rPr sz="1400" spc="-200" dirty="0">
                <a:latin typeface="Arial"/>
                <a:cs typeface="Arial"/>
              </a:rPr>
              <a:t> </a:t>
            </a:r>
            <a:r>
              <a:rPr sz="1400" dirty="0">
                <a:latin typeface="Arial"/>
                <a:cs typeface="Arial"/>
              </a:rPr>
              <a:t>before</a:t>
            </a:r>
            <a:endParaRPr sz="1400">
              <a:latin typeface="Arial"/>
              <a:cs typeface="Arial"/>
            </a:endParaRPr>
          </a:p>
          <a:p>
            <a:pPr marL="190500">
              <a:lnSpc>
                <a:spcPct val="100000"/>
              </a:lnSpc>
            </a:pPr>
            <a:r>
              <a:rPr sz="1400" spc="-5" dirty="0">
                <a:latin typeface="Arial"/>
                <a:cs typeface="Arial"/>
              </a:rPr>
              <a:t>starting </a:t>
            </a:r>
            <a:r>
              <a:rPr sz="1400" dirty="0">
                <a:latin typeface="Arial"/>
                <a:cs typeface="Arial"/>
              </a:rPr>
              <a:t>the</a:t>
            </a:r>
            <a:r>
              <a:rPr sz="1400" spc="-75" dirty="0">
                <a:latin typeface="Arial"/>
                <a:cs typeface="Arial"/>
              </a:rPr>
              <a:t> </a:t>
            </a:r>
            <a:r>
              <a:rPr sz="1400" spc="-5" dirty="0">
                <a:latin typeface="Arial"/>
                <a:cs typeface="Arial"/>
              </a:rPr>
              <a:t>treatment.”</a:t>
            </a:r>
            <a:endParaRPr sz="1400">
              <a:latin typeface="Arial"/>
              <a:cs typeface="Arial"/>
            </a:endParaRPr>
          </a:p>
          <a:p>
            <a:pPr marL="1565275">
              <a:lnSpc>
                <a:spcPct val="100000"/>
              </a:lnSpc>
              <a:spcBef>
                <a:spcPts val="610"/>
              </a:spcBef>
            </a:pPr>
            <a:r>
              <a:rPr sz="1200" dirty="0">
                <a:latin typeface="Arial"/>
                <a:cs typeface="Arial"/>
              </a:rPr>
              <a:t>-</a:t>
            </a:r>
            <a:r>
              <a:rPr sz="1200" i="1" dirty="0">
                <a:latin typeface="Arial"/>
                <a:cs typeface="Arial"/>
              </a:rPr>
              <a:t>President, </a:t>
            </a:r>
            <a:r>
              <a:rPr sz="1200" i="1" spc="-5" dirty="0">
                <a:latin typeface="Arial"/>
                <a:cs typeface="Arial"/>
              </a:rPr>
              <a:t>Molecular </a:t>
            </a:r>
            <a:r>
              <a:rPr sz="1200" i="1" dirty="0">
                <a:latin typeface="Arial"/>
                <a:cs typeface="Arial"/>
              </a:rPr>
              <a:t>Oncology</a:t>
            </a:r>
            <a:r>
              <a:rPr sz="1200" i="1" spc="-105" dirty="0">
                <a:latin typeface="Arial"/>
                <a:cs typeface="Arial"/>
              </a:rPr>
              <a:t> </a:t>
            </a:r>
            <a:r>
              <a:rPr sz="1200" i="1" spc="-5" dirty="0">
                <a:latin typeface="Arial"/>
                <a:cs typeface="Arial"/>
              </a:rPr>
              <a:t>Society</a:t>
            </a:r>
            <a:endParaRPr sz="1200">
              <a:latin typeface="Arial"/>
              <a:cs typeface="Arial"/>
            </a:endParaRPr>
          </a:p>
          <a:p>
            <a:pPr>
              <a:lnSpc>
                <a:spcPct val="100000"/>
              </a:lnSpc>
              <a:spcBef>
                <a:spcPts val="40"/>
              </a:spcBef>
            </a:pPr>
            <a:endParaRPr sz="1000">
              <a:latin typeface="Times New Roman"/>
              <a:cs typeface="Times New Roman"/>
            </a:endParaRPr>
          </a:p>
          <a:p>
            <a:pPr marL="190500" indent="-177800">
              <a:lnSpc>
                <a:spcPct val="100000"/>
              </a:lnSpc>
              <a:buChar char="•"/>
              <a:tabLst>
                <a:tab pos="191135" algn="l"/>
              </a:tabLst>
            </a:pPr>
            <a:r>
              <a:rPr sz="1400" spc="-5" dirty="0">
                <a:latin typeface="Arial"/>
                <a:cs typeface="Arial"/>
              </a:rPr>
              <a:t>“…abandonment </a:t>
            </a:r>
            <a:r>
              <a:rPr sz="1400" dirty="0">
                <a:latin typeface="Arial"/>
                <a:cs typeface="Arial"/>
              </a:rPr>
              <a:t>rate </a:t>
            </a:r>
            <a:r>
              <a:rPr sz="1400" spc="-5" dirty="0">
                <a:latin typeface="Arial"/>
                <a:cs typeface="Arial"/>
              </a:rPr>
              <a:t>today has been </a:t>
            </a:r>
            <a:r>
              <a:rPr sz="1400" dirty="0">
                <a:latin typeface="Arial"/>
                <a:cs typeface="Arial"/>
              </a:rPr>
              <a:t>reduced</a:t>
            </a:r>
            <a:r>
              <a:rPr sz="1400" spc="-165" dirty="0">
                <a:latin typeface="Arial"/>
                <a:cs typeface="Arial"/>
              </a:rPr>
              <a:t> </a:t>
            </a:r>
            <a:r>
              <a:rPr sz="1400" dirty="0">
                <a:latin typeface="Arial"/>
                <a:cs typeface="Arial"/>
              </a:rPr>
              <a:t>to</a:t>
            </a:r>
            <a:endParaRPr sz="1400">
              <a:latin typeface="Arial"/>
              <a:cs typeface="Arial"/>
            </a:endParaRPr>
          </a:p>
          <a:p>
            <a:pPr marL="190500">
              <a:lnSpc>
                <a:spcPct val="100000"/>
              </a:lnSpc>
            </a:pPr>
            <a:r>
              <a:rPr sz="1400" b="1" spc="-10" dirty="0">
                <a:latin typeface="Arial"/>
                <a:cs typeface="Arial"/>
              </a:rPr>
              <a:t>20%.</a:t>
            </a:r>
            <a:r>
              <a:rPr sz="1400" spc="-10" dirty="0">
                <a:latin typeface="Arial"/>
                <a:cs typeface="Arial"/>
              </a:rPr>
              <a:t>”</a:t>
            </a:r>
            <a:endParaRPr sz="1400">
              <a:latin typeface="Arial"/>
              <a:cs typeface="Arial"/>
            </a:endParaRPr>
          </a:p>
          <a:p>
            <a:pPr marL="1617345">
              <a:lnSpc>
                <a:spcPct val="100000"/>
              </a:lnSpc>
              <a:spcBef>
                <a:spcPts val="610"/>
              </a:spcBef>
            </a:pPr>
            <a:r>
              <a:rPr sz="1200" i="1" dirty="0">
                <a:latin typeface="Arial"/>
                <a:cs typeface="Arial"/>
              </a:rPr>
              <a:t>-Senior Consultant, Bai Jerbai</a:t>
            </a:r>
            <a:r>
              <a:rPr sz="1200" i="1" spc="-175" dirty="0">
                <a:latin typeface="Arial"/>
                <a:cs typeface="Arial"/>
              </a:rPr>
              <a:t> </a:t>
            </a:r>
            <a:r>
              <a:rPr sz="1200" i="1" dirty="0">
                <a:latin typeface="Arial"/>
                <a:cs typeface="Arial"/>
              </a:rPr>
              <a:t>Hospital</a:t>
            </a:r>
            <a:endParaRPr sz="1200">
              <a:latin typeface="Arial"/>
              <a:cs typeface="Arial"/>
            </a:endParaRPr>
          </a:p>
        </p:txBody>
      </p:sp>
      <p:sp>
        <p:nvSpPr>
          <p:cNvPr id="9" name="object 9"/>
          <p:cNvSpPr txBox="1"/>
          <p:nvPr/>
        </p:nvSpPr>
        <p:spPr>
          <a:xfrm>
            <a:off x="358241" y="1310386"/>
            <a:ext cx="5278755" cy="269240"/>
          </a:xfrm>
          <a:prstGeom prst="rect">
            <a:avLst/>
          </a:prstGeom>
        </p:spPr>
        <p:txBody>
          <a:bodyPr vert="horz" wrap="square" lIns="0" tIns="12065" rIns="0" bIns="0" rtlCol="0">
            <a:spAutoFit/>
          </a:bodyPr>
          <a:lstStyle/>
          <a:p>
            <a:pPr marL="12700">
              <a:lnSpc>
                <a:spcPct val="100000"/>
              </a:lnSpc>
              <a:spcBef>
                <a:spcPts val="95"/>
              </a:spcBef>
            </a:pPr>
            <a:r>
              <a:rPr sz="1600" b="1" spc="-5" dirty="0">
                <a:latin typeface="Arial"/>
                <a:cs typeface="Arial"/>
              </a:rPr>
              <a:t>~25% of total LI patients seek treatment (~50% of</a:t>
            </a:r>
            <a:r>
              <a:rPr sz="1600" b="1" spc="185" dirty="0">
                <a:latin typeface="Arial"/>
                <a:cs typeface="Arial"/>
              </a:rPr>
              <a:t> </a:t>
            </a:r>
            <a:r>
              <a:rPr sz="1600" b="1" spc="-15" dirty="0">
                <a:latin typeface="Arial"/>
                <a:cs typeface="Arial"/>
              </a:rPr>
              <a:t>50%)</a:t>
            </a:r>
            <a:endParaRPr sz="1600">
              <a:latin typeface="Arial"/>
              <a:cs typeface="Arial"/>
            </a:endParaRPr>
          </a:p>
        </p:txBody>
      </p:sp>
      <p:sp>
        <p:nvSpPr>
          <p:cNvPr id="10" name="object 10"/>
          <p:cNvSpPr/>
          <p:nvPr/>
        </p:nvSpPr>
        <p:spPr>
          <a:xfrm>
            <a:off x="335279" y="1610867"/>
            <a:ext cx="6898005" cy="0"/>
          </a:xfrm>
          <a:custGeom>
            <a:avLst/>
            <a:gdLst/>
            <a:ahLst/>
            <a:cxnLst/>
            <a:rect l="l" t="t" r="r" b="b"/>
            <a:pathLst>
              <a:path w="6898005">
                <a:moveTo>
                  <a:pt x="0" y="0"/>
                </a:moveTo>
                <a:lnTo>
                  <a:pt x="6897751" y="0"/>
                </a:lnTo>
              </a:path>
            </a:pathLst>
          </a:custGeom>
          <a:ln w="9144">
            <a:solidFill>
              <a:srgbClr val="000000"/>
            </a:solidFill>
          </a:ln>
        </p:spPr>
        <p:txBody>
          <a:bodyPr wrap="square" lIns="0" tIns="0" rIns="0" bIns="0" rtlCol="0"/>
          <a:lstStyle/>
          <a:p>
            <a:endParaRPr/>
          </a:p>
        </p:txBody>
      </p:sp>
      <p:sp>
        <p:nvSpPr>
          <p:cNvPr id="11" name="object 11"/>
          <p:cNvSpPr/>
          <p:nvPr/>
        </p:nvSpPr>
        <p:spPr>
          <a:xfrm>
            <a:off x="8382" y="90677"/>
            <a:ext cx="318770" cy="317500"/>
          </a:xfrm>
          <a:custGeom>
            <a:avLst/>
            <a:gdLst/>
            <a:ahLst/>
            <a:cxnLst/>
            <a:rect l="l" t="t" r="r" b="b"/>
            <a:pathLst>
              <a:path w="318770" h="317500">
                <a:moveTo>
                  <a:pt x="0" y="158496"/>
                </a:moveTo>
                <a:lnTo>
                  <a:pt x="8119" y="108411"/>
                </a:lnTo>
                <a:lnTo>
                  <a:pt x="30727" y="64904"/>
                </a:lnTo>
                <a:lnTo>
                  <a:pt x="65202" y="30589"/>
                </a:lnTo>
                <a:lnTo>
                  <a:pt x="108919" y="8083"/>
                </a:lnTo>
                <a:lnTo>
                  <a:pt x="159258" y="0"/>
                </a:lnTo>
                <a:lnTo>
                  <a:pt x="209597" y="8083"/>
                </a:lnTo>
                <a:lnTo>
                  <a:pt x="253315" y="30589"/>
                </a:lnTo>
                <a:lnTo>
                  <a:pt x="287789" y="64904"/>
                </a:lnTo>
                <a:lnTo>
                  <a:pt x="310397" y="108411"/>
                </a:lnTo>
                <a:lnTo>
                  <a:pt x="318516" y="158496"/>
                </a:lnTo>
                <a:lnTo>
                  <a:pt x="310397" y="208580"/>
                </a:lnTo>
                <a:lnTo>
                  <a:pt x="287789" y="252087"/>
                </a:lnTo>
                <a:lnTo>
                  <a:pt x="253315" y="286402"/>
                </a:lnTo>
                <a:lnTo>
                  <a:pt x="209597" y="308908"/>
                </a:lnTo>
                <a:lnTo>
                  <a:pt x="159258" y="316992"/>
                </a:lnTo>
                <a:lnTo>
                  <a:pt x="108919" y="308908"/>
                </a:lnTo>
                <a:lnTo>
                  <a:pt x="65202" y="286402"/>
                </a:lnTo>
                <a:lnTo>
                  <a:pt x="30727" y="252087"/>
                </a:lnTo>
                <a:lnTo>
                  <a:pt x="8119" y="208580"/>
                </a:lnTo>
                <a:lnTo>
                  <a:pt x="0" y="158496"/>
                </a:lnTo>
                <a:close/>
              </a:path>
            </a:pathLst>
          </a:custGeom>
          <a:ln w="19812">
            <a:solidFill>
              <a:srgbClr val="CC0000"/>
            </a:solidFill>
          </a:ln>
        </p:spPr>
        <p:txBody>
          <a:bodyPr wrap="square" lIns="0" tIns="0" rIns="0" bIns="0" rtlCol="0"/>
          <a:lstStyle/>
          <a:p>
            <a:endParaRPr/>
          </a:p>
        </p:txBody>
      </p:sp>
      <p:sp>
        <p:nvSpPr>
          <p:cNvPr id="12" name="object 12"/>
          <p:cNvSpPr txBox="1"/>
          <p:nvPr/>
        </p:nvSpPr>
        <p:spPr>
          <a:xfrm>
            <a:off x="97332" y="109219"/>
            <a:ext cx="138430" cy="269240"/>
          </a:xfrm>
          <a:prstGeom prst="rect">
            <a:avLst/>
          </a:prstGeom>
        </p:spPr>
        <p:txBody>
          <a:bodyPr vert="horz" wrap="square" lIns="0" tIns="12065" rIns="0" bIns="0" rtlCol="0">
            <a:spAutoFit/>
          </a:bodyPr>
          <a:lstStyle/>
          <a:p>
            <a:pPr marL="12700">
              <a:lnSpc>
                <a:spcPct val="100000"/>
              </a:lnSpc>
              <a:spcBef>
                <a:spcPts val="95"/>
              </a:spcBef>
            </a:pPr>
            <a:r>
              <a:rPr sz="1600" b="1" spc="-5" dirty="0">
                <a:solidFill>
                  <a:srgbClr val="CC0000"/>
                </a:solidFill>
                <a:latin typeface="Arial"/>
                <a:cs typeface="Arial"/>
              </a:rPr>
              <a:t>4</a:t>
            </a:r>
            <a:endParaRPr sz="1600">
              <a:latin typeface="Arial"/>
              <a:cs typeface="Arial"/>
            </a:endParaRPr>
          </a:p>
        </p:txBody>
      </p:sp>
      <p:sp>
        <p:nvSpPr>
          <p:cNvPr id="13" name="object 13"/>
          <p:cNvSpPr/>
          <p:nvPr/>
        </p:nvSpPr>
        <p:spPr>
          <a:xfrm>
            <a:off x="0" y="944880"/>
            <a:ext cx="2087880" cy="257810"/>
          </a:xfrm>
          <a:custGeom>
            <a:avLst/>
            <a:gdLst/>
            <a:ahLst/>
            <a:cxnLst/>
            <a:rect l="l" t="t" r="r" b="b"/>
            <a:pathLst>
              <a:path w="2087880" h="257809">
                <a:moveTo>
                  <a:pt x="2087880" y="0"/>
                </a:moveTo>
                <a:lnTo>
                  <a:pt x="0" y="0"/>
                </a:lnTo>
                <a:lnTo>
                  <a:pt x="0" y="257556"/>
                </a:lnTo>
                <a:lnTo>
                  <a:pt x="2033143" y="257556"/>
                </a:lnTo>
                <a:lnTo>
                  <a:pt x="2087880" y="0"/>
                </a:lnTo>
                <a:close/>
              </a:path>
            </a:pathLst>
          </a:custGeom>
          <a:solidFill>
            <a:srgbClr val="5C5C5C"/>
          </a:solidFill>
        </p:spPr>
        <p:txBody>
          <a:bodyPr wrap="square" lIns="0" tIns="0" rIns="0" bIns="0" rtlCol="0"/>
          <a:lstStyle/>
          <a:p>
            <a:endParaRPr/>
          </a:p>
        </p:txBody>
      </p:sp>
      <p:sp>
        <p:nvSpPr>
          <p:cNvPr id="14" name="object 14"/>
          <p:cNvSpPr txBox="1"/>
          <p:nvPr/>
        </p:nvSpPr>
        <p:spPr>
          <a:xfrm>
            <a:off x="347573" y="963548"/>
            <a:ext cx="1414145" cy="208279"/>
          </a:xfrm>
          <a:prstGeom prst="rect">
            <a:avLst/>
          </a:prstGeom>
        </p:spPr>
        <p:txBody>
          <a:bodyPr vert="horz" wrap="square" lIns="0" tIns="12700" rIns="0" bIns="0" rtlCol="0">
            <a:spAutoFit/>
          </a:bodyPr>
          <a:lstStyle/>
          <a:p>
            <a:pPr marL="12700">
              <a:lnSpc>
                <a:spcPct val="100000"/>
              </a:lnSpc>
              <a:spcBef>
                <a:spcPts val="100"/>
              </a:spcBef>
            </a:pPr>
            <a:r>
              <a:rPr sz="1200" b="1" dirty="0">
                <a:solidFill>
                  <a:srgbClr val="FFFFFF"/>
                </a:solidFill>
                <a:latin typeface="Arial"/>
                <a:cs typeface="Arial"/>
              </a:rPr>
              <a:t>T</a:t>
            </a:r>
            <a:r>
              <a:rPr sz="1200" b="1" spc="105" dirty="0">
                <a:solidFill>
                  <a:srgbClr val="FFFFFF"/>
                </a:solidFill>
                <a:latin typeface="Arial"/>
                <a:cs typeface="Arial"/>
              </a:rPr>
              <a:t> </a:t>
            </a:r>
            <a:r>
              <a:rPr sz="1200" b="1" spc="-5" dirty="0">
                <a:solidFill>
                  <a:srgbClr val="FFFFFF"/>
                </a:solidFill>
                <a:latin typeface="Arial"/>
                <a:cs typeface="Arial"/>
              </a:rPr>
              <a:t>R</a:t>
            </a:r>
            <a:r>
              <a:rPr sz="1200" b="1" spc="110" dirty="0">
                <a:solidFill>
                  <a:srgbClr val="FFFFFF"/>
                </a:solidFill>
                <a:latin typeface="Arial"/>
                <a:cs typeface="Arial"/>
              </a:rPr>
              <a:t> </a:t>
            </a:r>
            <a:r>
              <a:rPr sz="1200" b="1" dirty="0">
                <a:solidFill>
                  <a:srgbClr val="FFFFFF"/>
                </a:solidFill>
                <a:latin typeface="Arial"/>
                <a:cs typeface="Arial"/>
              </a:rPr>
              <a:t>E</a:t>
            </a:r>
            <a:r>
              <a:rPr sz="1200" b="1" spc="114" dirty="0">
                <a:solidFill>
                  <a:srgbClr val="FFFFFF"/>
                </a:solidFill>
                <a:latin typeface="Arial"/>
                <a:cs typeface="Arial"/>
              </a:rPr>
              <a:t> </a:t>
            </a:r>
            <a:r>
              <a:rPr sz="1200" b="1" spc="-5" dirty="0">
                <a:solidFill>
                  <a:srgbClr val="FFFFFF"/>
                </a:solidFill>
                <a:latin typeface="Arial"/>
                <a:cs typeface="Arial"/>
              </a:rPr>
              <a:t>A </a:t>
            </a:r>
            <a:r>
              <a:rPr sz="1200" b="1" dirty="0">
                <a:solidFill>
                  <a:srgbClr val="FFFFFF"/>
                </a:solidFill>
                <a:latin typeface="Arial"/>
                <a:cs typeface="Arial"/>
              </a:rPr>
              <a:t>T</a:t>
            </a:r>
            <a:r>
              <a:rPr sz="1200" b="1" spc="105" dirty="0">
                <a:solidFill>
                  <a:srgbClr val="FFFFFF"/>
                </a:solidFill>
                <a:latin typeface="Arial"/>
                <a:cs typeface="Arial"/>
              </a:rPr>
              <a:t> </a:t>
            </a:r>
            <a:r>
              <a:rPr sz="1200" b="1" dirty="0">
                <a:solidFill>
                  <a:srgbClr val="FFFFFF"/>
                </a:solidFill>
                <a:latin typeface="Arial"/>
                <a:cs typeface="Arial"/>
              </a:rPr>
              <a:t>M</a:t>
            </a:r>
            <a:r>
              <a:rPr sz="1200" b="1" spc="110" dirty="0">
                <a:solidFill>
                  <a:srgbClr val="FFFFFF"/>
                </a:solidFill>
                <a:latin typeface="Arial"/>
                <a:cs typeface="Arial"/>
              </a:rPr>
              <a:t> </a:t>
            </a:r>
            <a:r>
              <a:rPr sz="1200" b="1" dirty="0">
                <a:solidFill>
                  <a:srgbClr val="FFFFFF"/>
                </a:solidFill>
                <a:latin typeface="Arial"/>
                <a:cs typeface="Arial"/>
              </a:rPr>
              <a:t>E</a:t>
            </a:r>
            <a:r>
              <a:rPr sz="1200" b="1" spc="114" dirty="0">
                <a:solidFill>
                  <a:srgbClr val="FFFFFF"/>
                </a:solidFill>
                <a:latin typeface="Arial"/>
                <a:cs typeface="Arial"/>
              </a:rPr>
              <a:t> </a:t>
            </a:r>
            <a:r>
              <a:rPr sz="1200" b="1" spc="-5" dirty="0">
                <a:solidFill>
                  <a:srgbClr val="FFFFFF"/>
                </a:solidFill>
                <a:latin typeface="Arial"/>
                <a:cs typeface="Arial"/>
              </a:rPr>
              <a:t>N</a:t>
            </a:r>
            <a:r>
              <a:rPr sz="1200" b="1" spc="110" dirty="0">
                <a:solidFill>
                  <a:srgbClr val="FFFFFF"/>
                </a:solidFill>
                <a:latin typeface="Arial"/>
                <a:cs typeface="Arial"/>
              </a:rPr>
              <a:t> </a:t>
            </a:r>
            <a:r>
              <a:rPr sz="1200" b="1" dirty="0">
                <a:solidFill>
                  <a:srgbClr val="FFFFFF"/>
                </a:solidFill>
                <a:latin typeface="Arial"/>
                <a:cs typeface="Arial"/>
              </a:rPr>
              <a:t>T</a:t>
            </a:r>
            <a:endParaRPr sz="1200">
              <a:latin typeface="Arial"/>
              <a:cs typeface="Arial"/>
            </a:endParaRPr>
          </a:p>
        </p:txBody>
      </p:sp>
      <p:sp>
        <p:nvSpPr>
          <p:cNvPr id="15" name="object 15"/>
          <p:cNvSpPr txBox="1"/>
          <p:nvPr/>
        </p:nvSpPr>
        <p:spPr>
          <a:xfrm>
            <a:off x="317398" y="6317305"/>
            <a:ext cx="2482850" cy="261620"/>
          </a:xfrm>
          <a:prstGeom prst="rect">
            <a:avLst/>
          </a:prstGeom>
        </p:spPr>
        <p:txBody>
          <a:bodyPr vert="horz" wrap="square" lIns="0" tIns="3175" rIns="0" bIns="0" rtlCol="0">
            <a:spAutoFit/>
          </a:bodyPr>
          <a:lstStyle/>
          <a:p>
            <a:pPr marL="12700">
              <a:lnSpc>
                <a:spcPct val="100000"/>
              </a:lnSpc>
              <a:spcBef>
                <a:spcPts val="25"/>
              </a:spcBef>
            </a:pPr>
            <a:r>
              <a:rPr sz="800" spc="-5" dirty="0">
                <a:latin typeface="Arial"/>
                <a:cs typeface="Arial"/>
              </a:rPr>
              <a:t>Note: </a:t>
            </a:r>
            <a:r>
              <a:rPr sz="800" dirty="0">
                <a:latin typeface="Arial"/>
                <a:cs typeface="Arial"/>
              </a:rPr>
              <a:t>LI= </a:t>
            </a:r>
            <a:r>
              <a:rPr sz="800" spc="-5" dirty="0">
                <a:latin typeface="Arial"/>
                <a:cs typeface="Arial"/>
              </a:rPr>
              <a:t>Lower </a:t>
            </a:r>
            <a:r>
              <a:rPr sz="800" dirty="0">
                <a:latin typeface="Arial"/>
                <a:cs typeface="Arial"/>
              </a:rPr>
              <a:t>Income</a:t>
            </a:r>
            <a:r>
              <a:rPr sz="800" spc="5" dirty="0">
                <a:latin typeface="Arial"/>
                <a:cs typeface="Arial"/>
              </a:rPr>
              <a:t> </a:t>
            </a:r>
            <a:r>
              <a:rPr sz="800" spc="-5" dirty="0">
                <a:latin typeface="Arial"/>
                <a:cs typeface="Arial"/>
              </a:rPr>
              <a:t>category</a:t>
            </a:r>
            <a:endParaRPr sz="800">
              <a:latin typeface="Arial"/>
              <a:cs typeface="Arial"/>
            </a:endParaRPr>
          </a:p>
          <a:p>
            <a:pPr marL="12700">
              <a:lnSpc>
                <a:spcPct val="100000"/>
              </a:lnSpc>
            </a:pPr>
            <a:r>
              <a:rPr sz="800" spc="-5" dirty="0">
                <a:latin typeface="Arial"/>
                <a:cs typeface="Arial"/>
              </a:rPr>
              <a:t>Source: </a:t>
            </a:r>
            <a:r>
              <a:rPr sz="800" dirty="0">
                <a:latin typeface="Arial"/>
                <a:cs typeface="Arial"/>
              </a:rPr>
              <a:t>HBCR </a:t>
            </a:r>
            <a:r>
              <a:rPr sz="800" spc="-5" dirty="0">
                <a:latin typeface="Arial"/>
                <a:cs typeface="Arial"/>
              </a:rPr>
              <a:t>2012, Global Burden of </a:t>
            </a:r>
            <a:r>
              <a:rPr sz="800" dirty="0">
                <a:latin typeface="Arial"/>
                <a:cs typeface="Arial"/>
              </a:rPr>
              <a:t>Disease,</a:t>
            </a:r>
            <a:r>
              <a:rPr sz="800" spc="85" dirty="0">
                <a:latin typeface="Arial"/>
                <a:cs typeface="Arial"/>
              </a:rPr>
              <a:t> </a:t>
            </a:r>
            <a:r>
              <a:rPr sz="800" spc="-5" dirty="0">
                <a:latin typeface="Arial"/>
                <a:cs typeface="Arial"/>
              </a:rPr>
              <a:t>IHME</a:t>
            </a:r>
            <a:endParaRPr sz="800">
              <a:latin typeface="Arial"/>
              <a:cs typeface="Arial"/>
            </a:endParaRPr>
          </a:p>
        </p:txBody>
      </p:sp>
      <p:sp>
        <p:nvSpPr>
          <p:cNvPr id="16" name="object 16"/>
          <p:cNvSpPr txBox="1">
            <a:spLocks noGrp="1"/>
          </p:cNvSpPr>
          <p:nvPr>
            <p:ph type="sldNum" sz="quarter" idx="7"/>
          </p:nvPr>
        </p:nvSpPr>
        <p:spPr>
          <a:prstGeom prst="rect">
            <a:avLst/>
          </a:prstGeom>
        </p:spPr>
        <p:txBody>
          <a:bodyPr vert="horz" wrap="square" lIns="0" tIns="1905" rIns="0" bIns="0" rtlCol="0">
            <a:spAutoFit/>
          </a:bodyPr>
          <a:lstStyle/>
          <a:p>
            <a:pPr marL="25400">
              <a:lnSpc>
                <a:spcPct val="100000"/>
              </a:lnSpc>
              <a:spcBef>
                <a:spcPts val="15"/>
              </a:spcBef>
            </a:pPr>
            <a:fld id="{81D60167-4931-47E6-BA6A-407CBD079E47}" type="slidenum">
              <a:rPr spc="-5" dirty="0"/>
              <a:pPr marL="25400">
                <a:lnSpc>
                  <a:spcPct val="100000"/>
                </a:lnSpc>
                <a:spcBef>
                  <a:spcPts val="15"/>
                </a:spcBef>
              </a:pPr>
              <a:t>9</a:t>
            </a:fld>
            <a:endParaRPr spc="-5" dirty="0"/>
          </a:p>
        </p:txBody>
      </p:sp>
    </p:spTree>
    <p:extLst>
      <p:ext uri="{BB962C8B-B14F-4D97-AF65-F5344CB8AC3E}">
        <p14:creationId xmlns:p14="http://schemas.microsoft.com/office/powerpoint/2010/main" val="428011590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7024</TotalTime>
  <Words>3062</Words>
  <Application>Microsoft Office PowerPoint</Application>
  <PresentationFormat>Widescreen</PresentationFormat>
  <Paragraphs>640</Paragraphs>
  <Slides>27</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Arial</vt:lpstr>
      <vt:lpstr>Bree Serif</vt:lpstr>
      <vt:lpstr>Calibri</vt:lpstr>
      <vt:lpstr>Times New Roman</vt:lpstr>
      <vt:lpstr>Office Theme</vt:lpstr>
      <vt:lpstr>ASET Colloquium</vt:lpstr>
      <vt:lpstr>Current Landscape of Treatment of Pediatric Oncology</vt:lpstr>
      <vt:lpstr>In India, other neoplasms and leukemia form the largest types of pediatric cancer</vt:lpstr>
      <vt:lpstr>Cancer prevalence is growing at ~3.5% in India however pediatric cancer prevalence has seen a slow decline in recent years</vt:lpstr>
      <vt:lpstr>The registered prevalence of pediatric cancer cases is expected to continue to fall in future owing to shift in age-cohort due to declining birth rates in India</vt:lpstr>
      <vt:lpstr>1 Pediatric cancer does not have any specific etiology - developed countries have 2- 3X higher incidence rates compared to India, due to better awareness</vt:lpstr>
      <vt:lpstr>~70% of children in India are from lower income category (with HH income of &lt;INR 15,000 per month)</vt:lpstr>
      <vt:lpstr>Diagnosis rate in FY 2024 expected to be ~50% overall</vt:lpstr>
      <vt:lpstr>Treatment rate in FY 2024 expected to be ~25% overall</vt:lpstr>
      <vt:lpstr>Huge drop offs across patient continuum; only ~12% of total pediatric cancer cases need to avail of a Home Away Home </vt:lpstr>
      <vt:lpstr>The estimated need for FY 2024 is ~32,000 patients…. Will increase to ~44,000 patients if age group 15-19 years considered</vt:lpstr>
      <vt:lpstr>Top 6 states to account for over 50% cases of pediatric cancer cases in 2024; Incidence rates vary with proportion of children and reporting practices</vt:lpstr>
      <vt:lpstr>In India, patients travel from their home state to seek pediatric cancer care driven by reputation of the center/WOM, ease of funding and distance from home state</vt:lpstr>
      <vt:lpstr>Top 10 hospitals account for ~8,500 patient load which is 40% of the patients whose treatment centers are identified</vt:lpstr>
      <vt:lpstr>12 major centers catering to low-income category patients expected to come up in the next 5 years with a capacity to treat ~2,500 patients…</vt:lpstr>
      <vt:lpstr>Current Landscape of Treatment of Pediatric Oncology</vt:lpstr>
      <vt:lpstr>About St. Jude India ChildCare Centres</vt:lpstr>
      <vt:lpstr>PowerPoint Presentation</vt:lpstr>
      <vt:lpstr>Our core purpose is to ensure that children suffering from cancer and travelling to cities for cancer treatment have access to:</vt:lpstr>
      <vt:lpstr>Our greatest impact has been in ensuring that children do not abandon treatment and are less prone to infection during treatment</vt:lpstr>
      <vt:lpstr>A study by Tata Memorial Hospital concluded children staying at St. Judes have a better survival rate</vt:lpstr>
      <vt:lpstr>The strongest endorsement of work comes from our partner hospitals… </vt:lpstr>
      <vt:lpstr>PowerPoint Presentation</vt:lpstr>
      <vt:lpstr>By 2024, St. Judes aims to support 1000 families every day </vt:lpstr>
      <vt:lpstr>Awards &amp; Recognition</vt:lpstr>
      <vt:lpstr>St. Judes aims to double our capacity in Mumbai with a new facility in Kharghar</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 have informed our view by taking inputs from 20+ experts and secondary research</dc:title>
  <dc:creator>Admin</dc:creator>
  <cp:lastModifiedBy>Windows User</cp:lastModifiedBy>
  <cp:revision>34</cp:revision>
  <dcterms:created xsi:type="dcterms:W3CDTF">2019-11-12T05:12:29Z</dcterms:created>
  <dcterms:modified xsi:type="dcterms:W3CDTF">2020-02-07T09:51:41Z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2019-11-04T00:00:00Z</vt:filetime>
  </property>
  <property fmtid="{D5CDD505-2E9C-101B-9397-08002B2CF9AE}" pid="3" name="Creator">
    <vt:lpwstr>Aspose Ltd.</vt:lpwstr>
  </property>
  <property fmtid="{D5CDD505-2E9C-101B-9397-08002B2CF9AE}" pid="4" name="LastSaved">
    <vt:filetime>2019-11-12T00:00:00Z</vt:filetime>
  </property>
</Properties>
</file>