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2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9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4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2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6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9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9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ADE8010-A2CC-4124-8A33-FF4EDC299B8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DAB565B-039F-4DD0-86CF-2D3A0F5A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3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427" y="1529987"/>
            <a:ext cx="9144000" cy="2387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Putting immune cells to work: Waking sleepy T cells and heating cold tumors with small molecule drugs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Dr. Arjun Surya </a:t>
            </a:r>
          </a:p>
          <a:p>
            <a:r>
              <a:rPr lang="en-US" b="1" dirty="0" smtClean="0"/>
              <a:t>Founder and Chief Scientific Officer, </a:t>
            </a:r>
            <a:r>
              <a:rPr lang="en-US" b="1" dirty="0" err="1" smtClean="0"/>
              <a:t>Curadev</a:t>
            </a:r>
            <a:r>
              <a:rPr lang="en-US" b="1" dirty="0" smtClean="0"/>
              <a:t> Pharma, India</a:t>
            </a:r>
          </a:p>
          <a:p>
            <a:r>
              <a:rPr lang="en-US" b="1" dirty="0" smtClean="0"/>
              <a:t>Time and Venue: 1600Hrs, AG-66, </a:t>
            </a:r>
            <a:r>
              <a:rPr lang="en-US" b="1" dirty="0" err="1" smtClean="0"/>
              <a:t>TIFR,Mumbai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77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</TotalTime>
  <Words>41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Rockwell</vt:lpstr>
      <vt:lpstr>Rockwell Condensed</vt:lpstr>
      <vt:lpstr>Wingdings</vt:lpstr>
      <vt:lpstr>Wood Type</vt:lpstr>
      <vt:lpstr>Putting immune cells to work: Waking sleepy T cells and heating cold tumors with small molecule drugs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immune cells to work: Waking sleepy T cells and heating cold tumors with small molecule drugs </dc:title>
  <dc:creator>rrs</dc:creator>
  <cp:lastModifiedBy>rrs</cp:lastModifiedBy>
  <cp:revision>1</cp:revision>
  <dcterms:created xsi:type="dcterms:W3CDTF">2019-05-17T08:43:04Z</dcterms:created>
  <dcterms:modified xsi:type="dcterms:W3CDTF">2019-05-17T08:44:53Z</dcterms:modified>
</cp:coreProperties>
</file>