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75" d="100"/>
          <a:sy n="75" d="100"/>
        </p:scale>
        <p:origin x="-3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10773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7592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90535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518143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12712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74640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16045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29157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1535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66514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8916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9708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9797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1594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78231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5187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23588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FDB68D2-4D63-4BB4-83EC-3DA6FFCD106A}" type="datetimeFigureOut">
              <a:rPr lang="en-IN" smtClean="0"/>
              <a:pPr/>
              <a:t>10/21/2016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2AE5917-73D1-4894-A42E-0CF25B37487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670714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  <p:sldLayoutId id="2147483804" r:id="rId16"/>
    <p:sldLayoutId id="214748380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N" sz="3600" b="1" dirty="0" smtClean="0"/>
              <a:t>Implications of the predicted General Relativity Centenary flare in </a:t>
            </a:r>
            <a:r>
              <a:rPr lang="en-IN" sz="3600" b="1" dirty="0" err="1" smtClean="0"/>
              <a:t>Blazar</a:t>
            </a:r>
            <a:r>
              <a:rPr lang="en-IN" sz="3600" b="1" dirty="0" smtClean="0"/>
              <a:t> OJ287 </a:t>
            </a:r>
            <a:br>
              <a:rPr lang="en-IN" sz="3600" b="1" dirty="0" smtClean="0"/>
            </a:b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b="1" dirty="0" err="1" smtClean="0"/>
              <a:t>Prof.</a:t>
            </a:r>
            <a:r>
              <a:rPr lang="en-IN" b="1" dirty="0" smtClean="0"/>
              <a:t> </a:t>
            </a:r>
            <a:r>
              <a:rPr lang="en-IN" b="1" dirty="0" err="1" smtClean="0"/>
              <a:t>Gopakumar</a:t>
            </a:r>
            <a:r>
              <a:rPr lang="en-IN" b="1" dirty="0" smtClean="0"/>
              <a:t> </a:t>
            </a:r>
            <a:r>
              <a:rPr lang="en-IN" b="1" dirty="0" err="1" smtClean="0"/>
              <a:t>Achamveedu</a:t>
            </a:r>
            <a:endParaRPr lang="en-IN" b="1" dirty="0" smtClean="0"/>
          </a:p>
          <a:p>
            <a:r>
              <a:rPr lang="en-IN" b="1" dirty="0" smtClean="0"/>
              <a:t> DAA, TIFR</a:t>
            </a:r>
          </a:p>
          <a:p>
            <a:r>
              <a:rPr lang="en-IN" dirty="0" smtClean="0"/>
              <a:t>Friday</a:t>
            </a:r>
            <a:r>
              <a:rPr lang="en-IN" smtClean="0"/>
              <a:t>, </a:t>
            </a:r>
            <a:r>
              <a:rPr lang="en-IN" smtClean="0"/>
              <a:t>28 </a:t>
            </a:r>
            <a:r>
              <a:rPr lang="en-IN" dirty="0" smtClean="0"/>
              <a:t>October 2016 from </a:t>
            </a:r>
            <a:r>
              <a:rPr lang="en-IN" b="1" dirty="0" smtClean="0"/>
              <a:t>16:00</a:t>
            </a:r>
            <a:r>
              <a:rPr lang="en-IN" dirty="0" smtClean="0"/>
              <a:t> to </a:t>
            </a:r>
            <a:r>
              <a:rPr lang="en-IN" b="1" dirty="0" smtClean="0"/>
              <a:t>17:00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7264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28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Slice</vt:lpstr>
      <vt:lpstr>Implications of the predicted General Relativity Centenary flare in Blazar OJ287  </vt:lpstr>
    </vt:vector>
  </TitlesOfParts>
  <Company>INO, TIFR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Implications of the predicted General Relativity Centenary flare in Blazar OJ287  </dc:title>
  <dc:creator>Puneet Kanwar Kaur</dc:creator>
  <cp:lastModifiedBy>TIFR</cp:lastModifiedBy>
  <cp:revision>2</cp:revision>
  <dcterms:created xsi:type="dcterms:W3CDTF">2016-10-20T06:29:42Z</dcterms:created>
  <dcterms:modified xsi:type="dcterms:W3CDTF">2016-10-21T10:03:17Z</dcterms:modified>
</cp:coreProperties>
</file>