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15-Jul-16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10000"/>
            <a:ext cx="5181600" cy="2057400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Ms.</a:t>
            </a:r>
            <a:r>
              <a:rPr lang="en-IN" dirty="0" smtClean="0"/>
              <a:t> </a:t>
            </a:r>
            <a:r>
              <a:rPr lang="en-IN" dirty="0" err="1" smtClean="0"/>
              <a:t>Sweta</a:t>
            </a:r>
            <a:r>
              <a:rPr lang="en-IN" dirty="0" smtClean="0"/>
              <a:t> </a:t>
            </a:r>
            <a:r>
              <a:rPr lang="en-IN" dirty="0" err="1" smtClean="0"/>
              <a:t>Anantharaman</a:t>
            </a:r>
            <a:endParaRPr lang="en-IN" dirty="0" smtClean="0"/>
          </a:p>
          <a:p>
            <a:r>
              <a:rPr lang="en-IN" dirty="0" smtClean="0"/>
              <a:t>University </a:t>
            </a:r>
            <a:r>
              <a:rPr lang="en-IN" dirty="0" smtClean="0"/>
              <a:t>of </a:t>
            </a:r>
            <a:r>
              <a:rPr lang="en-IN" dirty="0" smtClean="0"/>
              <a:t>Auckland, New Zealand</a:t>
            </a:r>
            <a:endParaRPr lang="en-IN" dirty="0" smtClean="0"/>
          </a:p>
          <a:p>
            <a:endParaRPr lang="en-US" b="1" dirty="0" smtClean="0"/>
          </a:p>
          <a:p>
            <a:r>
              <a:rPr lang="en-US" sz="1900" dirty="0" smtClean="0"/>
              <a:t>Friday</a:t>
            </a:r>
            <a:r>
              <a:rPr lang="en-US" sz="1900" dirty="0"/>
              <a:t>, </a:t>
            </a:r>
            <a:r>
              <a:rPr lang="en-US" sz="1900" smtClean="0"/>
              <a:t>July </a:t>
            </a:r>
            <a:r>
              <a:rPr lang="en-US" sz="1900" smtClean="0"/>
              <a:t>22</a:t>
            </a:r>
            <a:r>
              <a:rPr lang="en-US" sz="1900" smtClean="0"/>
              <a:t>, </a:t>
            </a:r>
            <a:r>
              <a:rPr lang="en-US" sz="1900" dirty="0"/>
              <a:t>2016 from </a:t>
            </a:r>
            <a:r>
              <a:rPr lang="en-US" sz="1900" b="1" dirty="0"/>
              <a:t>16:00</a:t>
            </a:r>
            <a:r>
              <a:rPr lang="en-US" sz="1900" dirty="0"/>
              <a:t> to </a:t>
            </a:r>
            <a:r>
              <a:rPr lang="en-US" sz="1900" b="1" dirty="0"/>
              <a:t>17:00</a:t>
            </a:r>
            <a:r>
              <a:rPr lang="en-US" sz="1900" dirty="0"/>
              <a:t> </a:t>
            </a:r>
            <a:endParaRPr lang="en-US" sz="1900" dirty="0" smtClean="0"/>
          </a:p>
          <a:p>
            <a:r>
              <a:rPr lang="en-US" sz="1900" dirty="0"/>
              <a:t> AG-66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Social Cognition in Infancy</a:t>
            </a:r>
            <a:br>
              <a:rPr lang="en-IN" sz="3200" b="1" dirty="0" smtClean="0"/>
            </a:br>
            <a:r>
              <a:rPr lang="en-IN" sz="3200" b="1" dirty="0" smtClean="0"/>
              <a:t/>
            </a:r>
            <a:br>
              <a:rPr lang="en-IN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345178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5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Soho</vt:lpstr>
      <vt:lpstr>Social Cognition in Infancy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trumps science - A Critical Analysis of the Paris Agreement on Climate Change</dc:title>
  <dc:creator>rrs</dc:creator>
  <cp:lastModifiedBy>admin</cp:lastModifiedBy>
  <cp:revision>4</cp:revision>
  <dcterms:created xsi:type="dcterms:W3CDTF">2016-06-24T07:04:07Z</dcterms:created>
  <dcterms:modified xsi:type="dcterms:W3CDTF">2016-07-15T18:15:13Z</dcterms:modified>
</cp:coreProperties>
</file>