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2"/>
  </p:notesMasterIdLst>
  <p:sldIdLst>
    <p:sldId id="257" r:id="rId2"/>
    <p:sldId id="258" r:id="rId3"/>
    <p:sldId id="259" r:id="rId4"/>
    <p:sldId id="260" r:id="rId5"/>
    <p:sldId id="326" r:id="rId6"/>
    <p:sldId id="262" r:id="rId7"/>
    <p:sldId id="327" r:id="rId8"/>
    <p:sldId id="328" r:id="rId9"/>
    <p:sldId id="329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32" r:id="rId21"/>
    <p:sldId id="275" r:id="rId22"/>
    <p:sldId id="276" r:id="rId23"/>
    <p:sldId id="280" r:id="rId24"/>
    <p:sldId id="284" r:id="rId25"/>
    <p:sldId id="340" r:id="rId26"/>
    <p:sldId id="331" r:id="rId27"/>
    <p:sldId id="285" r:id="rId28"/>
    <p:sldId id="286" r:id="rId29"/>
    <p:sldId id="287" r:id="rId30"/>
    <p:sldId id="288" r:id="rId31"/>
    <p:sldId id="289" r:id="rId32"/>
    <p:sldId id="290" r:id="rId33"/>
    <p:sldId id="293" r:id="rId34"/>
    <p:sldId id="294" r:id="rId35"/>
    <p:sldId id="295" r:id="rId36"/>
    <p:sldId id="296" r:id="rId37"/>
    <p:sldId id="298" r:id="rId38"/>
    <p:sldId id="299" r:id="rId39"/>
    <p:sldId id="300" r:id="rId40"/>
    <p:sldId id="301" r:id="rId41"/>
    <p:sldId id="302" r:id="rId42"/>
    <p:sldId id="323" r:id="rId43"/>
    <p:sldId id="304" r:id="rId44"/>
    <p:sldId id="305" r:id="rId45"/>
    <p:sldId id="306" r:id="rId46"/>
    <p:sldId id="308" r:id="rId47"/>
    <p:sldId id="309" r:id="rId48"/>
    <p:sldId id="310" r:id="rId49"/>
    <p:sldId id="334" r:id="rId50"/>
    <p:sldId id="335" r:id="rId51"/>
    <p:sldId id="312" r:id="rId52"/>
    <p:sldId id="307" r:id="rId53"/>
    <p:sldId id="333" r:id="rId54"/>
    <p:sldId id="339" r:id="rId55"/>
    <p:sldId id="313" r:id="rId56"/>
    <p:sldId id="324" r:id="rId57"/>
    <p:sldId id="336" r:id="rId58"/>
    <p:sldId id="337" r:id="rId59"/>
    <p:sldId id="338" r:id="rId60"/>
    <p:sldId id="277" r:id="rId61"/>
    <p:sldId id="330" r:id="rId62"/>
    <p:sldId id="283" r:id="rId63"/>
    <p:sldId id="278" r:id="rId64"/>
    <p:sldId id="279" r:id="rId65"/>
    <p:sldId id="282" r:id="rId66"/>
    <p:sldId id="281" r:id="rId67"/>
    <p:sldId id="292" r:id="rId68"/>
    <p:sldId id="291" r:id="rId69"/>
    <p:sldId id="325" r:id="rId70"/>
    <p:sldId id="29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955DF-1362-439C-9E58-B16103BEF1B6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FFC240E-5DB6-4E6D-83DB-7D0A3F68D7E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A772AA7-D72C-4FC9-A19F-8F782987548A}" type="parTrans" cxnId="{1196E415-4CF2-4E86-B5E9-4FDB9F708FBB}">
      <dgm:prSet/>
      <dgm:spPr/>
      <dgm:t>
        <a:bodyPr/>
        <a:lstStyle/>
        <a:p>
          <a:endParaRPr lang="en-US"/>
        </a:p>
      </dgm:t>
    </dgm:pt>
    <dgm:pt modelId="{A758C86C-4B1D-423C-8B62-26D8EACA3F37}" type="sibTrans" cxnId="{1196E415-4CF2-4E86-B5E9-4FDB9F708FBB}">
      <dgm:prSet/>
      <dgm:spPr/>
      <dgm:t>
        <a:bodyPr/>
        <a:lstStyle/>
        <a:p>
          <a:endParaRPr lang="en-US"/>
        </a:p>
      </dgm:t>
    </dgm:pt>
    <dgm:pt modelId="{BDEB99B2-D930-4D98-8DFF-F3F4376A3E38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8228CBFA-8CA4-44BD-AD72-9D2A0E076547}" type="parTrans" cxnId="{0C2F872A-B750-4B03-A05A-A21E52FC1A67}">
      <dgm:prSet/>
      <dgm:spPr/>
      <dgm:t>
        <a:bodyPr/>
        <a:lstStyle/>
        <a:p>
          <a:endParaRPr lang="en-US"/>
        </a:p>
      </dgm:t>
    </dgm:pt>
    <dgm:pt modelId="{BA3BA89F-564F-4E30-8EBF-2B84C4882811}" type="sibTrans" cxnId="{0C2F872A-B750-4B03-A05A-A21E52FC1A67}">
      <dgm:prSet/>
      <dgm:spPr/>
      <dgm:t>
        <a:bodyPr/>
        <a:lstStyle/>
        <a:p>
          <a:endParaRPr lang="en-US"/>
        </a:p>
      </dgm:t>
    </dgm:pt>
    <dgm:pt modelId="{EAA1C18C-D528-4B0E-8BF6-29FC976CD889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B5BC9C9-7940-4F42-A53C-AE0B53991D9B}" type="parTrans" cxnId="{67C8C29C-BE65-47D1-A9E6-2471432600AC}">
      <dgm:prSet/>
      <dgm:spPr/>
      <dgm:t>
        <a:bodyPr/>
        <a:lstStyle/>
        <a:p>
          <a:endParaRPr lang="en-US"/>
        </a:p>
      </dgm:t>
    </dgm:pt>
    <dgm:pt modelId="{3E881BCD-8FAB-44F5-B544-EB9D3EED69CC}" type="sibTrans" cxnId="{67C8C29C-BE65-47D1-A9E6-2471432600AC}">
      <dgm:prSet/>
      <dgm:spPr/>
      <dgm:t>
        <a:bodyPr/>
        <a:lstStyle/>
        <a:p>
          <a:endParaRPr lang="en-US"/>
        </a:p>
      </dgm:t>
    </dgm:pt>
    <dgm:pt modelId="{AF901EDC-2B46-4C56-9E1F-569A9ABDA928}">
      <dgm:prSet phldrT="[Text]"/>
      <dgm:spPr/>
      <dgm:t>
        <a:bodyPr/>
        <a:lstStyle/>
        <a:p>
          <a:r>
            <a:rPr lang="en-US" dirty="0" smtClean="0"/>
            <a:t>ICAL trigger scheme and validation results</a:t>
          </a:r>
          <a:endParaRPr lang="en-US" dirty="0"/>
        </a:p>
      </dgm:t>
    </dgm:pt>
    <dgm:pt modelId="{A16BD513-CEDE-4A57-9882-E786850F8624}" type="parTrans" cxnId="{2EB1DCEF-20FC-41E9-8818-446FAAC1D075}">
      <dgm:prSet/>
      <dgm:spPr/>
      <dgm:t>
        <a:bodyPr/>
        <a:lstStyle/>
        <a:p>
          <a:endParaRPr lang="en-US"/>
        </a:p>
      </dgm:t>
    </dgm:pt>
    <dgm:pt modelId="{5E2310BF-A368-45E2-A327-6A33292FD9B5}" type="sibTrans" cxnId="{2EB1DCEF-20FC-41E9-8818-446FAAC1D075}">
      <dgm:prSet/>
      <dgm:spPr/>
      <dgm:t>
        <a:bodyPr/>
        <a:lstStyle/>
        <a:p>
          <a:endParaRPr lang="en-US"/>
        </a:p>
      </dgm:t>
    </dgm:pt>
    <dgm:pt modelId="{F5A17EBF-924E-492C-BABB-1C03B8D500C8}">
      <dgm:prSet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D030546E-6C2A-4A6E-A063-9A7C926CA421}" type="parTrans" cxnId="{F1F4AECF-18E3-461D-8D09-8EDE16D9258F}">
      <dgm:prSet/>
      <dgm:spPr/>
      <dgm:t>
        <a:bodyPr/>
        <a:lstStyle/>
        <a:p>
          <a:endParaRPr lang="en-US"/>
        </a:p>
      </dgm:t>
    </dgm:pt>
    <dgm:pt modelId="{C9B2C008-32C9-4482-B0B0-848C19C5F578}" type="sibTrans" cxnId="{F1F4AECF-18E3-461D-8D09-8EDE16D9258F}">
      <dgm:prSet/>
      <dgm:spPr/>
      <dgm:t>
        <a:bodyPr/>
        <a:lstStyle/>
        <a:p>
          <a:endParaRPr lang="en-US"/>
        </a:p>
      </dgm:t>
    </dgm:pt>
    <dgm:pt modelId="{AD38C19D-0E07-44D1-8D40-7D9A3193DB9E}">
      <dgm:prSet/>
      <dgm:spPr/>
      <dgm:t>
        <a:bodyPr/>
        <a:lstStyle/>
        <a:p>
          <a:r>
            <a:rPr lang="en-US" dirty="0" smtClean="0"/>
            <a:t>Trigger module for prototype detector</a:t>
          </a:r>
          <a:endParaRPr lang="en-US" dirty="0"/>
        </a:p>
      </dgm:t>
    </dgm:pt>
    <dgm:pt modelId="{EBCC036F-D2CB-40DB-8F1D-C7B7B4DF72AF}" type="parTrans" cxnId="{C6F9CF94-F765-4834-8D6B-259D80A88098}">
      <dgm:prSet/>
      <dgm:spPr/>
      <dgm:t>
        <a:bodyPr/>
        <a:lstStyle/>
        <a:p>
          <a:endParaRPr lang="en-US"/>
        </a:p>
      </dgm:t>
    </dgm:pt>
    <dgm:pt modelId="{53BEE199-8191-4154-848E-525C9F387BBD}" type="sibTrans" cxnId="{C6F9CF94-F765-4834-8D6B-259D80A88098}">
      <dgm:prSet/>
      <dgm:spPr/>
      <dgm:t>
        <a:bodyPr/>
        <a:lstStyle/>
        <a:p>
          <a:endParaRPr lang="en-US"/>
        </a:p>
      </dgm:t>
    </dgm:pt>
    <dgm:pt modelId="{81CED392-3B14-4263-8255-D584197424E4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4BA8717A-F951-4F23-94AF-FA392B45AA6E}" type="parTrans" cxnId="{0A2421B9-4A5B-4B79-A123-399330648F9D}">
      <dgm:prSet/>
      <dgm:spPr/>
      <dgm:t>
        <a:bodyPr/>
        <a:lstStyle/>
        <a:p>
          <a:endParaRPr lang="en-US"/>
        </a:p>
      </dgm:t>
    </dgm:pt>
    <dgm:pt modelId="{05F32DF0-228E-42D2-A59C-F1CB0E73BC91}" type="sibTrans" cxnId="{0A2421B9-4A5B-4B79-A123-399330648F9D}">
      <dgm:prSet/>
      <dgm:spPr/>
      <dgm:t>
        <a:bodyPr/>
        <a:lstStyle/>
        <a:p>
          <a:endParaRPr lang="en-US"/>
        </a:p>
      </dgm:t>
    </dgm:pt>
    <dgm:pt modelId="{99E6DCF8-E064-42AF-B765-FEA21C6DAD1F}">
      <dgm:prSet/>
      <dgm:spPr/>
      <dgm:t>
        <a:bodyPr/>
        <a:lstStyle/>
        <a:p>
          <a:r>
            <a:rPr lang="en-US" dirty="0" smtClean="0"/>
            <a:t>Implementation layout</a:t>
          </a:r>
          <a:endParaRPr lang="en-US" dirty="0"/>
        </a:p>
      </dgm:t>
    </dgm:pt>
    <dgm:pt modelId="{4F1B89B4-EAF4-4356-A98E-D977545A3FF9}" type="parTrans" cxnId="{97798454-E921-4CB4-84A7-8D50ECEF4048}">
      <dgm:prSet/>
      <dgm:spPr/>
      <dgm:t>
        <a:bodyPr/>
        <a:lstStyle/>
        <a:p>
          <a:endParaRPr lang="en-US"/>
        </a:p>
      </dgm:t>
    </dgm:pt>
    <dgm:pt modelId="{35AED6AC-0FA7-44BD-9275-772D512A1B7E}" type="sibTrans" cxnId="{97798454-E921-4CB4-84A7-8D50ECEF4048}">
      <dgm:prSet/>
      <dgm:spPr/>
      <dgm:t>
        <a:bodyPr/>
        <a:lstStyle/>
        <a:p>
          <a:endParaRPr lang="en-US"/>
        </a:p>
      </dgm:t>
    </dgm:pt>
    <dgm:pt modelId="{16CED04F-D025-472F-8B94-6D2947A4C52C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2B136F4C-1675-4E25-B79E-025EC09B3867}" type="parTrans" cxnId="{228EBB9F-D234-4401-8A6C-655A157F8CAC}">
      <dgm:prSet/>
      <dgm:spPr/>
      <dgm:t>
        <a:bodyPr/>
        <a:lstStyle/>
        <a:p>
          <a:endParaRPr lang="en-US"/>
        </a:p>
      </dgm:t>
    </dgm:pt>
    <dgm:pt modelId="{B9509356-4638-4018-8657-14611D99BEFB}" type="sibTrans" cxnId="{228EBB9F-D234-4401-8A6C-655A157F8CAC}">
      <dgm:prSet/>
      <dgm:spPr/>
      <dgm:t>
        <a:bodyPr/>
        <a:lstStyle/>
        <a:p>
          <a:endParaRPr lang="en-US"/>
        </a:p>
      </dgm:t>
    </dgm:pt>
    <dgm:pt modelId="{4731A7F4-E3F3-4606-AD21-28FD2BF6F5D8}">
      <dgm:prSet/>
      <dgm:spPr/>
      <dgm:t>
        <a:bodyPr/>
        <a:lstStyle/>
        <a:p>
          <a:r>
            <a:rPr lang="en-US" dirty="0" smtClean="0"/>
            <a:t>Design of trigger boards</a:t>
          </a:r>
          <a:endParaRPr lang="en-US" dirty="0"/>
        </a:p>
      </dgm:t>
    </dgm:pt>
    <dgm:pt modelId="{ED65619C-2CE9-44B4-B50D-1E501F3EF077}" type="parTrans" cxnId="{85AE7621-1AEA-462E-99FB-D66E8B476E75}">
      <dgm:prSet/>
      <dgm:spPr/>
      <dgm:t>
        <a:bodyPr/>
        <a:lstStyle/>
        <a:p>
          <a:endParaRPr lang="en-US"/>
        </a:p>
      </dgm:t>
    </dgm:pt>
    <dgm:pt modelId="{2BCDAE70-7CB2-4AA2-8245-6BD5599BDEC9}" type="sibTrans" cxnId="{85AE7621-1AEA-462E-99FB-D66E8B476E75}">
      <dgm:prSet/>
      <dgm:spPr/>
      <dgm:t>
        <a:bodyPr/>
        <a:lstStyle/>
        <a:p>
          <a:endParaRPr lang="en-US"/>
        </a:p>
      </dgm:t>
    </dgm:pt>
    <dgm:pt modelId="{FC448949-15A6-4935-B29F-971A022126FB}">
      <dgm:prSet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2382ABC2-A070-4CB4-AC36-8499BF78EF5F}" type="parTrans" cxnId="{459C5D02-323C-4B94-9192-2FE715C3C3B1}">
      <dgm:prSet/>
      <dgm:spPr/>
      <dgm:t>
        <a:bodyPr/>
        <a:lstStyle/>
        <a:p>
          <a:endParaRPr lang="en-US"/>
        </a:p>
      </dgm:t>
    </dgm:pt>
    <dgm:pt modelId="{E580E33B-8B69-4BE0-A47C-07D63F0648D5}" type="sibTrans" cxnId="{459C5D02-323C-4B94-9192-2FE715C3C3B1}">
      <dgm:prSet/>
      <dgm:spPr/>
      <dgm:t>
        <a:bodyPr/>
        <a:lstStyle/>
        <a:p>
          <a:endParaRPr lang="en-US"/>
        </a:p>
      </dgm:t>
    </dgm:pt>
    <dgm:pt modelId="{5A8B83C6-1365-4418-B735-36D452F6FDC8}">
      <dgm:prSet/>
      <dgm:spPr/>
      <dgm:t>
        <a:bodyPr/>
        <a:lstStyle/>
        <a:p>
          <a:r>
            <a:rPr lang="en-US" dirty="0" smtClean="0"/>
            <a:t>Summary and future scope</a:t>
          </a:r>
          <a:endParaRPr lang="en-US" dirty="0"/>
        </a:p>
      </dgm:t>
    </dgm:pt>
    <dgm:pt modelId="{389CC3F1-4774-4ECE-9185-E744CD22C81D}" type="parTrans" cxnId="{4BD7306E-7B0F-42CE-9C38-D97CA3B47045}">
      <dgm:prSet/>
      <dgm:spPr/>
      <dgm:t>
        <a:bodyPr/>
        <a:lstStyle/>
        <a:p>
          <a:endParaRPr lang="en-US"/>
        </a:p>
      </dgm:t>
    </dgm:pt>
    <dgm:pt modelId="{DFBA6CF5-B62A-41EA-981B-7EA4B4A5F196}" type="sibTrans" cxnId="{4BD7306E-7B0F-42CE-9C38-D97CA3B47045}">
      <dgm:prSet/>
      <dgm:spPr/>
      <dgm:t>
        <a:bodyPr/>
        <a:lstStyle/>
        <a:p>
          <a:endParaRPr lang="en-US"/>
        </a:p>
      </dgm:t>
    </dgm:pt>
    <dgm:pt modelId="{3A92FEA9-790E-4E76-8B98-8B7882F521AA}" type="pres">
      <dgm:prSet presAssocID="{021955DF-1362-439C-9E58-B16103BEF1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9E8498-B32C-4D00-8C8C-1BBFCD77486D}" type="pres">
      <dgm:prSet presAssocID="{BFFC240E-5DB6-4E6D-83DB-7D0A3F68D7ED}" presName="composite" presStyleCnt="0"/>
      <dgm:spPr/>
    </dgm:pt>
    <dgm:pt modelId="{8D78353E-67DB-4C6B-AD0F-04261CD583F2}" type="pres">
      <dgm:prSet presAssocID="{BFFC240E-5DB6-4E6D-83DB-7D0A3F68D7E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63E97-0FA7-4FAF-8E5E-DBB9EBC5CA95}" type="pres">
      <dgm:prSet presAssocID="{BFFC240E-5DB6-4E6D-83DB-7D0A3F68D7E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A9630-FFA5-42FF-A5BA-D7805A52DD88}" type="pres">
      <dgm:prSet presAssocID="{A758C86C-4B1D-423C-8B62-26D8EACA3F37}" presName="sp" presStyleCnt="0"/>
      <dgm:spPr/>
    </dgm:pt>
    <dgm:pt modelId="{6DA61D72-B8A0-4D2C-9FFA-BDECDE7CF09C}" type="pres">
      <dgm:prSet presAssocID="{EAA1C18C-D528-4B0E-8BF6-29FC976CD889}" presName="composite" presStyleCnt="0"/>
      <dgm:spPr/>
    </dgm:pt>
    <dgm:pt modelId="{B6AE95FA-3C67-46B6-BBFC-6CE621BBE8BC}" type="pres">
      <dgm:prSet presAssocID="{EAA1C18C-D528-4B0E-8BF6-29FC976CD88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16B66-5DAE-4DBB-A99B-2D718E27B983}" type="pres">
      <dgm:prSet presAssocID="{EAA1C18C-D528-4B0E-8BF6-29FC976CD88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AD6E7-3F29-43A4-A398-46D9DDF724DA}" type="pres">
      <dgm:prSet presAssocID="{3E881BCD-8FAB-44F5-B544-EB9D3EED69CC}" presName="sp" presStyleCnt="0"/>
      <dgm:spPr/>
    </dgm:pt>
    <dgm:pt modelId="{C00502F8-A307-425E-8D51-0580BF906341}" type="pres">
      <dgm:prSet presAssocID="{F5A17EBF-924E-492C-BABB-1C03B8D500C8}" presName="composite" presStyleCnt="0"/>
      <dgm:spPr/>
    </dgm:pt>
    <dgm:pt modelId="{6E6092F7-DB56-44FA-A17A-4348129A24A2}" type="pres">
      <dgm:prSet presAssocID="{F5A17EBF-924E-492C-BABB-1C03B8D500C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0AD21-5A22-4487-A45A-3A71E3F89A16}" type="pres">
      <dgm:prSet presAssocID="{F5A17EBF-924E-492C-BABB-1C03B8D500C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04346-4BB6-4AC4-AF7C-51383C58468D}" type="pres">
      <dgm:prSet presAssocID="{C9B2C008-32C9-4482-B0B0-848C19C5F578}" presName="sp" presStyleCnt="0"/>
      <dgm:spPr/>
    </dgm:pt>
    <dgm:pt modelId="{DA3B1E96-70FC-45AC-B18A-7BAC67CF980B}" type="pres">
      <dgm:prSet presAssocID="{81CED392-3B14-4263-8255-D584197424E4}" presName="composite" presStyleCnt="0"/>
      <dgm:spPr/>
    </dgm:pt>
    <dgm:pt modelId="{5442A2AC-0750-42B5-A626-9E03745A9245}" type="pres">
      <dgm:prSet presAssocID="{81CED392-3B14-4263-8255-D584197424E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29FFD-15F9-4CF9-97A9-43565FDEAD25}" type="pres">
      <dgm:prSet presAssocID="{81CED392-3B14-4263-8255-D584197424E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CEA37-AFE1-480D-83CF-18DC6FBC96FC}" type="pres">
      <dgm:prSet presAssocID="{05F32DF0-228E-42D2-A59C-F1CB0E73BC91}" presName="sp" presStyleCnt="0"/>
      <dgm:spPr/>
    </dgm:pt>
    <dgm:pt modelId="{033F9972-CC5B-4F74-B80D-0760145914C3}" type="pres">
      <dgm:prSet presAssocID="{16CED04F-D025-472F-8B94-6D2947A4C52C}" presName="composite" presStyleCnt="0"/>
      <dgm:spPr/>
    </dgm:pt>
    <dgm:pt modelId="{E2BE190A-BDEB-4740-847B-9C009D76DC4D}" type="pres">
      <dgm:prSet presAssocID="{16CED04F-D025-472F-8B94-6D2947A4C52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B8584-40EF-4334-A072-E099E7F166BC}" type="pres">
      <dgm:prSet presAssocID="{16CED04F-D025-472F-8B94-6D2947A4C52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CC241-C132-40AC-BCAF-5EBCAB24C89A}" type="pres">
      <dgm:prSet presAssocID="{B9509356-4638-4018-8657-14611D99BEFB}" presName="sp" presStyleCnt="0"/>
      <dgm:spPr/>
    </dgm:pt>
    <dgm:pt modelId="{7AB623D9-2554-4982-9D56-4464292F0431}" type="pres">
      <dgm:prSet presAssocID="{FC448949-15A6-4935-B29F-971A022126FB}" presName="composite" presStyleCnt="0"/>
      <dgm:spPr/>
    </dgm:pt>
    <dgm:pt modelId="{279BEA9E-D0F0-4AFB-89B2-06D54A71483A}" type="pres">
      <dgm:prSet presAssocID="{FC448949-15A6-4935-B29F-971A022126F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E9E9F-30D7-457A-A9ED-9D37AB7F76DC}" type="pres">
      <dgm:prSet presAssocID="{FC448949-15A6-4935-B29F-971A022126F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EE206-D36B-448A-8FBA-F82AE22D2F74}" type="presOf" srcId="{AF901EDC-2B46-4C56-9E1F-569A9ABDA928}" destId="{19516B66-5DAE-4DBB-A99B-2D718E27B983}" srcOrd="0" destOrd="0" presId="urn:microsoft.com/office/officeart/2005/8/layout/chevron2"/>
    <dgm:cxn modelId="{B08E99F0-F01E-4432-8C28-389962100A6F}" type="presOf" srcId="{BFFC240E-5DB6-4E6D-83DB-7D0A3F68D7ED}" destId="{8D78353E-67DB-4C6B-AD0F-04261CD583F2}" srcOrd="0" destOrd="0" presId="urn:microsoft.com/office/officeart/2005/8/layout/chevron2"/>
    <dgm:cxn modelId="{97798454-E921-4CB4-84A7-8D50ECEF4048}" srcId="{81CED392-3B14-4263-8255-D584197424E4}" destId="{99E6DCF8-E064-42AF-B765-FEA21C6DAD1F}" srcOrd="0" destOrd="0" parTransId="{4F1B89B4-EAF4-4356-A98E-D977545A3FF9}" sibTransId="{35AED6AC-0FA7-44BD-9275-772D512A1B7E}"/>
    <dgm:cxn modelId="{459C5D02-323C-4B94-9192-2FE715C3C3B1}" srcId="{021955DF-1362-439C-9E58-B16103BEF1B6}" destId="{FC448949-15A6-4935-B29F-971A022126FB}" srcOrd="5" destOrd="0" parTransId="{2382ABC2-A070-4CB4-AC36-8499BF78EF5F}" sibTransId="{E580E33B-8B69-4BE0-A47C-07D63F0648D5}"/>
    <dgm:cxn modelId="{85AE7621-1AEA-462E-99FB-D66E8B476E75}" srcId="{16CED04F-D025-472F-8B94-6D2947A4C52C}" destId="{4731A7F4-E3F3-4606-AD21-28FD2BF6F5D8}" srcOrd="0" destOrd="0" parTransId="{ED65619C-2CE9-44B4-B50D-1E501F3EF077}" sibTransId="{2BCDAE70-7CB2-4AA2-8245-6BD5599BDEC9}"/>
    <dgm:cxn modelId="{D0F74C56-FE78-4EE1-BDD2-BC3ACD40FA5A}" type="presOf" srcId="{021955DF-1362-439C-9E58-B16103BEF1B6}" destId="{3A92FEA9-790E-4E76-8B98-8B7882F521AA}" srcOrd="0" destOrd="0" presId="urn:microsoft.com/office/officeart/2005/8/layout/chevron2"/>
    <dgm:cxn modelId="{F570E785-AF7F-4795-A519-F252C31BA01F}" type="presOf" srcId="{5A8B83C6-1365-4418-B735-36D452F6FDC8}" destId="{002E9E9F-30D7-457A-A9ED-9D37AB7F76DC}" srcOrd="0" destOrd="0" presId="urn:microsoft.com/office/officeart/2005/8/layout/chevron2"/>
    <dgm:cxn modelId="{0C2F872A-B750-4B03-A05A-A21E52FC1A67}" srcId="{BFFC240E-5DB6-4E6D-83DB-7D0A3F68D7ED}" destId="{BDEB99B2-D930-4D98-8DFF-F3F4376A3E38}" srcOrd="0" destOrd="0" parTransId="{8228CBFA-8CA4-44BD-AD72-9D2A0E076547}" sibTransId="{BA3BA89F-564F-4E30-8EBF-2B84C4882811}"/>
    <dgm:cxn modelId="{4BD7306E-7B0F-42CE-9C38-D97CA3B47045}" srcId="{FC448949-15A6-4935-B29F-971A022126FB}" destId="{5A8B83C6-1365-4418-B735-36D452F6FDC8}" srcOrd="0" destOrd="0" parTransId="{389CC3F1-4774-4ECE-9185-E744CD22C81D}" sibTransId="{DFBA6CF5-B62A-41EA-981B-7EA4B4A5F196}"/>
    <dgm:cxn modelId="{C6F9CF94-F765-4834-8D6B-259D80A88098}" srcId="{F5A17EBF-924E-492C-BABB-1C03B8D500C8}" destId="{AD38C19D-0E07-44D1-8D40-7D9A3193DB9E}" srcOrd="0" destOrd="0" parTransId="{EBCC036F-D2CB-40DB-8F1D-C7B7B4DF72AF}" sibTransId="{53BEE199-8191-4154-848E-525C9F387BBD}"/>
    <dgm:cxn modelId="{0A2421B9-4A5B-4B79-A123-399330648F9D}" srcId="{021955DF-1362-439C-9E58-B16103BEF1B6}" destId="{81CED392-3B14-4263-8255-D584197424E4}" srcOrd="3" destOrd="0" parTransId="{4BA8717A-F951-4F23-94AF-FA392B45AA6E}" sibTransId="{05F32DF0-228E-42D2-A59C-F1CB0E73BC91}"/>
    <dgm:cxn modelId="{6A18403F-2B70-4E9A-9328-7281ADC481FF}" type="presOf" srcId="{16CED04F-D025-472F-8B94-6D2947A4C52C}" destId="{E2BE190A-BDEB-4740-847B-9C009D76DC4D}" srcOrd="0" destOrd="0" presId="urn:microsoft.com/office/officeart/2005/8/layout/chevron2"/>
    <dgm:cxn modelId="{9A3BC75D-CF0B-48A0-B1E1-53811C61C62F}" type="presOf" srcId="{4731A7F4-E3F3-4606-AD21-28FD2BF6F5D8}" destId="{43BB8584-40EF-4334-A072-E099E7F166BC}" srcOrd="0" destOrd="0" presId="urn:microsoft.com/office/officeart/2005/8/layout/chevron2"/>
    <dgm:cxn modelId="{B01ABFEC-2D96-450E-9599-1D169C71640D}" type="presOf" srcId="{F5A17EBF-924E-492C-BABB-1C03B8D500C8}" destId="{6E6092F7-DB56-44FA-A17A-4348129A24A2}" srcOrd="0" destOrd="0" presId="urn:microsoft.com/office/officeart/2005/8/layout/chevron2"/>
    <dgm:cxn modelId="{67C8C29C-BE65-47D1-A9E6-2471432600AC}" srcId="{021955DF-1362-439C-9E58-B16103BEF1B6}" destId="{EAA1C18C-D528-4B0E-8BF6-29FC976CD889}" srcOrd="1" destOrd="0" parTransId="{EB5BC9C9-7940-4F42-A53C-AE0B53991D9B}" sibTransId="{3E881BCD-8FAB-44F5-B544-EB9D3EED69CC}"/>
    <dgm:cxn modelId="{976D9383-BCEE-4D19-BC64-831C2AAD06F9}" type="presOf" srcId="{99E6DCF8-E064-42AF-B765-FEA21C6DAD1F}" destId="{A8129FFD-15F9-4CF9-97A9-43565FDEAD25}" srcOrd="0" destOrd="0" presId="urn:microsoft.com/office/officeart/2005/8/layout/chevron2"/>
    <dgm:cxn modelId="{2CD30E4D-291C-412D-9AC8-3EE5C5023C95}" type="presOf" srcId="{BDEB99B2-D930-4D98-8DFF-F3F4376A3E38}" destId="{04263E97-0FA7-4FAF-8E5E-DBB9EBC5CA95}" srcOrd="0" destOrd="0" presId="urn:microsoft.com/office/officeart/2005/8/layout/chevron2"/>
    <dgm:cxn modelId="{1196E415-4CF2-4E86-B5E9-4FDB9F708FBB}" srcId="{021955DF-1362-439C-9E58-B16103BEF1B6}" destId="{BFFC240E-5DB6-4E6D-83DB-7D0A3F68D7ED}" srcOrd="0" destOrd="0" parTransId="{5A772AA7-D72C-4FC9-A19F-8F782987548A}" sibTransId="{A758C86C-4B1D-423C-8B62-26D8EACA3F37}"/>
    <dgm:cxn modelId="{5E498A49-3D39-4AF4-B10C-99507B97789E}" type="presOf" srcId="{81CED392-3B14-4263-8255-D584197424E4}" destId="{5442A2AC-0750-42B5-A626-9E03745A9245}" srcOrd="0" destOrd="0" presId="urn:microsoft.com/office/officeart/2005/8/layout/chevron2"/>
    <dgm:cxn modelId="{F1F4AECF-18E3-461D-8D09-8EDE16D9258F}" srcId="{021955DF-1362-439C-9E58-B16103BEF1B6}" destId="{F5A17EBF-924E-492C-BABB-1C03B8D500C8}" srcOrd="2" destOrd="0" parTransId="{D030546E-6C2A-4A6E-A063-9A7C926CA421}" sibTransId="{C9B2C008-32C9-4482-B0B0-848C19C5F578}"/>
    <dgm:cxn modelId="{869FB2AC-02AD-4476-8F1D-0FE1A4BAF18F}" type="presOf" srcId="{FC448949-15A6-4935-B29F-971A022126FB}" destId="{279BEA9E-D0F0-4AFB-89B2-06D54A71483A}" srcOrd="0" destOrd="0" presId="urn:microsoft.com/office/officeart/2005/8/layout/chevron2"/>
    <dgm:cxn modelId="{FC8DA4DF-309D-4EC7-B905-BDBFB11CC42E}" type="presOf" srcId="{AD38C19D-0E07-44D1-8D40-7D9A3193DB9E}" destId="{7CC0AD21-5A22-4487-A45A-3A71E3F89A16}" srcOrd="0" destOrd="0" presId="urn:microsoft.com/office/officeart/2005/8/layout/chevron2"/>
    <dgm:cxn modelId="{E66855CD-095E-40FE-88F0-C9A110685CA5}" type="presOf" srcId="{EAA1C18C-D528-4B0E-8BF6-29FC976CD889}" destId="{B6AE95FA-3C67-46B6-BBFC-6CE621BBE8BC}" srcOrd="0" destOrd="0" presId="urn:microsoft.com/office/officeart/2005/8/layout/chevron2"/>
    <dgm:cxn modelId="{2EB1DCEF-20FC-41E9-8818-446FAAC1D075}" srcId="{EAA1C18C-D528-4B0E-8BF6-29FC976CD889}" destId="{AF901EDC-2B46-4C56-9E1F-569A9ABDA928}" srcOrd="0" destOrd="0" parTransId="{A16BD513-CEDE-4A57-9882-E786850F8624}" sibTransId="{5E2310BF-A368-45E2-A327-6A33292FD9B5}"/>
    <dgm:cxn modelId="{228EBB9F-D234-4401-8A6C-655A157F8CAC}" srcId="{021955DF-1362-439C-9E58-B16103BEF1B6}" destId="{16CED04F-D025-472F-8B94-6D2947A4C52C}" srcOrd="4" destOrd="0" parTransId="{2B136F4C-1675-4E25-B79E-025EC09B3867}" sibTransId="{B9509356-4638-4018-8657-14611D99BEFB}"/>
    <dgm:cxn modelId="{F1C4046C-1787-4D21-A1A8-E68DA41CCD17}" type="presParOf" srcId="{3A92FEA9-790E-4E76-8B98-8B7882F521AA}" destId="{F79E8498-B32C-4D00-8C8C-1BBFCD77486D}" srcOrd="0" destOrd="0" presId="urn:microsoft.com/office/officeart/2005/8/layout/chevron2"/>
    <dgm:cxn modelId="{FF10A747-02E1-4B3A-9B9A-63899B954763}" type="presParOf" srcId="{F79E8498-B32C-4D00-8C8C-1BBFCD77486D}" destId="{8D78353E-67DB-4C6B-AD0F-04261CD583F2}" srcOrd="0" destOrd="0" presId="urn:microsoft.com/office/officeart/2005/8/layout/chevron2"/>
    <dgm:cxn modelId="{0C08EF74-0C62-47A7-8727-5AAD016AD421}" type="presParOf" srcId="{F79E8498-B32C-4D00-8C8C-1BBFCD77486D}" destId="{04263E97-0FA7-4FAF-8E5E-DBB9EBC5CA95}" srcOrd="1" destOrd="0" presId="urn:microsoft.com/office/officeart/2005/8/layout/chevron2"/>
    <dgm:cxn modelId="{6AF62BEB-7C26-49FA-964C-DBCEEFAE6853}" type="presParOf" srcId="{3A92FEA9-790E-4E76-8B98-8B7882F521AA}" destId="{A8EA9630-FFA5-42FF-A5BA-D7805A52DD88}" srcOrd="1" destOrd="0" presId="urn:microsoft.com/office/officeart/2005/8/layout/chevron2"/>
    <dgm:cxn modelId="{C5412B4F-3041-4861-ABFC-8741C5B3F5A1}" type="presParOf" srcId="{3A92FEA9-790E-4E76-8B98-8B7882F521AA}" destId="{6DA61D72-B8A0-4D2C-9FFA-BDECDE7CF09C}" srcOrd="2" destOrd="0" presId="urn:microsoft.com/office/officeart/2005/8/layout/chevron2"/>
    <dgm:cxn modelId="{441E802E-1DC7-4E15-99B1-D7F6EBEB03D8}" type="presParOf" srcId="{6DA61D72-B8A0-4D2C-9FFA-BDECDE7CF09C}" destId="{B6AE95FA-3C67-46B6-BBFC-6CE621BBE8BC}" srcOrd="0" destOrd="0" presId="urn:microsoft.com/office/officeart/2005/8/layout/chevron2"/>
    <dgm:cxn modelId="{4E5C8D6B-9042-4D4C-9DAF-97B570945F03}" type="presParOf" srcId="{6DA61D72-B8A0-4D2C-9FFA-BDECDE7CF09C}" destId="{19516B66-5DAE-4DBB-A99B-2D718E27B983}" srcOrd="1" destOrd="0" presId="urn:microsoft.com/office/officeart/2005/8/layout/chevron2"/>
    <dgm:cxn modelId="{67EE8529-EFA2-40EA-B194-11E3B23201C8}" type="presParOf" srcId="{3A92FEA9-790E-4E76-8B98-8B7882F521AA}" destId="{FAFAD6E7-3F29-43A4-A398-46D9DDF724DA}" srcOrd="3" destOrd="0" presId="urn:microsoft.com/office/officeart/2005/8/layout/chevron2"/>
    <dgm:cxn modelId="{822B5288-3E60-4027-9410-7C3B50ECC326}" type="presParOf" srcId="{3A92FEA9-790E-4E76-8B98-8B7882F521AA}" destId="{C00502F8-A307-425E-8D51-0580BF906341}" srcOrd="4" destOrd="0" presId="urn:microsoft.com/office/officeart/2005/8/layout/chevron2"/>
    <dgm:cxn modelId="{2D9B8FAF-60F5-431C-864A-C52427426A5B}" type="presParOf" srcId="{C00502F8-A307-425E-8D51-0580BF906341}" destId="{6E6092F7-DB56-44FA-A17A-4348129A24A2}" srcOrd="0" destOrd="0" presId="urn:microsoft.com/office/officeart/2005/8/layout/chevron2"/>
    <dgm:cxn modelId="{B79D40F5-0B6D-4050-8F9C-BD3F2DFFBFB9}" type="presParOf" srcId="{C00502F8-A307-425E-8D51-0580BF906341}" destId="{7CC0AD21-5A22-4487-A45A-3A71E3F89A16}" srcOrd="1" destOrd="0" presId="urn:microsoft.com/office/officeart/2005/8/layout/chevron2"/>
    <dgm:cxn modelId="{858F5928-88EA-4C42-9B52-A6DFCE7B573D}" type="presParOf" srcId="{3A92FEA9-790E-4E76-8B98-8B7882F521AA}" destId="{D2904346-4BB6-4AC4-AF7C-51383C58468D}" srcOrd="5" destOrd="0" presId="urn:microsoft.com/office/officeart/2005/8/layout/chevron2"/>
    <dgm:cxn modelId="{BF1A6710-6D1C-455B-BFA6-CE961949323C}" type="presParOf" srcId="{3A92FEA9-790E-4E76-8B98-8B7882F521AA}" destId="{DA3B1E96-70FC-45AC-B18A-7BAC67CF980B}" srcOrd="6" destOrd="0" presId="urn:microsoft.com/office/officeart/2005/8/layout/chevron2"/>
    <dgm:cxn modelId="{662E3E49-7703-4D45-A7F8-ACB56F687C39}" type="presParOf" srcId="{DA3B1E96-70FC-45AC-B18A-7BAC67CF980B}" destId="{5442A2AC-0750-42B5-A626-9E03745A9245}" srcOrd="0" destOrd="0" presId="urn:microsoft.com/office/officeart/2005/8/layout/chevron2"/>
    <dgm:cxn modelId="{238677A6-5F8B-453A-8E0C-E32AB32151F2}" type="presParOf" srcId="{DA3B1E96-70FC-45AC-B18A-7BAC67CF980B}" destId="{A8129FFD-15F9-4CF9-97A9-43565FDEAD25}" srcOrd="1" destOrd="0" presId="urn:microsoft.com/office/officeart/2005/8/layout/chevron2"/>
    <dgm:cxn modelId="{C8C37B58-0794-46C7-98F2-0A223950C6F8}" type="presParOf" srcId="{3A92FEA9-790E-4E76-8B98-8B7882F521AA}" destId="{133CEA37-AFE1-480D-83CF-18DC6FBC96FC}" srcOrd="7" destOrd="0" presId="urn:microsoft.com/office/officeart/2005/8/layout/chevron2"/>
    <dgm:cxn modelId="{5359CE32-0DC7-4660-ADBB-5F353BDE32E6}" type="presParOf" srcId="{3A92FEA9-790E-4E76-8B98-8B7882F521AA}" destId="{033F9972-CC5B-4F74-B80D-0760145914C3}" srcOrd="8" destOrd="0" presId="urn:microsoft.com/office/officeart/2005/8/layout/chevron2"/>
    <dgm:cxn modelId="{7EF705EA-A4D5-4037-8627-76F01FF51533}" type="presParOf" srcId="{033F9972-CC5B-4F74-B80D-0760145914C3}" destId="{E2BE190A-BDEB-4740-847B-9C009D76DC4D}" srcOrd="0" destOrd="0" presId="urn:microsoft.com/office/officeart/2005/8/layout/chevron2"/>
    <dgm:cxn modelId="{76367ABF-17AA-4C67-AAA5-EB8F046709AF}" type="presParOf" srcId="{033F9972-CC5B-4F74-B80D-0760145914C3}" destId="{43BB8584-40EF-4334-A072-E099E7F166BC}" srcOrd="1" destOrd="0" presId="urn:microsoft.com/office/officeart/2005/8/layout/chevron2"/>
    <dgm:cxn modelId="{41FA329B-AFDF-4046-8941-BF5AABA58986}" type="presParOf" srcId="{3A92FEA9-790E-4E76-8B98-8B7882F521AA}" destId="{F4FCC241-C132-40AC-BCAF-5EBCAB24C89A}" srcOrd="9" destOrd="0" presId="urn:microsoft.com/office/officeart/2005/8/layout/chevron2"/>
    <dgm:cxn modelId="{8593B561-B1B0-4366-AEFA-7198564ADA3E}" type="presParOf" srcId="{3A92FEA9-790E-4E76-8B98-8B7882F521AA}" destId="{7AB623D9-2554-4982-9D56-4464292F0431}" srcOrd="10" destOrd="0" presId="urn:microsoft.com/office/officeart/2005/8/layout/chevron2"/>
    <dgm:cxn modelId="{3EDC6E4A-DC6A-4827-BB6E-B73A30918606}" type="presParOf" srcId="{7AB623D9-2554-4982-9D56-4464292F0431}" destId="{279BEA9E-D0F0-4AFB-89B2-06D54A71483A}" srcOrd="0" destOrd="0" presId="urn:microsoft.com/office/officeart/2005/8/layout/chevron2"/>
    <dgm:cxn modelId="{87A5D826-1CEC-49F3-8F24-BE90F58AD81C}" type="presParOf" srcId="{7AB623D9-2554-4982-9D56-4464292F0431}" destId="{002E9E9F-30D7-457A-A9ED-9D37AB7F76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5E168-8D84-4D40-ACE1-B5A9EB98AD98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A73005-3054-4A14-87F8-E44D0A60642B}">
      <dgm:prSet phldrT="[Text]"/>
      <dgm:spPr/>
      <dgm:t>
        <a:bodyPr/>
        <a:lstStyle/>
        <a:p>
          <a:r>
            <a:rPr lang="en-US" dirty="0" smtClean="0"/>
            <a:t>Identify events of interest</a:t>
          </a:r>
          <a:endParaRPr lang="en-US" dirty="0"/>
        </a:p>
      </dgm:t>
    </dgm:pt>
    <dgm:pt modelId="{BB190F6B-7614-4D75-A6CE-FD63F850C52D}" type="parTrans" cxnId="{705D321A-D52E-4354-AA45-9C2D2C124318}">
      <dgm:prSet/>
      <dgm:spPr/>
      <dgm:t>
        <a:bodyPr/>
        <a:lstStyle/>
        <a:p>
          <a:endParaRPr lang="en-US"/>
        </a:p>
      </dgm:t>
    </dgm:pt>
    <dgm:pt modelId="{6F8346F2-2A9C-4601-94C6-98418F63260A}" type="sibTrans" cxnId="{705D321A-D52E-4354-AA45-9C2D2C124318}">
      <dgm:prSet/>
      <dgm:spPr/>
      <dgm:t>
        <a:bodyPr/>
        <a:lstStyle/>
        <a:p>
          <a:endParaRPr lang="en-US"/>
        </a:p>
      </dgm:t>
    </dgm:pt>
    <dgm:pt modelId="{3ACF7E95-AAEE-4F53-A6FF-84A28F944818}">
      <dgm:prSet phldrT="[Text]"/>
      <dgm:spPr/>
      <dgm:t>
        <a:bodyPr/>
        <a:lstStyle/>
        <a:p>
          <a:r>
            <a:rPr lang="en-US" dirty="0" smtClean="0"/>
            <a:t>Judicious consumption of data storage space.</a:t>
          </a:r>
          <a:endParaRPr lang="en-US" dirty="0"/>
        </a:p>
      </dgm:t>
    </dgm:pt>
    <dgm:pt modelId="{7644765C-E7DB-4A4F-BB33-09A06DE2CF54}" type="parTrans" cxnId="{A089162A-8FB7-4304-9DCC-73B31C6DF339}">
      <dgm:prSet/>
      <dgm:spPr/>
      <dgm:t>
        <a:bodyPr/>
        <a:lstStyle/>
        <a:p>
          <a:endParaRPr lang="en-US"/>
        </a:p>
      </dgm:t>
    </dgm:pt>
    <dgm:pt modelId="{139A129E-AE2D-4171-8AE3-A262E15AC6DC}" type="sibTrans" cxnId="{A089162A-8FB7-4304-9DCC-73B31C6DF339}">
      <dgm:prSet/>
      <dgm:spPr/>
      <dgm:t>
        <a:bodyPr/>
        <a:lstStyle/>
        <a:p>
          <a:endParaRPr lang="en-US"/>
        </a:p>
      </dgm:t>
    </dgm:pt>
    <dgm:pt modelId="{F6F25FCA-4E88-40BA-A618-D846B5B3559E}">
      <dgm:prSet phldrT="[Text]"/>
      <dgm:spPr/>
      <dgm:t>
        <a:bodyPr/>
        <a:lstStyle/>
        <a:p>
          <a:r>
            <a:rPr lang="en-US" dirty="0" smtClean="0"/>
            <a:t>The event signature </a:t>
          </a:r>
          <a:endParaRPr lang="en-US" dirty="0"/>
        </a:p>
      </dgm:t>
    </dgm:pt>
    <dgm:pt modelId="{FBC07AE1-9A82-41DF-B0C7-41CB21E2B023}" type="parTrans" cxnId="{6942E101-0575-4ABD-8313-C084B8034465}">
      <dgm:prSet/>
      <dgm:spPr/>
      <dgm:t>
        <a:bodyPr/>
        <a:lstStyle/>
        <a:p>
          <a:endParaRPr lang="en-US"/>
        </a:p>
      </dgm:t>
    </dgm:pt>
    <dgm:pt modelId="{339F7DCC-5DD0-4793-9190-CE6FE1EC5484}" type="sibTrans" cxnId="{6942E101-0575-4ABD-8313-C084B8034465}">
      <dgm:prSet/>
      <dgm:spPr/>
      <dgm:t>
        <a:bodyPr/>
        <a:lstStyle/>
        <a:p>
          <a:endParaRPr lang="en-US"/>
        </a:p>
      </dgm:t>
    </dgm:pt>
    <dgm:pt modelId="{AD2A96EC-6FDE-46E1-B223-7D7C09B5FE5A}">
      <dgm:prSet phldrT="[Text]"/>
      <dgm:spPr/>
      <dgm:t>
        <a:bodyPr/>
        <a:lstStyle/>
        <a:p>
          <a:r>
            <a:rPr lang="en-US" dirty="0" smtClean="0"/>
            <a:t>Physics requirements translated in terms of the detector parameters to define the trigger criteria.</a:t>
          </a:r>
          <a:endParaRPr lang="en-US" dirty="0"/>
        </a:p>
      </dgm:t>
    </dgm:pt>
    <dgm:pt modelId="{E0C4CB46-EE36-4EF9-B095-B59C4910DE5F}" type="parTrans" cxnId="{DF43AB91-BE7A-450E-9428-45A1D82A6EF4}">
      <dgm:prSet/>
      <dgm:spPr/>
      <dgm:t>
        <a:bodyPr/>
        <a:lstStyle/>
        <a:p>
          <a:endParaRPr lang="en-US"/>
        </a:p>
      </dgm:t>
    </dgm:pt>
    <dgm:pt modelId="{54C1900E-B82A-474E-AD39-BA76DCC43D65}" type="sibTrans" cxnId="{DF43AB91-BE7A-450E-9428-45A1D82A6EF4}">
      <dgm:prSet/>
      <dgm:spPr/>
      <dgm:t>
        <a:bodyPr/>
        <a:lstStyle/>
        <a:p>
          <a:endParaRPr lang="en-US"/>
        </a:p>
      </dgm:t>
    </dgm:pt>
    <dgm:pt modelId="{8A8EF2FF-0801-415F-B156-2696A3C123E2}">
      <dgm:prSet phldrT="[Text]"/>
      <dgm:spPr/>
      <dgm:t>
        <a:bodyPr/>
        <a:lstStyle/>
        <a:p>
          <a:r>
            <a:rPr lang="en-US" dirty="0" smtClean="0"/>
            <a:t>Should not be prone to accidental coincidence of random noise hits.</a:t>
          </a:r>
          <a:endParaRPr lang="en-US" dirty="0"/>
        </a:p>
      </dgm:t>
    </dgm:pt>
    <dgm:pt modelId="{FF69581F-2B29-4AA8-8E78-528481E42FF0}" type="parTrans" cxnId="{B1FBC1E0-50E3-4C4A-96D3-829E1EBF385C}">
      <dgm:prSet/>
      <dgm:spPr/>
      <dgm:t>
        <a:bodyPr/>
        <a:lstStyle/>
        <a:p>
          <a:endParaRPr lang="en-US"/>
        </a:p>
      </dgm:t>
    </dgm:pt>
    <dgm:pt modelId="{FE4BA4B6-C6D6-49F2-AF2C-75960E2E4418}" type="sibTrans" cxnId="{B1FBC1E0-50E3-4C4A-96D3-829E1EBF385C}">
      <dgm:prSet/>
      <dgm:spPr/>
      <dgm:t>
        <a:bodyPr/>
        <a:lstStyle/>
        <a:p>
          <a:endParaRPr lang="en-US"/>
        </a:p>
      </dgm:t>
    </dgm:pt>
    <dgm:pt modelId="{CB8ECAB0-9294-4E00-A948-E5C478BBC696}">
      <dgm:prSet phldrT="[Text]"/>
      <dgm:spPr/>
      <dgm:t>
        <a:bodyPr/>
        <a:lstStyle/>
        <a:p>
          <a:r>
            <a:rPr lang="en-US" dirty="0" smtClean="0"/>
            <a:t>Varies from signal in certain number of channels within a time-window to a specific mass of the end-products in a collision.</a:t>
          </a:r>
          <a:endParaRPr lang="en-US" dirty="0"/>
        </a:p>
      </dgm:t>
    </dgm:pt>
    <dgm:pt modelId="{4913A1C9-03C6-43DD-BA42-4686D2A938B4}" type="parTrans" cxnId="{FA0F8EE5-4112-4A8D-A9AF-39A8C6367821}">
      <dgm:prSet/>
      <dgm:spPr/>
      <dgm:t>
        <a:bodyPr/>
        <a:lstStyle/>
        <a:p>
          <a:endParaRPr lang="en-US"/>
        </a:p>
      </dgm:t>
    </dgm:pt>
    <dgm:pt modelId="{9B466692-4AB9-4168-BD27-C222F13F87AE}" type="sibTrans" cxnId="{FA0F8EE5-4112-4A8D-A9AF-39A8C6367821}">
      <dgm:prSet/>
      <dgm:spPr/>
      <dgm:t>
        <a:bodyPr/>
        <a:lstStyle/>
        <a:p>
          <a:endParaRPr lang="en-US"/>
        </a:p>
      </dgm:t>
    </dgm:pt>
    <dgm:pt modelId="{221B6918-E605-4A79-A358-816E9B186D54}">
      <dgm:prSet/>
      <dgm:spPr/>
      <dgm:t>
        <a:bodyPr/>
        <a:lstStyle/>
        <a:p>
          <a:r>
            <a:rPr lang="en-US" dirty="0" smtClean="0"/>
            <a:t>Event detection</a:t>
          </a:r>
          <a:endParaRPr lang="en-US" dirty="0"/>
        </a:p>
      </dgm:t>
    </dgm:pt>
    <dgm:pt modelId="{6BFFD75C-5026-44CE-B174-004C45FC18DB}" type="parTrans" cxnId="{10D3B8FC-CA9F-497D-B043-6F63A59B9B22}">
      <dgm:prSet/>
      <dgm:spPr/>
      <dgm:t>
        <a:bodyPr/>
        <a:lstStyle/>
        <a:p>
          <a:endParaRPr lang="en-US"/>
        </a:p>
      </dgm:t>
    </dgm:pt>
    <dgm:pt modelId="{DEBF8816-D7E7-4F3A-AE31-CEABC8C0555F}" type="sibTrans" cxnId="{10D3B8FC-CA9F-497D-B043-6F63A59B9B22}">
      <dgm:prSet/>
      <dgm:spPr/>
      <dgm:t>
        <a:bodyPr/>
        <a:lstStyle/>
        <a:p>
          <a:endParaRPr lang="en-US"/>
        </a:p>
      </dgm:t>
    </dgm:pt>
    <dgm:pt modelId="{BCD35E25-90A5-4D85-B2F4-83BD3F59BC83}">
      <dgm:prSet/>
      <dgm:spPr/>
      <dgm:t>
        <a:bodyPr/>
        <a:lstStyle/>
        <a:p>
          <a:r>
            <a:rPr lang="en-US" dirty="0" smtClean="0"/>
            <a:t>Initiates data acquisition system to record the event data.</a:t>
          </a:r>
          <a:endParaRPr lang="en-US" dirty="0"/>
        </a:p>
      </dgm:t>
    </dgm:pt>
    <dgm:pt modelId="{4F15999F-AF37-4960-8B4B-82B6DE56EA1F}" type="parTrans" cxnId="{9393E2CF-9B13-4DD7-B7AF-0CC67CE1021F}">
      <dgm:prSet/>
      <dgm:spPr/>
      <dgm:t>
        <a:bodyPr/>
        <a:lstStyle/>
        <a:p>
          <a:endParaRPr lang="en-US"/>
        </a:p>
      </dgm:t>
    </dgm:pt>
    <dgm:pt modelId="{4A632BE7-6A89-4243-AAF6-98AD619612EF}" type="sibTrans" cxnId="{9393E2CF-9B13-4DD7-B7AF-0CC67CE1021F}">
      <dgm:prSet/>
      <dgm:spPr/>
      <dgm:t>
        <a:bodyPr/>
        <a:lstStyle/>
        <a:p>
          <a:endParaRPr lang="en-US"/>
        </a:p>
      </dgm:t>
    </dgm:pt>
    <dgm:pt modelId="{ACB8E0A8-28DD-448C-808B-C26167611817}">
      <dgm:prSet/>
      <dgm:spPr/>
      <dgm:t>
        <a:bodyPr/>
        <a:lstStyle/>
        <a:p>
          <a:r>
            <a:rPr lang="en-US" dirty="0" smtClean="0"/>
            <a:t>Determines the dead time of the data acquisition system.</a:t>
          </a:r>
          <a:endParaRPr lang="en-US" dirty="0"/>
        </a:p>
      </dgm:t>
    </dgm:pt>
    <dgm:pt modelId="{9DEC517B-A7DE-4748-9CC0-F2B2B24D0E77}" type="parTrans" cxnId="{B5228404-E9B0-430B-9CD6-7D1CF2A70636}">
      <dgm:prSet/>
      <dgm:spPr/>
      <dgm:t>
        <a:bodyPr/>
        <a:lstStyle/>
        <a:p>
          <a:endParaRPr lang="en-US"/>
        </a:p>
      </dgm:t>
    </dgm:pt>
    <dgm:pt modelId="{33BABEB3-DBDA-4AA5-9ADD-0F99B213263F}" type="sibTrans" cxnId="{B5228404-E9B0-430B-9CD6-7D1CF2A70636}">
      <dgm:prSet/>
      <dgm:spPr/>
      <dgm:t>
        <a:bodyPr/>
        <a:lstStyle/>
        <a:p>
          <a:endParaRPr lang="en-US"/>
        </a:p>
      </dgm:t>
    </dgm:pt>
    <dgm:pt modelId="{833A41C0-1C10-4467-B1DA-1B49C5C5080E}">
      <dgm:prSet phldrT="[Text]"/>
      <dgm:spPr/>
      <dgm:t>
        <a:bodyPr/>
        <a:lstStyle/>
        <a:p>
          <a:r>
            <a:rPr lang="en-US" dirty="0" smtClean="0"/>
            <a:t>Avoid loss of desired event due to limited bandwidth.</a:t>
          </a:r>
          <a:endParaRPr lang="en-US" dirty="0"/>
        </a:p>
      </dgm:t>
    </dgm:pt>
    <dgm:pt modelId="{DF604C67-D909-4F0A-9909-3CCDAD8DAC77}" type="parTrans" cxnId="{6B97D605-4EAC-4B2B-B124-AE2C4E14E7F8}">
      <dgm:prSet/>
      <dgm:spPr/>
      <dgm:t>
        <a:bodyPr/>
        <a:lstStyle/>
        <a:p>
          <a:endParaRPr lang="en-US"/>
        </a:p>
      </dgm:t>
    </dgm:pt>
    <dgm:pt modelId="{823CBD01-1F9A-4394-AEDD-34E8F0284CE9}" type="sibTrans" cxnId="{6B97D605-4EAC-4B2B-B124-AE2C4E14E7F8}">
      <dgm:prSet/>
      <dgm:spPr/>
      <dgm:t>
        <a:bodyPr/>
        <a:lstStyle/>
        <a:p>
          <a:endParaRPr lang="en-US"/>
        </a:p>
      </dgm:t>
    </dgm:pt>
    <dgm:pt modelId="{4CB1DB39-E2E9-4708-8EBE-CE5A5F507A41}" type="pres">
      <dgm:prSet presAssocID="{3645E168-8D84-4D40-ACE1-B5A9EB98AD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585C71-22FF-48F8-A136-3B93EBF8388F}" type="pres">
      <dgm:prSet presAssocID="{9EA73005-3054-4A14-87F8-E44D0A60642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CCFD5-CC1B-4235-90E5-08DE8E245470}" type="pres">
      <dgm:prSet presAssocID="{9EA73005-3054-4A14-87F8-E44D0A60642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7AB34-3056-4793-A25E-B5B47527FA3E}" type="pres">
      <dgm:prSet presAssocID="{F6F25FCA-4E88-40BA-A618-D846B5B3559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F92F5-FD2E-4DEE-810A-1586B28208E3}" type="pres">
      <dgm:prSet presAssocID="{F6F25FCA-4E88-40BA-A618-D846B5B3559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60497-B33C-4CC9-B249-6983D1763336}" type="pres">
      <dgm:prSet presAssocID="{221B6918-E605-4A79-A358-816E9B186D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7A64D-C053-4264-9514-C2125D626F0E}" type="pres">
      <dgm:prSet presAssocID="{221B6918-E605-4A79-A358-816E9B186D5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98ED2A-68FE-4CCC-A767-EBF8C831E1C2}" type="presOf" srcId="{AD2A96EC-6FDE-46E1-B223-7D7C09B5FE5A}" destId="{8CDF92F5-FD2E-4DEE-810A-1586B28208E3}" srcOrd="0" destOrd="0" presId="urn:microsoft.com/office/officeart/2005/8/layout/vList2"/>
    <dgm:cxn modelId="{A089162A-8FB7-4304-9DCC-73B31C6DF339}" srcId="{9EA73005-3054-4A14-87F8-E44D0A60642B}" destId="{3ACF7E95-AAEE-4F53-A6FF-84A28F944818}" srcOrd="1" destOrd="0" parTransId="{7644765C-E7DB-4A4F-BB33-09A06DE2CF54}" sibTransId="{139A129E-AE2D-4171-8AE3-A262E15AC6DC}"/>
    <dgm:cxn modelId="{A4E776E3-03A0-43C0-B3AA-596E410111FF}" type="presOf" srcId="{221B6918-E605-4A79-A358-816E9B186D54}" destId="{EE060497-B33C-4CC9-B249-6983D1763336}" srcOrd="0" destOrd="0" presId="urn:microsoft.com/office/officeart/2005/8/layout/vList2"/>
    <dgm:cxn modelId="{B5228404-E9B0-430B-9CD6-7D1CF2A70636}" srcId="{221B6918-E605-4A79-A358-816E9B186D54}" destId="{ACB8E0A8-28DD-448C-808B-C26167611817}" srcOrd="1" destOrd="0" parTransId="{9DEC517B-A7DE-4748-9CC0-F2B2B24D0E77}" sibTransId="{33BABEB3-DBDA-4AA5-9ADD-0F99B213263F}"/>
    <dgm:cxn modelId="{820CB96D-ED35-41E7-8996-472F78B5CCE0}" type="presOf" srcId="{CB8ECAB0-9294-4E00-A948-E5C478BBC696}" destId="{8CDF92F5-FD2E-4DEE-810A-1586B28208E3}" srcOrd="0" destOrd="2" presId="urn:microsoft.com/office/officeart/2005/8/layout/vList2"/>
    <dgm:cxn modelId="{10D3B8FC-CA9F-497D-B043-6F63A59B9B22}" srcId="{3645E168-8D84-4D40-ACE1-B5A9EB98AD98}" destId="{221B6918-E605-4A79-A358-816E9B186D54}" srcOrd="2" destOrd="0" parTransId="{6BFFD75C-5026-44CE-B174-004C45FC18DB}" sibTransId="{DEBF8816-D7E7-4F3A-AE31-CEABC8C0555F}"/>
    <dgm:cxn modelId="{5684DA90-0842-4679-895B-24AD991D4A96}" type="presOf" srcId="{833A41C0-1C10-4467-B1DA-1B49C5C5080E}" destId="{DC9CCFD5-CC1B-4235-90E5-08DE8E245470}" srcOrd="0" destOrd="0" presId="urn:microsoft.com/office/officeart/2005/8/layout/vList2"/>
    <dgm:cxn modelId="{B5151F3D-70B4-4309-9E91-839455053D3A}" type="presOf" srcId="{F6F25FCA-4E88-40BA-A618-D846B5B3559E}" destId="{0DC7AB34-3056-4793-A25E-B5B47527FA3E}" srcOrd="0" destOrd="0" presId="urn:microsoft.com/office/officeart/2005/8/layout/vList2"/>
    <dgm:cxn modelId="{B94351C3-C961-4AF3-830E-9B1AD8E99B5C}" type="presOf" srcId="{8A8EF2FF-0801-415F-B156-2696A3C123E2}" destId="{8CDF92F5-FD2E-4DEE-810A-1586B28208E3}" srcOrd="0" destOrd="1" presId="urn:microsoft.com/office/officeart/2005/8/layout/vList2"/>
    <dgm:cxn modelId="{7958CF00-EB83-45CC-8C9A-3B5F75D75AB0}" type="presOf" srcId="{BCD35E25-90A5-4D85-B2F4-83BD3F59BC83}" destId="{6DF7A64D-C053-4264-9514-C2125D626F0E}" srcOrd="0" destOrd="0" presId="urn:microsoft.com/office/officeart/2005/8/layout/vList2"/>
    <dgm:cxn modelId="{6942E101-0575-4ABD-8313-C084B8034465}" srcId="{3645E168-8D84-4D40-ACE1-B5A9EB98AD98}" destId="{F6F25FCA-4E88-40BA-A618-D846B5B3559E}" srcOrd="1" destOrd="0" parTransId="{FBC07AE1-9A82-41DF-B0C7-41CB21E2B023}" sibTransId="{339F7DCC-5DD0-4793-9190-CE6FE1EC5484}"/>
    <dgm:cxn modelId="{9D025D63-BD87-408D-87C5-C57DF5FA7188}" type="presOf" srcId="{3645E168-8D84-4D40-ACE1-B5A9EB98AD98}" destId="{4CB1DB39-E2E9-4708-8EBE-CE5A5F507A41}" srcOrd="0" destOrd="0" presId="urn:microsoft.com/office/officeart/2005/8/layout/vList2"/>
    <dgm:cxn modelId="{705D321A-D52E-4354-AA45-9C2D2C124318}" srcId="{3645E168-8D84-4D40-ACE1-B5A9EB98AD98}" destId="{9EA73005-3054-4A14-87F8-E44D0A60642B}" srcOrd="0" destOrd="0" parTransId="{BB190F6B-7614-4D75-A6CE-FD63F850C52D}" sibTransId="{6F8346F2-2A9C-4601-94C6-98418F63260A}"/>
    <dgm:cxn modelId="{9393E2CF-9B13-4DD7-B7AF-0CC67CE1021F}" srcId="{221B6918-E605-4A79-A358-816E9B186D54}" destId="{BCD35E25-90A5-4D85-B2F4-83BD3F59BC83}" srcOrd="0" destOrd="0" parTransId="{4F15999F-AF37-4960-8B4B-82B6DE56EA1F}" sibTransId="{4A632BE7-6A89-4243-AAF6-98AD619612EF}"/>
    <dgm:cxn modelId="{DF43AB91-BE7A-450E-9428-45A1D82A6EF4}" srcId="{F6F25FCA-4E88-40BA-A618-D846B5B3559E}" destId="{AD2A96EC-6FDE-46E1-B223-7D7C09B5FE5A}" srcOrd="0" destOrd="0" parTransId="{E0C4CB46-EE36-4EF9-B095-B59C4910DE5F}" sibTransId="{54C1900E-B82A-474E-AD39-BA76DCC43D65}"/>
    <dgm:cxn modelId="{FA0F8EE5-4112-4A8D-A9AF-39A8C6367821}" srcId="{F6F25FCA-4E88-40BA-A618-D846B5B3559E}" destId="{CB8ECAB0-9294-4E00-A948-E5C478BBC696}" srcOrd="2" destOrd="0" parTransId="{4913A1C9-03C6-43DD-BA42-4686D2A938B4}" sibTransId="{9B466692-4AB9-4168-BD27-C222F13F87AE}"/>
    <dgm:cxn modelId="{6B97D605-4EAC-4B2B-B124-AE2C4E14E7F8}" srcId="{9EA73005-3054-4A14-87F8-E44D0A60642B}" destId="{833A41C0-1C10-4467-B1DA-1B49C5C5080E}" srcOrd="0" destOrd="0" parTransId="{DF604C67-D909-4F0A-9909-3CCDAD8DAC77}" sibTransId="{823CBD01-1F9A-4394-AEDD-34E8F0284CE9}"/>
    <dgm:cxn modelId="{A22D3297-C9CE-4F14-9194-73CC760993EE}" type="presOf" srcId="{9EA73005-3054-4A14-87F8-E44D0A60642B}" destId="{DB585C71-22FF-48F8-A136-3B93EBF8388F}" srcOrd="0" destOrd="0" presId="urn:microsoft.com/office/officeart/2005/8/layout/vList2"/>
    <dgm:cxn modelId="{B1FBC1E0-50E3-4C4A-96D3-829E1EBF385C}" srcId="{F6F25FCA-4E88-40BA-A618-D846B5B3559E}" destId="{8A8EF2FF-0801-415F-B156-2696A3C123E2}" srcOrd="1" destOrd="0" parTransId="{FF69581F-2B29-4AA8-8E78-528481E42FF0}" sibTransId="{FE4BA4B6-C6D6-49F2-AF2C-75960E2E4418}"/>
    <dgm:cxn modelId="{9CA4AB64-6820-4B84-9950-7C275A37AF88}" type="presOf" srcId="{ACB8E0A8-28DD-448C-808B-C26167611817}" destId="{6DF7A64D-C053-4264-9514-C2125D626F0E}" srcOrd="0" destOrd="1" presId="urn:microsoft.com/office/officeart/2005/8/layout/vList2"/>
    <dgm:cxn modelId="{B2554C41-2978-48B8-AA89-E9F89EED0C77}" type="presOf" srcId="{3ACF7E95-AAEE-4F53-A6FF-84A28F944818}" destId="{DC9CCFD5-CC1B-4235-90E5-08DE8E245470}" srcOrd="0" destOrd="1" presId="urn:microsoft.com/office/officeart/2005/8/layout/vList2"/>
    <dgm:cxn modelId="{63B64545-B015-466C-BBCF-455F6D9AD09A}" type="presParOf" srcId="{4CB1DB39-E2E9-4708-8EBE-CE5A5F507A41}" destId="{DB585C71-22FF-48F8-A136-3B93EBF8388F}" srcOrd="0" destOrd="0" presId="urn:microsoft.com/office/officeart/2005/8/layout/vList2"/>
    <dgm:cxn modelId="{5C32FAFA-362E-45B6-ABD7-6D62B44E128E}" type="presParOf" srcId="{4CB1DB39-E2E9-4708-8EBE-CE5A5F507A41}" destId="{DC9CCFD5-CC1B-4235-90E5-08DE8E245470}" srcOrd="1" destOrd="0" presId="urn:microsoft.com/office/officeart/2005/8/layout/vList2"/>
    <dgm:cxn modelId="{D00F56CD-3F29-4FCC-9B9E-A6FB668EF75A}" type="presParOf" srcId="{4CB1DB39-E2E9-4708-8EBE-CE5A5F507A41}" destId="{0DC7AB34-3056-4793-A25E-B5B47527FA3E}" srcOrd="2" destOrd="0" presId="urn:microsoft.com/office/officeart/2005/8/layout/vList2"/>
    <dgm:cxn modelId="{8ACDF404-1045-46E6-8C3D-2304D9468D01}" type="presParOf" srcId="{4CB1DB39-E2E9-4708-8EBE-CE5A5F507A41}" destId="{8CDF92F5-FD2E-4DEE-810A-1586B28208E3}" srcOrd="3" destOrd="0" presId="urn:microsoft.com/office/officeart/2005/8/layout/vList2"/>
    <dgm:cxn modelId="{4E0399C4-BF31-49A8-B374-81A9DB1E428F}" type="presParOf" srcId="{4CB1DB39-E2E9-4708-8EBE-CE5A5F507A41}" destId="{EE060497-B33C-4CC9-B249-6983D1763336}" srcOrd="4" destOrd="0" presId="urn:microsoft.com/office/officeart/2005/8/layout/vList2"/>
    <dgm:cxn modelId="{62A3D576-36F8-4490-A55D-93E1FE9C1ABF}" type="presParOf" srcId="{4CB1DB39-E2E9-4708-8EBE-CE5A5F507A41}" destId="{6DF7A64D-C053-4264-9514-C2125D626F0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F935C4-0407-498A-AD1B-E3ABC63FE112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42C27F-F322-4A6B-B87C-E868C73EAA94}">
      <dgm:prSet phldrT="[Text]"/>
      <dgm:spPr/>
      <dgm:t>
        <a:bodyPr/>
        <a:lstStyle/>
        <a:p>
          <a:r>
            <a:rPr lang="en-US" dirty="0" smtClean="0"/>
            <a:t>High detection efficiency</a:t>
          </a:r>
          <a:endParaRPr lang="en-US" dirty="0"/>
        </a:p>
      </dgm:t>
    </dgm:pt>
    <dgm:pt modelId="{47AC50E9-91D3-4998-ACCB-A1EB5D1A5406}" type="parTrans" cxnId="{6F3DD2AA-1407-463B-8ED5-EA1EDC8C8CD2}">
      <dgm:prSet/>
      <dgm:spPr/>
      <dgm:t>
        <a:bodyPr/>
        <a:lstStyle/>
        <a:p>
          <a:endParaRPr lang="en-US"/>
        </a:p>
      </dgm:t>
    </dgm:pt>
    <dgm:pt modelId="{54E720BF-9D97-4C4D-85A9-CBD6CF83670D}" type="sibTrans" cxnId="{6F3DD2AA-1407-463B-8ED5-EA1EDC8C8CD2}">
      <dgm:prSet/>
      <dgm:spPr/>
      <dgm:t>
        <a:bodyPr/>
        <a:lstStyle/>
        <a:p>
          <a:endParaRPr lang="en-US"/>
        </a:p>
      </dgm:t>
    </dgm:pt>
    <dgm:pt modelId="{DFBBA799-F93B-424D-BE2C-54B2B1BE9ADB}">
      <dgm:prSet phldrT="[Text]"/>
      <dgm:spPr/>
      <dgm:t>
        <a:bodyPr/>
        <a:lstStyle/>
        <a:p>
          <a:r>
            <a:rPr lang="en-US" dirty="0" smtClean="0"/>
            <a:t>Admissible chance trigger rate</a:t>
          </a:r>
          <a:endParaRPr lang="en-US" dirty="0"/>
        </a:p>
      </dgm:t>
    </dgm:pt>
    <dgm:pt modelId="{B07088B5-E2D7-443E-909D-895E293AC73D}" type="parTrans" cxnId="{253D2902-EEB1-40DB-B366-E4C78C576274}">
      <dgm:prSet/>
      <dgm:spPr/>
      <dgm:t>
        <a:bodyPr/>
        <a:lstStyle/>
        <a:p>
          <a:endParaRPr lang="en-US"/>
        </a:p>
      </dgm:t>
    </dgm:pt>
    <dgm:pt modelId="{E0455321-53CE-426E-A96F-B0E25375AC94}" type="sibTrans" cxnId="{253D2902-EEB1-40DB-B366-E4C78C576274}">
      <dgm:prSet/>
      <dgm:spPr/>
      <dgm:t>
        <a:bodyPr/>
        <a:lstStyle/>
        <a:p>
          <a:endParaRPr lang="en-US"/>
        </a:p>
      </dgm:t>
    </dgm:pt>
    <dgm:pt modelId="{A679DDB5-C4DC-4C59-8010-E4DFD5DE0E2D}">
      <dgm:prSet phldrT="[Text]"/>
      <dgm:spPr/>
      <dgm:t>
        <a:bodyPr/>
        <a:lstStyle/>
        <a:p>
          <a:r>
            <a:rPr lang="en-US" dirty="0" smtClean="0"/>
            <a:t>Feasibility of hardware implementation</a:t>
          </a:r>
          <a:endParaRPr lang="en-US" dirty="0"/>
        </a:p>
      </dgm:t>
    </dgm:pt>
    <dgm:pt modelId="{2403CD5D-D50A-4346-8EFB-690C73EBC4CE}" type="parTrans" cxnId="{13417ABD-7772-44B6-AF5E-EF65D31BC3E5}">
      <dgm:prSet/>
      <dgm:spPr/>
      <dgm:t>
        <a:bodyPr/>
        <a:lstStyle/>
        <a:p>
          <a:endParaRPr lang="en-US"/>
        </a:p>
      </dgm:t>
    </dgm:pt>
    <dgm:pt modelId="{9E8F9264-8C8E-40D9-9DA9-4BCDD1D393C3}" type="sibTrans" cxnId="{13417ABD-7772-44B6-AF5E-EF65D31BC3E5}">
      <dgm:prSet/>
      <dgm:spPr/>
      <dgm:t>
        <a:bodyPr/>
        <a:lstStyle/>
        <a:p>
          <a:endParaRPr lang="en-US"/>
        </a:p>
      </dgm:t>
    </dgm:pt>
    <dgm:pt modelId="{74F841E4-5389-4AD9-A1D7-FE4E919986DC}" type="pres">
      <dgm:prSet presAssocID="{4EF935C4-0407-498A-AD1B-E3ABC63FE1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C207E2-CEC5-4E72-B4D2-B5AED92F55C1}" type="pres">
      <dgm:prSet presAssocID="{A742C27F-F322-4A6B-B87C-E868C73EAA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F41EB-869A-4147-964D-0FD9CA85590B}" type="pres">
      <dgm:prSet presAssocID="{54E720BF-9D97-4C4D-85A9-CBD6CF83670D}" presName="sibTrans" presStyleCnt="0"/>
      <dgm:spPr/>
      <dgm:t>
        <a:bodyPr/>
        <a:lstStyle/>
        <a:p>
          <a:endParaRPr lang="en-US"/>
        </a:p>
      </dgm:t>
    </dgm:pt>
    <dgm:pt modelId="{C6655B7F-1EE9-4D2E-B3AE-298D422FA8B3}" type="pres">
      <dgm:prSet presAssocID="{DFBBA799-F93B-424D-BE2C-54B2B1BE9A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8FFB9-AC51-4335-BA2D-495D8A64BB50}" type="pres">
      <dgm:prSet presAssocID="{E0455321-53CE-426E-A96F-B0E25375AC94}" presName="sibTrans" presStyleCnt="0"/>
      <dgm:spPr/>
      <dgm:t>
        <a:bodyPr/>
        <a:lstStyle/>
        <a:p>
          <a:endParaRPr lang="en-US"/>
        </a:p>
      </dgm:t>
    </dgm:pt>
    <dgm:pt modelId="{4CCA431F-792F-4237-96EB-47F20286F89B}" type="pres">
      <dgm:prSet presAssocID="{A679DDB5-C4DC-4C59-8010-E4DFD5DE0E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36C4D-58BB-4A9D-9AD6-81257F3AC371}" type="presOf" srcId="{A679DDB5-C4DC-4C59-8010-E4DFD5DE0E2D}" destId="{4CCA431F-792F-4237-96EB-47F20286F89B}" srcOrd="0" destOrd="0" presId="urn:microsoft.com/office/officeart/2005/8/layout/hList6"/>
    <dgm:cxn modelId="{AFC83B99-82C9-4F39-B2AF-EA2EB7C6836A}" type="presOf" srcId="{DFBBA799-F93B-424D-BE2C-54B2B1BE9ADB}" destId="{C6655B7F-1EE9-4D2E-B3AE-298D422FA8B3}" srcOrd="0" destOrd="0" presId="urn:microsoft.com/office/officeart/2005/8/layout/hList6"/>
    <dgm:cxn modelId="{9AAAF514-08DE-4118-B8F2-CB4E9168425F}" type="presOf" srcId="{A742C27F-F322-4A6B-B87C-E868C73EAA94}" destId="{BAC207E2-CEC5-4E72-B4D2-B5AED92F55C1}" srcOrd="0" destOrd="0" presId="urn:microsoft.com/office/officeart/2005/8/layout/hList6"/>
    <dgm:cxn modelId="{B769AE18-B00F-4BF4-8C0B-77608A044161}" type="presOf" srcId="{4EF935C4-0407-498A-AD1B-E3ABC63FE112}" destId="{74F841E4-5389-4AD9-A1D7-FE4E919986DC}" srcOrd="0" destOrd="0" presId="urn:microsoft.com/office/officeart/2005/8/layout/hList6"/>
    <dgm:cxn modelId="{253D2902-EEB1-40DB-B366-E4C78C576274}" srcId="{4EF935C4-0407-498A-AD1B-E3ABC63FE112}" destId="{DFBBA799-F93B-424D-BE2C-54B2B1BE9ADB}" srcOrd="1" destOrd="0" parTransId="{B07088B5-E2D7-443E-909D-895E293AC73D}" sibTransId="{E0455321-53CE-426E-A96F-B0E25375AC94}"/>
    <dgm:cxn modelId="{13417ABD-7772-44B6-AF5E-EF65D31BC3E5}" srcId="{4EF935C4-0407-498A-AD1B-E3ABC63FE112}" destId="{A679DDB5-C4DC-4C59-8010-E4DFD5DE0E2D}" srcOrd="2" destOrd="0" parTransId="{2403CD5D-D50A-4346-8EFB-690C73EBC4CE}" sibTransId="{9E8F9264-8C8E-40D9-9DA9-4BCDD1D393C3}"/>
    <dgm:cxn modelId="{6F3DD2AA-1407-463B-8ED5-EA1EDC8C8CD2}" srcId="{4EF935C4-0407-498A-AD1B-E3ABC63FE112}" destId="{A742C27F-F322-4A6B-B87C-E868C73EAA94}" srcOrd="0" destOrd="0" parTransId="{47AC50E9-91D3-4998-ACCB-A1EB5D1A5406}" sibTransId="{54E720BF-9D97-4C4D-85A9-CBD6CF83670D}"/>
    <dgm:cxn modelId="{1374F811-4FFF-44FE-9211-EE9128FD4628}" type="presParOf" srcId="{74F841E4-5389-4AD9-A1D7-FE4E919986DC}" destId="{BAC207E2-CEC5-4E72-B4D2-B5AED92F55C1}" srcOrd="0" destOrd="0" presId="urn:microsoft.com/office/officeart/2005/8/layout/hList6"/>
    <dgm:cxn modelId="{06A9DC9B-11CA-436B-BCDB-04C9E21A4CF2}" type="presParOf" srcId="{74F841E4-5389-4AD9-A1D7-FE4E919986DC}" destId="{B2DF41EB-869A-4147-964D-0FD9CA85590B}" srcOrd="1" destOrd="0" presId="urn:microsoft.com/office/officeart/2005/8/layout/hList6"/>
    <dgm:cxn modelId="{7FC103C1-8F9B-4D47-8988-195C74CA24B4}" type="presParOf" srcId="{74F841E4-5389-4AD9-A1D7-FE4E919986DC}" destId="{C6655B7F-1EE9-4D2E-B3AE-298D422FA8B3}" srcOrd="2" destOrd="0" presId="urn:microsoft.com/office/officeart/2005/8/layout/hList6"/>
    <dgm:cxn modelId="{281CD0F1-A9AB-49D6-A66B-346734D945AF}" type="presParOf" srcId="{74F841E4-5389-4AD9-A1D7-FE4E919986DC}" destId="{F298FFB9-AC51-4335-BA2D-495D8A64BB50}" srcOrd="3" destOrd="0" presId="urn:microsoft.com/office/officeart/2005/8/layout/hList6"/>
    <dgm:cxn modelId="{C6F89423-CF83-4553-929C-1CE11A301AD7}" type="presParOf" srcId="{74F841E4-5389-4AD9-A1D7-FE4E919986DC}" destId="{4CCA431F-792F-4237-96EB-47F20286F89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FFB3F1-AAE9-4AB6-8217-984CE12F1540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F6C75C-1F85-4BD2-A0DC-8482C17C754D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Level 0 Signals</a:t>
          </a:r>
          <a:endParaRPr lang="en-US" sz="2800" dirty="0">
            <a:latin typeface="+mj-lt"/>
          </a:endParaRPr>
        </a:p>
      </dgm:t>
    </dgm:pt>
    <dgm:pt modelId="{350E21E3-59C7-4352-B06C-9A81D3940EA7}" type="parTrans" cxnId="{6DDEB8DE-1BE9-4A5C-AFC9-33D9B811C107}">
      <dgm:prSet/>
      <dgm:spPr/>
      <dgm:t>
        <a:bodyPr/>
        <a:lstStyle/>
        <a:p>
          <a:endParaRPr lang="en-US"/>
        </a:p>
      </dgm:t>
    </dgm:pt>
    <dgm:pt modelId="{1DD8B18E-EA1F-40F5-B9AF-45D199DB9988}" type="sibTrans" cxnId="{6DDEB8DE-1BE9-4A5C-AFC9-33D9B811C107}">
      <dgm:prSet/>
      <dgm:spPr/>
      <dgm:t>
        <a:bodyPr/>
        <a:lstStyle/>
        <a:p>
          <a:endParaRPr lang="en-US"/>
        </a:p>
      </dgm:t>
    </dgm:pt>
    <dgm:pt modelId="{6114905F-B08E-4107-A965-30D110B36470}">
      <dgm:prSet phldrT="[Text]" custT="1"/>
      <dgm:spPr/>
      <dgm:t>
        <a:bodyPr anchor="ctr"/>
        <a:lstStyle/>
        <a:p>
          <a:r>
            <a:rPr lang="en-US" sz="1200" dirty="0" smtClean="0">
              <a:latin typeface="+mj-lt"/>
            </a:rPr>
            <a:t>T0</a:t>
          </a:r>
          <a:r>
            <a:rPr lang="en-US" sz="1200" baseline="-25000" dirty="0" smtClean="0">
              <a:latin typeface="+mj-lt"/>
            </a:rPr>
            <a:t>1</a:t>
          </a:r>
          <a:r>
            <a:rPr lang="en-US" sz="1200" dirty="0" smtClean="0">
              <a:latin typeface="+mj-lt"/>
            </a:rPr>
            <a:t> = S</a:t>
          </a:r>
          <a:r>
            <a:rPr lang="en-US" sz="1200" baseline="-25000" dirty="0" smtClean="0">
              <a:latin typeface="+mj-lt"/>
            </a:rPr>
            <a:t>00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08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16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24 </a:t>
          </a:r>
          <a:r>
            <a:rPr lang="en-US" sz="1200" baseline="0" dirty="0" smtClean="0">
              <a:latin typeface="+mj-lt"/>
            </a:rPr>
            <a:t>+</a:t>
          </a:r>
          <a:r>
            <a:rPr lang="en-US" sz="1200" baseline="-25000" dirty="0" smtClean="0">
              <a:latin typeface="+mj-lt"/>
            </a:rPr>
            <a:t> </a:t>
          </a:r>
          <a:r>
            <a:rPr lang="en-US" sz="1200" dirty="0" smtClean="0">
              <a:latin typeface="+mj-lt"/>
            </a:rPr>
            <a:t>S</a:t>
          </a:r>
          <a:r>
            <a:rPr lang="en-US" sz="1200" baseline="-25000" dirty="0" smtClean="0">
              <a:latin typeface="+mj-lt"/>
            </a:rPr>
            <a:t>32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40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48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56</a:t>
          </a:r>
          <a:endParaRPr lang="en-US" sz="1200" baseline="-25000" dirty="0">
            <a:latin typeface="+mj-lt"/>
          </a:endParaRPr>
        </a:p>
      </dgm:t>
    </dgm:pt>
    <dgm:pt modelId="{1DDE739B-9C69-47D6-89A5-53147DBD5F00}" type="parTrans" cxnId="{70777A5C-65C6-43F7-B436-8E1235D3ED5D}">
      <dgm:prSet/>
      <dgm:spPr/>
      <dgm:t>
        <a:bodyPr/>
        <a:lstStyle/>
        <a:p>
          <a:endParaRPr lang="en-US"/>
        </a:p>
      </dgm:t>
    </dgm:pt>
    <dgm:pt modelId="{D8DC2624-EEFB-4597-ABB1-9E65BDBB7FAD}" type="sibTrans" cxnId="{70777A5C-65C6-43F7-B436-8E1235D3ED5D}">
      <dgm:prSet/>
      <dgm:spPr/>
      <dgm:t>
        <a:bodyPr/>
        <a:lstStyle/>
        <a:p>
          <a:endParaRPr lang="en-US"/>
        </a:p>
      </dgm:t>
    </dgm:pt>
    <dgm:pt modelId="{0AC25661-CEC2-44D8-9EA2-FCBEC0CA0064}">
      <dgm:prSet phldrT="[Text]" custT="1"/>
      <dgm:spPr/>
      <dgm:t>
        <a:bodyPr anchor="ctr"/>
        <a:lstStyle/>
        <a:p>
          <a:r>
            <a:rPr lang="en-US" sz="1200" dirty="0" smtClean="0">
              <a:latin typeface="+mj-lt"/>
            </a:rPr>
            <a:t>T0</a:t>
          </a:r>
          <a:r>
            <a:rPr lang="en-US" sz="1200" baseline="-25000" dirty="0" smtClean="0">
              <a:latin typeface="+mj-lt"/>
            </a:rPr>
            <a:t>2</a:t>
          </a:r>
          <a:r>
            <a:rPr lang="en-US" sz="1200" dirty="0" smtClean="0">
              <a:latin typeface="+mj-lt"/>
            </a:rPr>
            <a:t> = S</a:t>
          </a:r>
          <a:r>
            <a:rPr lang="en-US" sz="1200" baseline="-25000" dirty="0" smtClean="0">
              <a:latin typeface="+mj-lt"/>
            </a:rPr>
            <a:t>01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09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17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25 </a:t>
          </a:r>
          <a:r>
            <a:rPr lang="en-US" sz="1200" baseline="0" dirty="0" smtClean="0">
              <a:latin typeface="+mj-lt"/>
            </a:rPr>
            <a:t>+ </a:t>
          </a:r>
          <a:r>
            <a:rPr lang="en-US" sz="1200" dirty="0" smtClean="0">
              <a:latin typeface="+mj-lt"/>
            </a:rPr>
            <a:t>S</a:t>
          </a:r>
          <a:r>
            <a:rPr lang="en-US" sz="1200" baseline="-25000" dirty="0" smtClean="0">
              <a:latin typeface="+mj-lt"/>
            </a:rPr>
            <a:t>33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41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49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57</a:t>
          </a:r>
          <a:endParaRPr lang="en-US" sz="1200" baseline="0" dirty="0">
            <a:latin typeface="+mj-lt"/>
          </a:endParaRPr>
        </a:p>
      </dgm:t>
    </dgm:pt>
    <dgm:pt modelId="{518DC3A0-B53F-4C6F-8B32-9EAB721FD8B4}" type="parTrans" cxnId="{1C98F8FB-76FE-40DE-90CD-3F12298B7AE2}">
      <dgm:prSet/>
      <dgm:spPr/>
      <dgm:t>
        <a:bodyPr/>
        <a:lstStyle/>
        <a:p>
          <a:endParaRPr lang="en-US"/>
        </a:p>
      </dgm:t>
    </dgm:pt>
    <dgm:pt modelId="{E9843D5D-5DBF-4DCB-83C0-35C6BD1707AE}" type="sibTrans" cxnId="{1C98F8FB-76FE-40DE-90CD-3F12298B7AE2}">
      <dgm:prSet/>
      <dgm:spPr/>
      <dgm:t>
        <a:bodyPr/>
        <a:lstStyle/>
        <a:p>
          <a:endParaRPr lang="en-US"/>
        </a:p>
      </dgm:t>
    </dgm:pt>
    <dgm:pt modelId="{F5AB785D-FC5B-451A-8966-18ECDB4C454B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Level 1 Signals</a:t>
          </a:r>
          <a:endParaRPr lang="en-US" sz="2800" dirty="0">
            <a:latin typeface="+mj-lt"/>
          </a:endParaRPr>
        </a:p>
      </dgm:t>
    </dgm:pt>
    <dgm:pt modelId="{12DA3D3F-2E5F-4F0E-AC7B-DE9164EE9BBB}" type="parTrans" cxnId="{38DA3FE1-C3CA-4C3A-AE6A-42CB3D815212}">
      <dgm:prSet/>
      <dgm:spPr/>
      <dgm:t>
        <a:bodyPr/>
        <a:lstStyle/>
        <a:p>
          <a:endParaRPr lang="en-US"/>
        </a:p>
      </dgm:t>
    </dgm:pt>
    <dgm:pt modelId="{DEEF1D37-4E7A-42BA-AD2E-62290A584ABD}" type="sibTrans" cxnId="{38DA3FE1-C3CA-4C3A-AE6A-42CB3D815212}">
      <dgm:prSet/>
      <dgm:spPr/>
      <dgm:t>
        <a:bodyPr/>
        <a:lstStyle/>
        <a:p>
          <a:endParaRPr lang="en-US"/>
        </a:p>
      </dgm:t>
    </dgm:pt>
    <dgm:pt modelId="{3BB772A5-2B58-4F4C-89FA-BC42409C3207}">
      <dgm:prSet phldrT="[Text]" custT="1"/>
      <dgm:spPr/>
      <dgm:t>
        <a:bodyPr/>
        <a:lstStyle/>
        <a:p>
          <a:pPr algn="l"/>
          <a:r>
            <a:rPr lang="en-US" sz="1200" dirty="0" smtClean="0">
              <a:latin typeface="+mj-lt"/>
            </a:rPr>
            <a:t>T1</a:t>
          </a:r>
          <a:r>
            <a:rPr lang="en-US" sz="1200" baseline="-25000" dirty="0" smtClean="0">
              <a:latin typeface="+mj-lt"/>
            </a:rPr>
            <a:t>1 </a:t>
          </a:r>
          <a:r>
            <a:rPr lang="en-US" sz="1200" dirty="0" smtClean="0">
              <a:latin typeface="+mj-lt"/>
            </a:rPr>
            <a:t>= T0</a:t>
          </a:r>
          <a:r>
            <a:rPr lang="en-US" sz="1200" baseline="-25000" dirty="0" smtClean="0">
              <a:latin typeface="+mj-lt"/>
            </a:rPr>
            <a:t>1 </a:t>
          </a:r>
          <a:r>
            <a:rPr lang="en-US" sz="1200" dirty="0" smtClean="0">
              <a:latin typeface="+mj-lt"/>
            </a:rPr>
            <a:t>+ T0</a:t>
          </a:r>
          <a:r>
            <a:rPr lang="en-US" sz="1200" baseline="-25000" dirty="0" smtClean="0">
              <a:latin typeface="+mj-lt"/>
            </a:rPr>
            <a:t>2 </a:t>
          </a:r>
          <a:r>
            <a:rPr lang="en-US" sz="1200" dirty="0" smtClean="0">
              <a:latin typeface="+mj-lt"/>
            </a:rPr>
            <a:t>+ … + T0</a:t>
          </a:r>
          <a:r>
            <a:rPr lang="en-US" sz="1200" baseline="-25000" dirty="0" smtClean="0">
              <a:latin typeface="+mj-lt"/>
            </a:rPr>
            <a:t>8</a:t>
          </a:r>
          <a:endParaRPr lang="en-US" sz="1200" baseline="-25000" dirty="0">
            <a:latin typeface="+mj-lt"/>
          </a:endParaRPr>
        </a:p>
      </dgm:t>
    </dgm:pt>
    <dgm:pt modelId="{075CEEB8-1B61-4FBA-A180-98525BF407B9}" type="parTrans" cxnId="{CC09C0AE-591C-485D-A5F1-0675D21E3DF0}">
      <dgm:prSet/>
      <dgm:spPr/>
      <dgm:t>
        <a:bodyPr/>
        <a:lstStyle/>
        <a:p>
          <a:endParaRPr lang="en-US"/>
        </a:p>
      </dgm:t>
    </dgm:pt>
    <dgm:pt modelId="{91DC2351-20F0-4D89-AEDF-E7F28E24CE28}" type="sibTrans" cxnId="{CC09C0AE-591C-485D-A5F1-0675D21E3DF0}">
      <dgm:prSet/>
      <dgm:spPr/>
      <dgm:t>
        <a:bodyPr/>
        <a:lstStyle/>
        <a:p>
          <a:endParaRPr lang="en-US"/>
        </a:p>
      </dgm:t>
    </dgm:pt>
    <dgm:pt modelId="{C8F222D3-0667-42C6-8FA8-45D03991AE37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Level 2 Signals</a:t>
          </a:r>
          <a:endParaRPr lang="en-US" sz="2800" dirty="0">
            <a:latin typeface="+mj-lt"/>
          </a:endParaRPr>
        </a:p>
      </dgm:t>
    </dgm:pt>
    <dgm:pt modelId="{59F38DF5-B670-42FF-89FF-4EF089EFA867}" type="parTrans" cxnId="{3CBFD126-BC76-46C5-BF12-A9DDE8A241E1}">
      <dgm:prSet/>
      <dgm:spPr/>
      <dgm:t>
        <a:bodyPr/>
        <a:lstStyle/>
        <a:p>
          <a:endParaRPr lang="en-US"/>
        </a:p>
      </dgm:t>
    </dgm:pt>
    <dgm:pt modelId="{08247A74-17E3-4570-BD0A-37039F81BDB6}" type="sibTrans" cxnId="{3CBFD126-BC76-46C5-BF12-A9DDE8A241E1}">
      <dgm:prSet/>
      <dgm:spPr/>
      <dgm:t>
        <a:bodyPr/>
        <a:lstStyle/>
        <a:p>
          <a:endParaRPr lang="en-US"/>
        </a:p>
      </dgm:t>
    </dgm:pt>
    <dgm:pt modelId="{8D6E83F5-A250-4799-A5DE-FFCC16A44B8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dirty="0" smtClean="0">
              <a:latin typeface="+mj-lt"/>
            </a:rPr>
            <a:t>T2S</a:t>
          </a:r>
          <a:r>
            <a:rPr lang="en-US" sz="1200" baseline="-25000" dirty="0" smtClean="0">
              <a:latin typeface="+mj-lt"/>
            </a:rPr>
            <a:t>MxN/P</a:t>
          </a:r>
          <a:endParaRPr lang="en-US" sz="1200" baseline="-25000" dirty="0">
            <a:latin typeface="+mj-lt"/>
          </a:endParaRPr>
        </a:p>
      </dgm:t>
    </dgm:pt>
    <dgm:pt modelId="{571EF145-F3AD-41F8-A429-C877E9631247}" type="parTrans" cxnId="{5E21211B-B132-4499-82F8-4AA5858F668D}">
      <dgm:prSet/>
      <dgm:spPr/>
      <dgm:t>
        <a:bodyPr/>
        <a:lstStyle/>
        <a:p>
          <a:endParaRPr lang="en-US"/>
        </a:p>
      </dgm:t>
    </dgm:pt>
    <dgm:pt modelId="{BF1DD098-8788-4796-ABE4-2FE781B98470}" type="sibTrans" cxnId="{5E21211B-B132-4499-82F8-4AA5858F668D}">
      <dgm:prSet/>
      <dgm:spPr/>
      <dgm:t>
        <a:bodyPr/>
        <a:lstStyle/>
        <a:p>
          <a:endParaRPr lang="en-US"/>
        </a:p>
      </dgm:t>
    </dgm:pt>
    <dgm:pt modelId="{3FCFD962-26E2-43BE-8999-8487C9A3F0A5}">
      <dgm:prSet phldrT="[Text]" custT="1"/>
      <dgm:spPr/>
      <dgm:t>
        <a:bodyPr/>
        <a:lstStyle/>
        <a:p>
          <a:pPr algn="l"/>
          <a:r>
            <a:rPr lang="en-US" sz="1200" baseline="0" dirty="0" smtClean="0">
              <a:latin typeface="+mj-lt"/>
            </a:rPr>
            <a:t>T1</a:t>
          </a:r>
          <a:r>
            <a:rPr lang="en-US" sz="1200" baseline="-25000" dirty="0" smtClean="0">
              <a:latin typeface="+mj-lt"/>
            </a:rPr>
            <a:t>2 </a:t>
          </a:r>
          <a:r>
            <a:rPr lang="en-US" sz="1200" baseline="0" dirty="0" smtClean="0">
              <a:latin typeface="+mj-lt"/>
            </a:rPr>
            <a:t>= T0</a:t>
          </a:r>
          <a:r>
            <a:rPr lang="en-US" sz="1200" baseline="-25000" dirty="0" smtClean="0">
              <a:latin typeface="+mj-lt"/>
            </a:rPr>
            <a:t>1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2 </a:t>
          </a:r>
          <a:r>
            <a:rPr lang="en-US" sz="1200" baseline="0" dirty="0" smtClean="0">
              <a:latin typeface="+mj-lt"/>
            </a:rPr>
            <a:t>+ T0</a:t>
          </a:r>
          <a:r>
            <a:rPr lang="en-US" sz="1200" baseline="-25000" dirty="0" smtClean="0">
              <a:latin typeface="+mj-lt"/>
            </a:rPr>
            <a:t>2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3 </a:t>
          </a:r>
          <a:r>
            <a:rPr lang="en-US" sz="1200" baseline="0" dirty="0" smtClean="0">
              <a:latin typeface="+mj-lt"/>
            </a:rPr>
            <a:t>+ … + T0</a:t>
          </a:r>
          <a:r>
            <a:rPr lang="en-US" sz="1200" baseline="-25000" dirty="0" smtClean="0">
              <a:latin typeface="+mj-lt"/>
            </a:rPr>
            <a:t>8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1</a:t>
          </a:r>
          <a:endParaRPr lang="en-US" sz="1200" baseline="-25000" dirty="0">
            <a:latin typeface="+mj-lt"/>
          </a:endParaRPr>
        </a:p>
      </dgm:t>
    </dgm:pt>
    <dgm:pt modelId="{94B89AEA-E672-4F0B-BCC0-3D0A1E97AEEF}" type="parTrans" cxnId="{6B794D33-F773-43BA-BD20-90FC043756DB}">
      <dgm:prSet/>
      <dgm:spPr/>
      <dgm:t>
        <a:bodyPr/>
        <a:lstStyle/>
        <a:p>
          <a:endParaRPr lang="en-US"/>
        </a:p>
      </dgm:t>
    </dgm:pt>
    <dgm:pt modelId="{0639593A-59D1-4AB6-8559-B707E537DCFE}" type="sibTrans" cxnId="{6B794D33-F773-43BA-BD20-90FC043756DB}">
      <dgm:prSet/>
      <dgm:spPr/>
      <dgm:t>
        <a:bodyPr/>
        <a:lstStyle/>
        <a:p>
          <a:endParaRPr lang="en-US"/>
        </a:p>
      </dgm:t>
    </dgm:pt>
    <dgm:pt modelId="{36F6D6B8-CD2E-4262-8E5E-96036532C5BB}">
      <dgm:prSet phldrT="[Text]" custT="1"/>
      <dgm:spPr/>
      <dgm:t>
        <a:bodyPr/>
        <a:lstStyle/>
        <a:p>
          <a:pPr algn="l"/>
          <a:r>
            <a:rPr lang="en-US" sz="1200" baseline="0" dirty="0" smtClean="0">
              <a:latin typeface="+mj-lt"/>
            </a:rPr>
            <a:t>T1</a:t>
          </a:r>
          <a:r>
            <a:rPr lang="en-US" sz="1200" baseline="-25000" dirty="0" smtClean="0">
              <a:latin typeface="+mj-lt"/>
            </a:rPr>
            <a:t>3 </a:t>
          </a:r>
          <a:r>
            <a:rPr lang="en-US" sz="1200" baseline="0" dirty="0" smtClean="0">
              <a:latin typeface="+mj-lt"/>
            </a:rPr>
            <a:t>= T0</a:t>
          </a:r>
          <a:r>
            <a:rPr lang="en-US" sz="1200" baseline="-25000" dirty="0" smtClean="0">
              <a:latin typeface="+mj-lt"/>
            </a:rPr>
            <a:t>1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2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3 </a:t>
          </a:r>
          <a:r>
            <a:rPr lang="en-US" sz="1200" baseline="0" dirty="0" smtClean="0">
              <a:latin typeface="+mj-lt"/>
            </a:rPr>
            <a:t>+ T0</a:t>
          </a:r>
          <a:r>
            <a:rPr lang="en-US" sz="1200" baseline="-25000" dirty="0" smtClean="0">
              <a:latin typeface="+mj-lt"/>
            </a:rPr>
            <a:t>2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3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4 </a:t>
          </a:r>
          <a:r>
            <a:rPr lang="en-US" sz="1200" baseline="0" dirty="0" smtClean="0">
              <a:latin typeface="+mj-lt"/>
            </a:rPr>
            <a:t>+ … + T0</a:t>
          </a:r>
          <a:r>
            <a:rPr lang="en-US" sz="1200" baseline="-25000" dirty="0" smtClean="0">
              <a:latin typeface="+mj-lt"/>
            </a:rPr>
            <a:t>8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1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2</a:t>
          </a:r>
          <a:endParaRPr lang="en-US" sz="1200" baseline="0" dirty="0">
            <a:latin typeface="+mj-lt"/>
          </a:endParaRPr>
        </a:p>
      </dgm:t>
    </dgm:pt>
    <dgm:pt modelId="{1444F9F1-39EB-4FF6-B8FB-140B08804CEF}" type="parTrans" cxnId="{E6603637-1AE3-4B14-8F73-5F5808DE6357}">
      <dgm:prSet/>
      <dgm:spPr/>
      <dgm:t>
        <a:bodyPr/>
        <a:lstStyle/>
        <a:p>
          <a:endParaRPr lang="en-US"/>
        </a:p>
      </dgm:t>
    </dgm:pt>
    <dgm:pt modelId="{47D1DEFE-D896-4EFC-BD54-B238622E618C}" type="sibTrans" cxnId="{E6603637-1AE3-4B14-8F73-5F5808DE6357}">
      <dgm:prSet/>
      <dgm:spPr/>
      <dgm:t>
        <a:bodyPr/>
        <a:lstStyle/>
        <a:p>
          <a:endParaRPr lang="en-US"/>
        </a:p>
      </dgm:t>
    </dgm:pt>
    <dgm:pt modelId="{F548AE8A-2293-4B1E-A20D-DAB6707A0DE9}">
      <dgm:prSet phldrT="[Text]" custT="1"/>
      <dgm:spPr/>
      <dgm:t>
        <a:bodyPr/>
        <a:lstStyle/>
        <a:p>
          <a:pPr algn="l"/>
          <a:r>
            <a:rPr lang="en-US" sz="1200" baseline="0" dirty="0" smtClean="0">
              <a:latin typeface="+mj-lt"/>
            </a:rPr>
            <a:t>T1</a:t>
          </a:r>
          <a:r>
            <a:rPr lang="en-US" sz="1200" baseline="-25000" dirty="0" smtClean="0">
              <a:latin typeface="+mj-lt"/>
            </a:rPr>
            <a:t>4 </a:t>
          </a:r>
          <a:r>
            <a:rPr lang="en-US" sz="1200" baseline="0" dirty="0" smtClean="0">
              <a:latin typeface="+mj-lt"/>
            </a:rPr>
            <a:t>= T0</a:t>
          </a:r>
          <a:r>
            <a:rPr lang="en-US" sz="1200" baseline="-25000" dirty="0" smtClean="0">
              <a:latin typeface="+mj-lt"/>
            </a:rPr>
            <a:t>1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2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3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4 </a:t>
          </a:r>
          <a:r>
            <a:rPr lang="en-US" sz="1200" baseline="0" dirty="0" smtClean="0">
              <a:latin typeface="+mj-lt"/>
            </a:rPr>
            <a:t>+ … + T0</a:t>
          </a:r>
          <a:r>
            <a:rPr lang="en-US" sz="1200" baseline="-25000" dirty="0" smtClean="0">
              <a:latin typeface="+mj-lt"/>
            </a:rPr>
            <a:t>8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1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2</a:t>
          </a:r>
          <a:r>
            <a:rPr lang="en-US" sz="1200" baseline="0" dirty="0" smtClean="0">
              <a:latin typeface="+mj-lt"/>
            </a:rPr>
            <a:t>.T0</a:t>
          </a:r>
          <a:r>
            <a:rPr lang="en-US" sz="1200" baseline="-25000" dirty="0" smtClean="0">
              <a:latin typeface="+mj-lt"/>
            </a:rPr>
            <a:t>3</a:t>
          </a:r>
          <a:r>
            <a:rPr lang="en-US" sz="1200" baseline="0" dirty="0" smtClean="0">
              <a:latin typeface="+mj-lt"/>
            </a:rPr>
            <a:t>  </a:t>
          </a:r>
          <a:endParaRPr lang="en-US" sz="1200" baseline="0" dirty="0">
            <a:latin typeface="+mj-lt"/>
          </a:endParaRPr>
        </a:p>
      </dgm:t>
    </dgm:pt>
    <dgm:pt modelId="{2E84E306-80D8-4916-9F76-A3484D0DAC1C}" type="parTrans" cxnId="{D66D641D-D246-4781-B8CE-C14CE5CD3AA4}">
      <dgm:prSet/>
      <dgm:spPr/>
      <dgm:t>
        <a:bodyPr/>
        <a:lstStyle/>
        <a:p>
          <a:endParaRPr lang="en-US"/>
        </a:p>
      </dgm:t>
    </dgm:pt>
    <dgm:pt modelId="{31A56CC2-8113-4ACD-8131-19A289FC70DB}" type="sibTrans" cxnId="{D66D641D-D246-4781-B8CE-C14CE5CD3AA4}">
      <dgm:prSet/>
      <dgm:spPr/>
      <dgm:t>
        <a:bodyPr/>
        <a:lstStyle/>
        <a:p>
          <a:endParaRPr lang="en-US"/>
        </a:p>
      </dgm:t>
    </dgm:pt>
    <dgm:pt modelId="{6E3E0054-F627-4AA7-A83B-D100EFFB874E}">
      <dgm:prSet phldrT="[Text]" custT="1"/>
      <dgm:spPr/>
      <dgm:t>
        <a:bodyPr anchor="ctr"/>
        <a:lstStyle/>
        <a:p>
          <a:r>
            <a:rPr lang="en-US" sz="1200" dirty="0" smtClean="0">
              <a:latin typeface="+mj-lt"/>
            </a:rPr>
            <a:t>T0</a:t>
          </a:r>
          <a:r>
            <a:rPr lang="en-US" sz="1200" baseline="-25000" dirty="0" smtClean="0">
              <a:latin typeface="+mj-lt"/>
            </a:rPr>
            <a:t>8</a:t>
          </a:r>
          <a:r>
            <a:rPr lang="en-US" sz="1200" dirty="0" smtClean="0">
              <a:latin typeface="+mj-lt"/>
            </a:rPr>
            <a:t> = S</a:t>
          </a:r>
          <a:r>
            <a:rPr lang="en-US" sz="1200" baseline="-25000" dirty="0" smtClean="0">
              <a:latin typeface="+mj-lt"/>
            </a:rPr>
            <a:t>07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15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23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31 </a:t>
          </a:r>
          <a:r>
            <a:rPr lang="en-US" sz="1200" baseline="0" dirty="0" smtClean="0">
              <a:latin typeface="+mj-lt"/>
            </a:rPr>
            <a:t>+ </a:t>
          </a:r>
          <a:r>
            <a:rPr lang="en-US" sz="1200" dirty="0" smtClean="0">
              <a:latin typeface="+mj-lt"/>
            </a:rPr>
            <a:t>S</a:t>
          </a:r>
          <a:r>
            <a:rPr lang="en-US" sz="1200" baseline="-25000" dirty="0" smtClean="0">
              <a:latin typeface="+mj-lt"/>
            </a:rPr>
            <a:t>39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47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55</a:t>
          </a:r>
          <a:r>
            <a:rPr lang="en-US" sz="1200" dirty="0" smtClean="0">
              <a:latin typeface="+mj-lt"/>
            </a:rPr>
            <a:t> + S</a:t>
          </a:r>
          <a:r>
            <a:rPr lang="en-US" sz="1200" baseline="-25000" dirty="0" smtClean="0">
              <a:latin typeface="+mj-lt"/>
            </a:rPr>
            <a:t>63 </a:t>
          </a:r>
          <a:endParaRPr lang="en-US" sz="1200" baseline="0" dirty="0">
            <a:latin typeface="+mj-lt"/>
          </a:endParaRPr>
        </a:p>
      </dgm:t>
    </dgm:pt>
    <dgm:pt modelId="{85C9FB14-2A6C-44CF-A6BA-B39414E82816}" type="parTrans" cxnId="{E6EE9D53-6D28-4BDF-AA89-B526B0E58EDF}">
      <dgm:prSet/>
      <dgm:spPr/>
      <dgm:t>
        <a:bodyPr/>
        <a:lstStyle/>
        <a:p>
          <a:endParaRPr lang="en-US"/>
        </a:p>
      </dgm:t>
    </dgm:pt>
    <dgm:pt modelId="{4E95200E-3BB5-4813-9AF2-D80450F88960}" type="sibTrans" cxnId="{E6EE9D53-6D28-4BDF-AA89-B526B0E58EDF}">
      <dgm:prSet/>
      <dgm:spPr/>
      <dgm:t>
        <a:bodyPr/>
        <a:lstStyle/>
        <a:p>
          <a:endParaRPr lang="en-US"/>
        </a:p>
      </dgm:t>
    </dgm:pt>
    <dgm:pt modelId="{D5BCC0CF-BE71-4FE3-AF1D-E55338C271B2}">
      <dgm:prSet phldrT="[Text]" custT="1"/>
      <dgm:spPr/>
      <dgm:t>
        <a:bodyPr anchor="ctr"/>
        <a:lstStyle/>
        <a:p>
          <a:endParaRPr lang="en-US" sz="1200" dirty="0">
            <a:latin typeface="+mj-lt"/>
          </a:endParaRPr>
        </a:p>
      </dgm:t>
    </dgm:pt>
    <dgm:pt modelId="{A079AABF-BC30-484B-98DF-5685F12D1DA4}" type="parTrans" cxnId="{ADD932DD-0EF1-42AC-A1D7-05496F4E2EB1}">
      <dgm:prSet/>
      <dgm:spPr/>
      <dgm:t>
        <a:bodyPr/>
        <a:lstStyle/>
        <a:p>
          <a:endParaRPr lang="en-US"/>
        </a:p>
      </dgm:t>
    </dgm:pt>
    <dgm:pt modelId="{FC76B849-483C-4B2F-AD4D-9C7EEDFA232D}" type="sibTrans" cxnId="{ADD932DD-0EF1-42AC-A1D7-05496F4E2EB1}">
      <dgm:prSet/>
      <dgm:spPr/>
      <dgm:t>
        <a:bodyPr/>
        <a:lstStyle/>
        <a:p>
          <a:endParaRPr lang="en-US"/>
        </a:p>
      </dgm:t>
    </dgm:pt>
    <dgm:pt modelId="{3140A045-EE86-476A-B932-4D055A9CE311}">
      <dgm:prSet custT="1"/>
      <dgm:spPr/>
      <dgm:t>
        <a:bodyPr/>
        <a:lstStyle/>
        <a:p>
          <a:r>
            <a:rPr lang="en-US" sz="2800" dirty="0" smtClean="0">
              <a:latin typeface="+mj-lt"/>
            </a:rPr>
            <a:t>Global Trigger</a:t>
          </a:r>
          <a:endParaRPr lang="en-US" sz="2800" dirty="0">
            <a:latin typeface="+mj-lt"/>
          </a:endParaRPr>
        </a:p>
      </dgm:t>
    </dgm:pt>
    <dgm:pt modelId="{9285015F-F47A-49C9-9E44-196396998DB2}" type="parTrans" cxnId="{A5A53A10-D92E-4C18-B2CD-2EA8F7B1B95C}">
      <dgm:prSet/>
      <dgm:spPr/>
      <dgm:t>
        <a:bodyPr/>
        <a:lstStyle/>
        <a:p>
          <a:endParaRPr lang="en-US"/>
        </a:p>
      </dgm:t>
    </dgm:pt>
    <dgm:pt modelId="{9A5B7B53-4F26-4A41-ACA3-C0E5A4A19A6E}" type="sibTrans" cxnId="{A5A53A10-D92E-4C18-B2CD-2EA8F7B1B95C}">
      <dgm:prSet/>
      <dgm:spPr/>
      <dgm:t>
        <a:bodyPr/>
        <a:lstStyle/>
        <a:p>
          <a:endParaRPr lang="en-US"/>
        </a:p>
      </dgm:t>
    </dgm:pt>
    <dgm:pt modelId="{1F6F86C3-B7B8-4B64-9A4F-281E00B5D887}">
      <dgm:prSet custT="1"/>
      <dgm:spPr/>
      <dgm:t>
        <a:bodyPr/>
        <a:lstStyle/>
        <a:p>
          <a:r>
            <a:rPr lang="en-US" sz="2800" dirty="0" smtClean="0">
              <a:latin typeface="+mj-lt"/>
            </a:rPr>
            <a:t>Level 3 Signals</a:t>
          </a:r>
          <a:endParaRPr lang="en-US" sz="2800" dirty="0">
            <a:latin typeface="+mj-lt"/>
          </a:endParaRPr>
        </a:p>
      </dgm:t>
    </dgm:pt>
    <dgm:pt modelId="{DDB429BD-65EB-4476-95AD-DCE087B6A856}" type="parTrans" cxnId="{7A7EF572-FBBB-40D1-B6E2-D7919232024C}">
      <dgm:prSet/>
      <dgm:spPr/>
      <dgm:t>
        <a:bodyPr/>
        <a:lstStyle/>
        <a:p>
          <a:endParaRPr lang="en-US"/>
        </a:p>
      </dgm:t>
    </dgm:pt>
    <dgm:pt modelId="{142944D5-33E8-4CE0-BD24-B4C867F82E47}" type="sibTrans" cxnId="{7A7EF572-FBBB-40D1-B6E2-D7919232024C}">
      <dgm:prSet/>
      <dgm:spPr/>
      <dgm:t>
        <a:bodyPr/>
        <a:lstStyle/>
        <a:p>
          <a:endParaRPr lang="en-US"/>
        </a:p>
      </dgm:t>
    </dgm:pt>
    <dgm:pt modelId="{3E5A1E60-4804-417C-9504-5DA2475F11E1}">
      <dgm:prSet custT="1"/>
      <dgm:spPr/>
      <dgm:t>
        <a:bodyPr/>
        <a:lstStyle/>
        <a:p>
          <a:r>
            <a:rPr lang="en-US" sz="1200" dirty="0" smtClean="0">
              <a:latin typeface="+mj-lt"/>
            </a:rPr>
            <a:t>T3S  = </a:t>
          </a:r>
          <a:r>
            <a:rPr lang="el-GR" sz="1200" dirty="0" smtClean="0">
              <a:latin typeface="Bookman Old Style"/>
            </a:rPr>
            <a:t>Σ</a:t>
          </a:r>
          <a:r>
            <a:rPr lang="en-US" sz="1200" dirty="0" smtClean="0">
              <a:latin typeface="Bookman Old Style"/>
            </a:rPr>
            <a:t> </a:t>
          </a:r>
          <a:r>
            <a:rPr lang="en-US" sz="1200" dirty="0" smtClean="0">
              <a:latin typeface="+mj-lt"/>
            </a:rPr>
            <a:t>T2S</a:t>
          </a:r>
          <a:r>
            <a:rPr lang="en-US" sz="1200" baseline="-25000" dirty="0" smtClean="0">
              <a:latin typeface="+mj-lt"/>
            </a:rPr>
            <a:t>MxN/P</a:t>
          </a:r>
          <a:r>
            <a:rPr lang="en-US" sz="1200" dirty="0" smtClean="0">
              <a:latin typeface="Bookman Old Style"/>
            </a:rPr>
            <a:t> </a:t>
          </a:r>
          <a:endParaRPr lang="en-US" sz="1200" baseline="-25000" dirty="0">
            <a:latin typeface="+mj-lt"/>
          </a:endParaRPr>
        </a:p>
      </dgm:t>
    </dgm:pt>
    <dgm:pt modelId="{8C255FB3-C666-430D-AE04-212F330FC498}" type="parTrans" cxnId="{76CE2812-9736-4433-BC9C-86A3C713758E}">
      <dgm:prSet/>
      <dgm:spPr/>
      <dgm:t>
        <a:bodyPr/>
        <a:lstStyle/>
        <a:p>
          <a:endParaRPr lang="en-US"/>
        </a:p>
      </dgm:t>
    </dgm:pt>
    <dgm:pt modelId="{D1256FCA-2B6F-455D-8E49-EBCF296628DE}" type="sibTrans" cxnId="{76CE2812-9736-4433-BC9C-86A3C713758E}">
      <dgm:prSet/>
      <dgm:spPr/>
      <dgm:t>
        <a:bodyPr/>
        <a:lstStyle/>
        <a:p>
          <a:endParaRPr lang="en-US"/>
        </a:p>
      </dgm:t>
    </dgm:pt>
    <dgm:pt modelId="{0AE772FF-6BAF-4E5B-8A58-B84826EDBC4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aseline="0" dirty="0" smtClean="0">
              <a:latin typeface="+mj-lt"/>
            </a:rPr>
            <a:t>T1S</a:t>
          </a:r>
          <a:r>
            <a:rPr lang="en-US" sz="1200" baseline="-25000" dirty="0" smtClean="0">
              <a:latin typeface="+mj-lt"/>
            </a:rPr>
            <a:t>M</a:t>
          </a:r>
          <a:r>
            <a:rPr lang="en-US" sz="1200" baseline="0" dirty="0" smtClean="0">
              <a:latin typeface="+mj-lt"/>
            </a:rPr>
            <a:t> = </a:t>
          </a:r>
          <a:r>
            <a:rPr lang="el-GR" sz="1200" baseline="0" dirty="0" smtClean="0">
              <a:latin typeface="Bookman Old Style"/>
            </a:rPr>
            <a:t>Σ</a:t>
          </a:r>
          <a:r>
            <a:rPr lang="en-US" sz="1200" baseline="0" dirty="0" smtClean="0">
              <a:latin typeface="Bookman Old Style"/>
            </a:rPr>
            <a:t> T1</a:t>
          </a:r>
          <a:r>
            <a:rPr lang="en-US" sz="1200" baseline="-25000" dirty="0" smtClean="0">
              <a:latin typeface="Bookman Old Style"/>
            </a:rPr>
            <a:t>M</a:t>
          </a:r>
          <a:endParaRPr lang="en-US" sz="1200" baseline="-25000" dirty="0">
            <a:latin typeface="+mj-lt"/>
          </a:endParaRPr>
        </a:p>
      </dgm:t>
    </dgm:pt>
    <dgm:pt modelId="{CE6945F8-7DD3-4089-8E15-F2BC6528DF42}" type="parTrans" cxnId="{40190EBC-1D99-48E7-B81B-960D3A2B19D9}">
      <dgm:prSet/>
      <dgm:spPr/>
      <dgm:t>
        <a:bodyPr/>
        <a:lstStyle/>
        <a:p>
          <a:endParaRPr lang="en-US"/>
        </a:p>
      </dgm:t>
    </dgm:pt>
    <dgm:pt modelId="{ADE18202-465F-4272-B285-E050E88D326D}" type="sibTrans" cxnId="{40190EBC-1D99-48E7-B81B-960D3A2B19D9}">
      <dgm:prSet/>
      <dgm:spPr/>
      <dgm:t>
        <a:bodyPr/>
        <a:lstStyle/>
        <a:p>
          <a:endParaRPr lang="en-US"/>
        </a:p>
      </dgm:t>
    </dgm:pt>
    <dgm:pt modelId="{30D9E658-051F-4206-B2FA-6C79DEBE13AB}">
      <dgm:prSet custT="1"/>
      <dgm:spPr/>
      <dgm:t>
        <a:bodyPr/>
        <a:lstStyle/>
        <a:p>
          <a:r>
            <a:rPr lang="en-US" sz="1200" baseline="0" dirty="0" smtClean="0">
              <a:latin typeface="+mj-lt"/>
            </a:rPr>
            <a:t>GT</a:t>
          </a:r>
          <a:r>
            <a:rPr lang="en-US" sz="1200" baseline="-25000" dirty="0" smtClean="0">
              <a:latin typeface="+mj-lt"/>
            </a:rPr>
            <a:t>X </a:t>
          </a:r>
          <a:r>
            <a:rPr lang="en-US" sz="1200" baseline="0" dirty="0" smtClean="0">
              <a:latin typeface="+mj-lt"/>
            </a:rPr>
            <a:t>= </a:t>
          </a:r>
          <a:r>
            <a:rPr lang="el-GR" sz="1200" baseline="0" dirty="0" smtClean="0">
              <a:latin typeface="Bookman Old Style"/>
            </a:rPr>
            <a:t>Σ</a:t>
          </a:r>
          <a:r>
            <a:rPr lang="en-US" sz="1200" baseline="0" dirty="0" smtClean="0">
              <a:latin typeface="Bookman Old Style"/>
            </a:rPr>
            <a:t> </a:t>
          </a:r>
          <a:r>
            <a:rPr lang="en-US" sz="1200" baseline="0" dirty="0" smtClean="0">
              <a:latin typeface="+mj-lt"/>
            </a:rPr>
            <a:t>T3S</a:t>
          </a:r>
          <a:r>
            <a:rPr lang="en-US" sz="1200" baseline="-25000" dirty="0" smtClean="0">
              <a:latin typeface="+mj-lt"/>
            </a:rPr>
            <a:t>X </a:t>
          </a:r>
          <a:r>
            <a:rPr lang="en-US" sz="1200" baseline="0" dirty="0" smtClean="0">
              <a:latin typeface="+mj-lt"/>
            </a:rPr>
            <a:t>, GT</a:t>
          </a:r>
          <a:r>
            <a:rPr lang="en-US" sz="1200" baseline="-25000" dirty="0" smtClean="0">
              <a:latin typeface="+mj-lt"/>
            </a:rPr>
            <a:t>Y</a:t>
          </a:r>
          <a:r>
            <a:rPr lang="en-US" sz="1200" baseline="0" dirty="0" smtClean="0">
              <a:latin typeface="+mj-lt"/>
            </a:rPr>
            <a:t> = </a:t>
          </a:r>
          <a:r>
            <a:rPr lang="el-GR" sz="1200" baseline="0" dirty="0" smtClean="0">
              <a:latin typeface="Bookman Old Style"/>
            </a:rPr>
            <a:t>Σ</a:t>
          </a:r>
          <a:r>
            <a:rPr lang="en-US" sz="1200" baseline="0" dirty="0" smtClean="0">
              <a:latin typeface="Bookman Old Style"/>
            </a:rPr>
            <a:t>T3S</a:t>
          </a:r>
          <a:r>
            <a:rPr lang="en-US" sz="1200" baseline="-25000" dirty="0" smtClean="0">
              <a:latin typeface="Bookman Old Style"/>
            </a:rPr>
            <a:t>Y</a:t>
          </a:r>
          <a:endParaRPr lang="en-US" sz="1200" baseline="-25000" dirty="0">
            <a:latin typeface="+mj-lt"/>
          </a:endParaRPr>
        </a:p>
      </dgm:t>
    </dgm:pt>
    <dgm:pt modelId="{77A5CB12-1143-4D3F-9B09-BBC84D305E35}" type="sibTrans" cxnId="{2D9974F8-2771-4715-9A06-971E70A15806}">
      <dgm:prSet/>
      <dgm:spPr/>
      <dgm:t>
        <a:bodyPr/>
        <a:lstStyle/>
        <a:p>
          <a:endParaRPr lang="en-US"/>
        </a:p>
      </dgm:t>
    </dgm:pt>
    <dgm:pt modelId="{35C5861F-8349-419E-BA48-E1E2420E0284}" type="parTrans" cxnId="{2D9974F8-2771-4715-9A06-971E70A15806}">
      <dgm:prSet/>
      <dgm:spPr/>
      <dgm:t>
        <a:bodyPr/>
        <a:lstStyle/>
        <a:p>
          <a:endParaRPr lang="en-US"/>
        </a:p>
      </dgm:t>
    </dgm:pt>
    <dgm:pt modelId="{FDA5F2E3-AE30-4FA9-A59B-4AE85F4C28AC}">
      <dgm:prSet custT="1"/>
      <dgm:spPr/>
      <dgm:t>
        <a:bodyPr/>
        <a:lstStyle/>
        <a:p>
          <a:r>
            <a:rPr lang="en-US" sz="1200" dirty="0" smtClean="0">
              <a:latin typeface="+mj-lt"/>
            </a:rPr>
            <a:t>GT = GT</a:t>
          </a:r>
          <a:r>
            <a:rPr lang="en-US" sz="1200" baseline="-25000" dirty="0" smtClean="0">
              <a:latin typeface="+mj-lt"/>
            </a:rPr>
            <a:t>X</a:t>
          </a:r>
          <a:r>
            <a:rPr lang="en-US" sz="1200" dirty="0" smtClean="0">
              <a:latin typeface="+mj-lt"/>
            </a:rPr>
            <a:t> OR GT</a:t>
          </a:r>
          <a:r>
            <a:rPr lang="en-US" sz="1200" baseline="-25000" dirty="0" smtClean="0">
              <a:latin typeface="+mj-lt"/>
            </a:rPr>
            <a:t>Y</a:t>
          </a:r>
          <a:endParaRPr lang="en-US" sz="1200" baseline="-25000" dirty="0">
            <a:latin typeface="+mj-lt"/>
          </a:endParaRPr>
        </a:p>
      </dgm:t>
    </dgm:pt>
    <dgm:pt modelId="{25E03302-90D8-4412-9B78-6E17DCCACC32}" type="sibTrans" cxnId="{AB3C2DD9-CCF1-4F59-9FEC-48DEF46975CE}">
      <dgm:prSet/>
      <dgm:spPr/>
      <dgm:t>
        <a:bodyPr/>
        <a:lstStyle/>
        <a:p>
          <a:endParaRPr lang="en-US"/>
        </a:p>
      </dgm:t>
    </dgm:pt>
    <dgm:pt modelId="{98DDA005-5026-4E3A-8F85-8C31AF259AE1}" type="parTrans" cxnId="{AB3C2DD9-CCF1-4F59-9FEC-48DEF46975CE}">
      <dgm:prSet/>
      <dgm:spPr/>
      <dgm:t>
        <a:bodyPr/>
        <a:lstStyle/>
        <a:p>
          <a:endParaRPr lang="en-US"/>
        </a:p>
      </dgm:t>
    </dgm:pt>
    <dgm:pt modelId="{EA187B0B-0744-42A0-9EE1-619339486686}" type="pres">
      <dgm:prSet presAssocID="{E3FFB3F1-AAE9-4AB6-8217-984CE12F15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6412A-E9F8-4938-90CF-FBBBDB05D13D}" type="pres">
      <dgm:prSet presAssocID="{BDF6C75C-1F85-4BD2-A0DC-8482C17C754D}" presName="linNode" presStyleCnt="0"/>
      <dgm:spPr/>
      <dgm:t>
        <a:bodyPr/>
        <a:lstStyle/>
        <a:p>
          <a:endParaRPr lang="en-US"/>
        </a:p>
      </dgm:t>
    </dgm:pt>
    <dgm:pt modelId="{119E17C2-01A4-4B8B-868C-4B78515667B4}" type="pres">
      <dgm:prSet presAssocID="{BDF6C75C-1F85-4BD2-A0DC-8482C17C754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5D910-5A4E-48AE-A08E-0AB048120227}" type="pres">
      <dgm:prSet presAssocID="{BDF6C75C-1F85-4BD2-A0DC-8482C17C754D}" presName="descendantText" presStyleLbl="alignAccFollowNode1" presStyleIdx="0" presStyleCnt="5" custScaleY="102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710BE-BE0E-4E42-B624-5B3123439AD1}" type="pres">
      <dgm:prSet presAssocID="{1DD8B18E-EA1F-40F5-B9AF-45D199DB9988}" presName="sp" presStyleCnt="0"/>
      <dgm:spPr/>
      <dgm:t>
        <a:bodyPr/>
        <a:lstStyle/>
        <a:p>
          <a:endParaRPr lang="en-US"/>
        </a:p>
      </dgm:t>
    </dgm:pt>
    <dgm:pt modelId="{8CCE071B-630D-44AE-B5F6-8570FA478C3A}" type="pres">
      <dgm:prSet presAssocID="{F5AB785D-FC5B-451A-8966-18ECDB4C454B}" presName="linNode" presStyleCnt="0"/>
      <dgm:spPr/>
      <dgm:t>
        <a:bodyPr/>
        <a:lstStyle/>
        <a:p>
          <a:endParaRPr lang="en-US"/>
        </a:p>
      </dgm:t>
    </dgm:pt>
    <dgm:pt modelId="{D06E4D55-147D-43D0-BD4D-80F3F88363C7}" type="pres">
      <dgm:prSet presAssocID="{F5AB785D-FC5B-451A-8966-18ECDB4C454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5BCA5-0B16-4F57-A67F-492CED4D0F7F}" type="pres">
      <dgm:prSet presAssocID="{F5AB785D-FC5B-451A-8966-18ECDB4C454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70881-7308-4C13-8423-60A3246437C7}" type="pres">
      <dgm:prSet presAssocID="{DEEF1D37-4E7A-42BA-AD2E-62290A584ABD}" presName="sp" presStyleCnt="0"/>
      <dgm:spPr/>
      <dgm:t>
        <a:bodyPr/>
        <a:lstStyle/>
        <a:p>
          <a:endParaRPr lang="en-US"/>
        </a:p>
      </dgm:t>
    </dgm:pt>
    <dgm:pt modelId="{4AFE7E2C-71D5-4068-AAF7-A5D7F6D0E5D4}" type="pres">
      <dgm:prSet presAssocID="{C8F222D3-0667-42C6-8FA8-45D03991AE37}" presName="linNode" presStyleCnt="0"/>
      <dgm:spPr/>
      <dgm:t>
        <a:bodyPr/>
        <a:lstStyle/>
        <a:p>
          <a:endParaRPr lang="en-US"/>
        </a:p>
      </dgm:t>
    </dgm:pt>
    <dgm:pt modelId="{537761CE-18D0-4CFA-AC06-1404F1712686}" type="pres">
      <dgm:prSet presAssocID="{C8F222D3-0667-42C6-8FA8-45D03991AE3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5D495-0112-4E8C-A6E0-E62EE1F69058}" type="pres">
      <dgm:prSet presAssocID="{C8F222D3-0667-42C6-8FA8-45D03991AE37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959C6-0317-4D5C-884D-3871AAE5962D}" type="pres">
      <dgm:prSet presAssocID="{08247A74-17E3-4570-BD0A-37039F81BDB6}" presName="sp" presStyleCnt="0"/>
      <dgm:spPr/>
      <dgm:t>
        <a:bodyPr/>
        <a:lstStyle/>
        <a:p>
          <a:endParaRPr lang="en-US"/>
        </a:p>
      </dgm:t>
    </dgm:pt>
    <dgm:pt modelId="{1A143D86-1A78-4365-91A7-966F331AC9E8}" type="pres">
      <dgm:prSet presAssocID="{1F6F86C3-B7B8-4B64-9A4F-281E00B5D887}" presName="linNode" presStyleCnt="0"/>
      <dgm:spPr/>
      <dgm:t>
        <a:bodyPr/>
        <a:lstStyle/>
        <a:p>
          <a:endParaRPr lang="en-US"/>
        </a:p>
      </dgm:t>
    </dgm:pt>
    <dgm:pt modelId="{F187DFB9-516B-4C06-9A3F-92F2545F550B}" type="pres">
      <dgm:prSet presAssocID="{1F6F86C3-B7B8-4B64-9A4F-281E00B5D88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C4F4C-BD93-4846-8100-C61E098D439B}" type="pres">
      <dgm:prSet presAssocID="{1F6F86C3-B7B8-4B64-9A4F-281E00B5D88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3BDC2-8981-498B-B1A5-AF89F4A0F25C}" type="pres">
      <dgm:prSet presAssocID="{142944D5-33E8-4CE0-BD24-B4C867F82E47}" presName="sp" presStyleCnt="0"/>
      <dgm:spPr/>
      <dgm:t>
        <a:bodyPr/>
        <a:lstStyle/>
        <a:p>
          <a:endParaRPr lang="en-US"/>
        </a:p>
      </dgm:t>
    </dgm:pt>
    <dgm:pt modelId="{C1BC737A-AA19-4B82-9EEC-7734924B6E4C}" type="pres">
      <dgm:prSet presAssocID="{3140A045-EE86-476A-B932-4D055A9CE311}" presName="linNode" presStyleCnt="0"/>
      <dgm:spPr/>
      <dgm:t>
        <a:bodyPr/>
        <a:lstStyle/>
        <a:p>
          <a:endParaRPr lang="en-US"/>
        </a:p>
      </dgm:t>
    </dgm:pt>
    <dgm:pt modelId="{027BE02E-B9D8-4DA7-8C9E-7E8D97308B37}" type="pres">
      <dgm:prSet presAssocID="{3140A045-EE86-476A-B932-4D055A9CE31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5906B-6509-4E86-AAA5-7DAFC5AED0D4}" type="pres">
      <dgm:prSet presAssocID="{3140A045-EE86-476A-B932-4D055A9CE311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79FB5-ADC7-4B9D-B637-D636E53B9F5D}" type="presOf" srcId="{8D6E83F5-A250-4799-A5DE-FFCC16A44B85}" destId="{7EA5D495-0112-4E8C-A6E0-E62EE1F69058}" srcOrd="0" destOrd="1" presId="urn:microsoft.com/office/officeart/2005/8/layout/vList5"/>
    <dgm:cxn modelId="{3CBFD126-BC76-46C5-BF12-A9DDE8A241E1}" srcId="{E3FFB3F1-AAE9-4AB6-8217-984CE12F1540}" destId="{C8F222D3-0667-42C6-8FA8-45D03991AE37}" srcOrd="2" destOrd="0" parTransId="{59F38DF5-B670-42FF-89FF-4EF089EFA867}" sibTransId="{08247A74-17E3-4570-BD0A-37039F81BDB6}"/>
    <dgm:cxn modelId="{160D3AF7-5803-4BC1-AC14-FDD60E92D12C}" type="presOf" srcId="{E3FFB3F1-AAE9-4AB6-8217-984CE12F1540}" destId="{EA187B0B-0744-42A0-9EE1-619339486686}" srcOrd="0" destOrd="0" presId="urn:microsoft.com/office/officeart/2005/8/layout/vList5"/>
    <dgm:cxn modelId="{CC09C0AE-591C-485D-A5F1-0675D21E3DF0}" srcId="{F5AB785D-FC5B-451A-8966-18ECDB4C454B}" destId="{3BB772A5-2B58-4F4C-89FA-BC42409C3207}" srcOrd="0" destOrd="0" parTransId="{075CEEB8-1B61-4FBA-A180-98525BF407B9}" sibTransId="{91DC2351-20F0-4D89-AEDF-E7F28E24CE28}"/>
    <dgm:cxn modelId="{5E21211B-B132-4499-82F8-4AA5858F668D}" srcId="{C8F222D3-0667-42C6-8FA8-45D03991AE37}" destId="{8D6E83F5-A250-4799-A5DE-FFCC16A44B85}" srcOrd="1" destOrd="0" parTransId="{571EF145-F3AD-41F8-A429-C877E9631247}" sibTransId="{BF1DD098-8788-4796-ABE4-2FE781B98470}"/>
    <dgm:cxn modelId="{70777A5C-65C6-43F7-B436-8E1235D3ED5D}" srcId="{BDF6C75C-1F85-4BD2-A0DC-8482C17C754D}" destId="{6114905F-B08E-4107-A965-30D110B36470}" srcOrd="0" destOrd="0" parTransId="{1DDE739B-9C69-47D6-89A5-53147DBD5F00}" sibTransId="{D8DC2624-EEFB-4597-ABB1-9E65BDBB7FAD}"/>
    <dgm:cxn modelId="{AB3C2DD9-CCF1-4F59-9FEC-48DEF46975CE}" srcId="{3140A045-EE86-476A-B932-4D055A9CE311}" destId="{FDA5F2E3-AE30-4FA9-A59B-4AE85F4C28AC}" srcOrd="1" destOrd="0" parTransId="{98DDA005-5026-4E3A-8F85-8C31AF259AE1}" sibTransId="{25E03302-90D8-4412-9B78-6E17DCCACC32}"/>
    <dgm:cxn modelId="{AFBA53BC-DE89-4148-9B60-05BB7B9F1F50}" type="presOf" srcId="{3140A045-EE86-476A-B932-4D055A9CE311}" destId="{027BE02E-B9D8-4DA7-8C9E-7E8D97308B37}" srcOrd="0" destOrd="0" presId="urn:microsoft.com/office/officeart/2005/8/layout/vList5"/>
    <dgm:cxn modelId="{4A7CA400-CDA5-4A1C-95A5-EF8D6C2A668F}" type="presOf" srcId="{3E5A1E60-4804-417C-9504-5DA2475F11E1}" destId="{DA6C4F4C-BD93-4846-8100-C61E098D439B}" srcOrd="0" destOrd="0" presId="urn:microsoft.com/office/officeart/2005/8/layout/vList5"/>
    <dgm:cxn modelId="{88B18CB4-3EE9-4029-AC5F-980B9B618095}" type="presOf" srcId="{FDA5F2E3-AE30-4FA9-A59B-4AE85F4C28AC}" destId="{4535906B-6509-4E86-AAA5-7DAFC5AED0D4}" srcOrd="0" destOrd="1" presId="urn:microsoft.com/office/officeart/2005/8/layout/vList5"/>
    <dgm:cxn modelId="{D1A183C1-423C-44AC-A323-50ADE3A94C0E}" type="presOf" srcId="{0AC25661-CEC2-44D8-9EA2-FCBEC0CA0064}" destId="{E035D910-5A4E-48AE-A08E-0AB048120227}" srcOrd="0" destOrd="1" presId="urn:microsoft.com/office/officeart/2005/8/layout/vList5"/>
    <dgm:cxn modelId="{4685E079-DA63-418D-B0A3-F066DD2D4742}" type="presOf" srcId="{1F6F86C3-B7B8-4B64-9A4F-281E00B5D887}" destId="{F187DFB9-516B-4C06-9A3F-92F2545F550B}" srcOrd="0" destOrd="0" presId="urn:microsoft.com/office/officeart/2005/8/layout/vList5"/>
    <dgm:cxn modelId="{14F8DF54-8533-4049-B054-79C8053C70C7}" type="presOf" srcId="{3BB772A5-2B58-4F4C-89FA-BC42409C3207}" destId="{FB55BCA5-0B16-4F57-A67F-492CED4D0F7F}" srcOrd="0" destOrd="0" presId="urn:microsoft.com/office/officeart/2005/8/layout/vList5"/>
    <dgm:cxn modelId="{AA8368B4-83E0-486F-B213-F4A61D0DD0ED}" type="presOf" srcId="{36F6D6B8-CD2E-4262-8E5E-96036532C5BB}" destId="{FB55BCA5-0B16-4F57-A67F-492CED4D0F7F}" srcOrd="0" destOrd="2" presId="urn:microsoft.com/office/officeart/2005/8/layout/vList5"/>
    <dgm:cxn modelId="{12F659D8-FB9B-477F-BD18-F3626E8BC042}" type="presOf" srcId="{F5AB785D-FC5B-451A-8966-18ECDB4C454B}" destId="{D06E4D55-147D-43D0-BD4D-80F3F88363C7}" srcOrd="0" destOrd="0" presId="urn:microsoft.com/office/officeart/2005/8/layout/vList5"/>
    <dgm:cxn modelId="{D66D641D-D246-4781-B8CE-C14CE5CD3AA4}" srcId="{F5AB785D-FC5B-451A-8966-18ECDB4C454B}" destId="{F548AE8A-2293-4B1E-A20D-DAB6707A0DE9}" srcOrd="3" destOrd="0" parTransId="{2E84E306-80D8-4916-9F76-A3484D0DAC1C}" sibTransId="{31A56CC2-8113-4ACD-8131-19A289FC70DB}"/>
    <dgm:cxn modelId="{5A6B7832-24BB-447C-B8C4-6F405CFC83A8}" type="presOf" srcId="{30D9E658-051F-4206-B2FA-6C79DEBE13AB}" destId="{4535906B-6509-4E86-AAA5-7DAFC5AED0D4}" srcOrd="0" destOrd="0" presId="urn:microsoft.com/office/officeart/2005/8/layout/vList5"/>
    <dgm:cxn modelId="{38DA3FE1-C3CA-4C3A-AE6A-42CB3D815212}" srcId="{E3FFB3F1-AAE9-4AB6-8217-984CE12F1540}" destId="{F5AB785D-FC5B-451A-8966-18ECDB4C454B}" srcOrd="1" destOrd="0" parTransId="{12DA3D3F-2E5F-4F0E-AC7B-DE9164EE9BBB}" sibTransId="{DEEF1D37-4E7A-42BA-AD2E-62290A584ABD}"/>
    <dgm:cxn modelId="{DA052DE6-6571-4D8E-9526-2E11F2C56485}" type="presOf" srcId="{0AE772FF-6BAF-4E5B-8A58-B84826EDBC42}" destId="{7EA5D495-0112-4E8C-A6E0-E62EE1F69058}" srcOrd="0" destOrd="0" presId="urn:microsoft.com/office/officeart/2005/8/layout/vList5"/>
    <dgm:cxn modelId="{E5993DD3-337D-47CC-8BD3-81A94455F3A8}" type="presOf" srcId="{BDF6C75C-1F85-4BD2-A0DC-8482C17C754D}" destId="{119E17C2-01A4-4B8B-868C-4B78515667B4}" srcOrd="0" destOrd="0" presId="urn:microsoft.com/office/officeart/2005/8/layout/vList5"/>
    <dgm:cxn modelId="{40190EBC-1D99-48E7-B81B-960D3A2B19D9}" srcId="{C8F222D3-0667-42C6-8FA8-45D03991AE37}" destId="{0AE772FF-6BAF-4E5B-8A58-B84826EDBC42}" srcOrd="0" destOrd="0" parTransId="{CE6945F8-7DD3-4089-8E15-F2BC6528DF42}" sibTransId="{ADE18202-465F-4272-B285-E050E88D326D}"/>
    <dgm:cxn modelId="{1C98F8FB-76FE-40DE-90CD-3F12298B7AE2}" srcId="{BDF6C75C-1F85-4BD2-A0DC-8482C17C754D}" destId="{0AC25661-CEC2-44D8-9EA2-FCBEC0CA0064}" srcOrd="1" destOrd="0" parTransId="{518DC3A0-B53F-4C6F-8B32-9EAB721FD8B4}" sibTransId="{E9843D5D-5DBF-4DCB-83C0-35C6BD1707AE}"/>
    <dgm:cxn modelId="{A5A53A10-D92E-4C18-B2CD-2EA8F7B1B95C}" srcId="{E3FFB3F1-AAE9-4AB6-8217-984CE12F1540}" destId="{3140A045-EE86-476A-B932-4D055A9CE311}" srcOrd="4" destOrd="0" parTransId="{9285015F-F47A-49C9-9E44-196396998DB2}" sibTransId="{9A5B7B53-4F26-4A41-ACA3-C0E5A4A19A6E}"/>
    <dgm:cxn modelId="{76CE2812-9736-4433-BC9C-86A3C713758E}" srcId="{1F6F86C3-B7B8-4B64-9A4F-281E00B5D887}" destId="{3E5A1E60-4804-417C-9504-5DA2475F11E1}" srcOrd="0" destOrd="0" parTransId="{8C255FB3-C666-430D-AE04-212F330FC498}" sibTransId="{D1256FCA-2B6F-455D-8E49-EBCF296628DE}"/>
    <dgm:cxn modelId="{DAEE0CD1-711C-49B7-B76D-F358FC515067}" type="presOf" srcId="{3FCFD962-26E2-43BE-8999-8487C9A3F0A5}" destId="{FB55BCA5-0B16-4F57-A67F-492CED4D0F7F}" srcOrd="0" destOrd="1" presId="urn:microsoft.com/office/officeart/2005/8/layout/vList5"/>
    <dgm:cxn modelId="{2D9974F8-2771-4715-9A06-971E70A15806}" srcId="{3140A045-EE86-476A-B932-4D055A9CE311}" destId="{30D9E658-051F-4206-B2FA-6C79DEBE13AB}" srcOrd="0" destOrd="0" parTransId="{35C5861F-8349-419E-BA48-E1E2420E0284}" sibTransId="{77A5CB12-1143-4D3F-9B09-BBC84D305E35}"/>
    <dgm:cxn modelId="{ADD932DD-0EF1-42AC-A1D7-05496F4E2EB1}" srcId="{BDF6C75C-1F85-4BD2-A0DC-8482C17C754D}" destId="{D5BCC0CF-BE71-4FE3-AF1D-E55338C271B2}" srcOrd="2" destOrd="0" parTransId="{A079AABF-BC30-484B-98DF-5685F12D1DA4}" sibTransId="{FC76B849-483C-4B2F-AD4D-9C7EEDFA232D}"/>
    <dgm:cxn modelId="{E6603637-1AE3-4B14-8F73-5F5808DE6357}" srcId="{F5AB785D-FC5B-451A-8966-18ECDB4C454B}" destId="{36F6D6B8-CD2E-4262-8E5E-96036532C5BB}" srcOrd="2" destOrd="0" parTransId="{1444F9F1-39EB-4FF6-B8FB-140B08804CEF}" sibTransId="{47D1DEFE-D896-4EFC-BD54-B238622E618C}"/>
    <dgm:cxn modelId="{379E8FC2-31DA-47AD-956A-9D557DFD1590}" type="presOf" srcId="{D5BCC0CF-BE71-4FE3-AF1D-E55338C271B2}" destId="{E035D910-5A4E-48AE-A08E-0AB048120227}" srcOrd="0" destOrd="2" presId="urn:microsoft.com/office/officeart/2005/8/layout/vList5"/>
    <dgm:cxn modelId="{7A7EF572-FBBB-40D1-B6E2-D7919232024C}" srcId="{E3FFB3F1-AAE9-4AB6-8217-984CE12F1540}" destId="{1F6F86C3-B7B8-4B64-9A4F-281E00B5D887}" srcOrd="3" destOrd="0" parTransId="{DDB429BD-65EB-4476-95AD-DCE087B6A856}" sibTransId="{142944D5-33E8-4CE0-BD24-B4C867F82E47}"/>
    <dgm:cxn modelId="{E6EE9D53-6D28-4BDF-AA89-B526B0E58EDF}" srcId="{BDF6C75C-1F85-4BD2-A0DC-8482C17C754D}" destId="{6E3E0054-F627-4AA7-A83B-D100EFFB874E}" srcOrd="3" destOrd="0" parTransId="{85C9FB14-2A6C-44CF-A6BA-B39414E82816}" sibTransId="{4E95200E-3BB5-4813-9AF2-D80450F88960}"/>
    <dgm:cxn modelId="{FC052C14-5103-4EE6-961A-96F03F9981AB}" type="presOf" srcId="{F548AE8A-2293-4B1E-A20D-DAB6707A0DE9}" destId="{FB55BCA5-0B16-4F57-A67F-492CED4D0F7F}" srcOrd="0" destOrd="3" presId="urn:microsoft.com/office/officeart/2005/8/layout/vList5"/>
    <dgm:cxn modelId="{6B794D33-F773-43BA-BD20-90FC043756DB}" srcId="{F5AB785D-FC5B-451A-8966-18ECDB4C454B}" destId="{3FCFD962-26E2-43BE-8999-8487C9A3F0A5}" srcOrd="1" destOrd="0" parTransId="{94B89AEA-E672-4F0B-BCC0-3D0A1E97AEEF}" sibTransId="{0639593A-59D1-4AB6-8559-B707E537DCFE}"/>
    <dgm:cxn modelId="{5B1BCC29-E485-4FF2-9F45-16DAAEAD744E}" type="presOf" srcId="{6114905F-B08E-4107-A965-30D110B36470}" destId="{E035D910-5A4E-48AE-A08E-0AB048120227}" srcOrd="0" destOrd="0" presId="urn:microsoft.com/office/officeart/2005/8/layout/vList5"/>
    <dgm:cxn modelId="{6DDEB8DE-1BE9-4A5C-AFC9-33D9B811C107}" srcId="{E3FFB3F1-AAE9-4AB6-8217-984CE12F1540}" destId="{BDF6C75C-1F85-4BD2-A0DC-8482C17C754D}" srcOrd="0" destOrd="0" parTransId="{350E21E3-59C7-4352-B06C-9A81D3940EA7}" sibTransId="{1DD8B18E-EA1F-40F5-B9AF-45D199DB9988}"/>
    <dgm:cxn modelId="{243F9D83-A55C-47EA-96B8-1C0D9225F757}" type="presOf" srcId="{6E3E0054-F627-4AA7-A83B-D100EFFB874E}" destId="{E035D910-5A4E-48AE-A08E-0AB048120227}" srcOrd="0" destOrd="3" presId="urn:microsoft.com/office/officeart/2005/8/layout/vList5"/>
    <dgm:cxn modelId="{01A975AE-FCB7-43E2-AC6E-3EFA7C8D3A29}" type="presOf" srcId="{C8F222D3-0667-42C6-8FA8-45D03991AE37}" destId="{537761CE-18D0-4CFA-AC06-1404F1712686}" srcOrd="0" destOrd="0" presId="urn:microsoft.com/office/officeart/2005/8/layout/vList5"/>
    <dgm:cxn modelId="{CD42665C-B7C6-4005-A503-C2B0BA75135F}" type="presParOf" srcId="{EA187B0B-0744-42A0-9EE1-619339486686}" destId="{EBA6412A-E9F8-4938-90CF-FBBBDB05D13D}" srcOrd="0" destOrd="0" presId="urn:microsoft.com/office/officeart/2005/8/layout/vList5"/>
    <dgm:cxn modelId="{A983B848-788D-4E90-9970-6FC451A07F7E}" type="presParOf" srcId="{EBA6412A-E9F8-4938-90CF-FBBBDB05D13D}" destId="{119E17C2-01A4-4B8B-868C-4B78515667B4}" srcOrd="0" destOrd="0" presId="urn:microsoft.com/office/officeart/2005/8/layout/vList5"/>
    <dgm:cxn modelId="{9A7202E2-506C-420B-BD7C-BB8A94EAEFC3}" type="presParOf" srcId="{EBA6412A-E9F8-4938-90CF-FBBBDB05D13D}" destId="{E035D910-5A4E-48AE-A08E-0AB048120227}" srcOrd="1" destOrd="0" presId="urn:microsoft.com/office/officeart/2005/8/layout/vList5"/>
    <dgm:cxn modelId="{283D102C-0E69-4CC0-A988-55530D2DF5C1}" type="presParOf" srcId="{EA187B0B-0744-42A0-9EE1-619339486686}" destId="{DFA710BE-BE0E-4E42-B624-5B3123439AD1}" srcOrd="1" destOrd="0" presId="urn:microsoft.com/office/officeart/2005/8/layout/vList5"/>
    <dgm:cxn modelId="{982CF8CC-B205-4C9C-9410-F7701B96951C}" type="presParOf" srcId="{EA187B0B-0744-42A0-9EE1-619339486686}" destId="{8CCE071B-630D-44AE-B5F6-8570FA478C3A}" srcOrd="2" destOrd="0" presId="urn:microsoft.com/office/officeart/2005/8/layout/vList5"/>
    <dgm:cxn modelId="{C0BFE0A7-C67D-4861-8F2F-61C924C3C48F}" type="presParOf" srcId="{8CCE071B-630D-44AE-B5F6-8570FA478C3A}" destId="{D06E4D55-147D-43D0-BD4D-80F3F88363C7}" srcOrd="0" destOrd="0" presId="urn:microsoft.com/office/officeart/2005/8/layout/vList5"/>
    <dgm:cxn modelId="{0B9BF190-8714-41EE-B0B4-C139D177EA9E}" type="presParOf" srcId="{8CCE071B-630D-44AE-B5F6-8570FA478C3A}" destId="{FB55BCA5-0B16-4F57-A67F-492CED4D0F7F}" srcOrd="1" destOrd="0" presId="urn:microsoft.com/office/officeart/2005/8/layout/vList5"/>
    <dgm:cxn modelId="{EACAD144-0AE1-45DA-BD48-1ACB347FCF3F}" type="presParOf" srcId="{EA187B0B-0744-42A0-9EE1-619339486686}" destId="{0B970881-7308-4C13-8423-60A3246437C7}" srcOrd="3" destOrd="0" presId="urn:microsoft.com/office/officeart/2005/8/layout/vList5"/>
    <dgm:cxn modelId="{17384463-0A3E-45EB-B2EB-A87D17184AAB}" type="presParOf" srcId="{EA187B0B-0744-42A0-9EE1-619339486686}" destId="{4AFE7E2C-71D5-4068-AAF7-A5D7F6D0E5D4}" srcOrd="4" destOrd="0" presId="urn:microsoft.com/office/officeart/2005/8/layout/vList5"/>
    <dgm:cxn modelId="{52B34B22-456F-4E63-ABDB-12202648E671}" type="presParOf" srcId="{4AFE7E2C-71D5-4068-AAF7-A5D7F6D0E5D4}" destId="{537761CE-18D0-4CFA-AC06-1404F1712686}" srcOrd="0" destOrd="0" presId="urn:microsoft.com/office/officeart/2005/8/layout/vList5"/>
    <dgm:cxn modelId="{3E97796E-7A30-46E9-B8F5-9D000D1F8BC3}" type="presParOf" srcId="{4AFE7E2C-71D5-4068-AAF7-A5D7F6D0E5D4}" destId="{7EA5D495-0112-4E8C-A6E0-E62EE1F69058}" srcOrd="1" destOrd="0" presId="urn:microsoft.com/office/officeart/2005/8/layout/vList5"/>
    <dgm:cxn modelId="{6B358BCD-519E-4378-95F3-D424BC66DC59}" type="presParOf" srcId="{EA187B0B-0744-42A0-9EE1-619339486686}" destId="{8C9959C6-0317-4D5C-884D-3871AAE5962D}" srcOrd="5" destOrd="0" presId="urn:microsoft.com/office/officeart/2005/8/layout/vList5"/>
    <dgm:cxn modelId="{50B6F85F-7FC6-456B-8C0B-CC2A1CB90B12}" type="presParOf" srcId="{EA187B0B-0744-42A0-9EE1-619339486686}" destId="{1A143D86-1A78-4365-91A7-966F331AC9E8}" srcOrd="6" destOrd="0" presId="urn:microsoft.com/office/officeart/2005/8/layout/vList5"/>
    <dgm:cxn modelId="{03552477-5BC6-4C3F-BDC0-CFC123A1C17A}" type="presParOf" srcId="{1A143D86-1A78-4365-91A7-966F331AC9E8}" destId="{F187DFB9-516B-4C06-9A3F-92F2545F550B}" srcOrd="0" destOrd="0" presId="urn:microsoft.com/office/officeart/2005/8/layout/vList5"/>
    <dgm:cxn modelId="{BF8349CD-6E38-490E-BA53-BFD2CD6DA755}" type="presParOf" srcId="{1A143D86-1A78-4365-91A7-966F331AC9E8}" destId="{DA6C4F4C-BD93-4846-8100-C61E098D439B}" srcOrd="1" destOrd="0" presId="urn:microsoft.com/office/officeart/2005/8/layout/vList5"/>
    <dgm:cxn modelId="{6B0AAF08-B8D3-425C-8840-E2F700337F02}" type="presParOf" srcId="{EA187B0B-0744-42A0-9EE1-619339486686}" destId="{36B3BDC2-8981-498B-B1A5-AF89F4A0F25C}" srcOrd="7" destOrd="0" presId="urn:microsoft.com/office/officeart/2005/8/layout/vList5"/>
    <dgm:cxn modelId="{135C7856-EA92-426F-B0DA-2C21142A755E}" type="presParOf" srcId="{EA187B0B-0744-42A0-9EE1-619339486686}" destId="{C1BC737A-AA19-4B82-9EEC-7734924B6E4C}" srcOrd="8" destOrd="0" presId="urn:microsoft.com/office/officeart/2005/8/layout/vList5"/>
    <dgm:cxn modelId="{00E4AA08-97B4-4378-A624-A113D71720E5}" type="presParOf" srcId="{C1BC737A-AA19-4B82-9EEC-7734924B6E4C}" destId="{027BE02E-B9D8-4DA7-8C9E-7E8D97308B37}" srcOrd="0" destOrd="0" presId="urn:microsoft.com/office/officeart/2005/8/layout/vList5"/>
    <dgm:cxn modelId="{9595B3FD-1386-4B42-B91C-A8CBA05AE6E1}" type="presParOf" srcId="{C1BC737A-AA19-4B82-9EEC-7734924B6E4C}" destId="{4535906B-6509-4E86-AAA5-7DAFC5AED0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28119E-73A4-4DA2-ABFF-4F7BA20A8C89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7EA30B-50EB-4B55-AA3F-B2E6CE28927F}">
      <dgm:prSet phldrT="[Text]" custT="1"/>
      <dgm:spPr/>
      <dgm:t>
        <a:bodyPr/>
        <a:lstStyle/>
        <a:p>
          <a:r>
            <a:rPr lang="en-US" sz="1800" dirty="0" smtClean="0"/>
            <a:t>Detector</a:t>
          </a:r>
          <a:endParaRPr lang="en-US" sz="1800" dirty="0"/>
        </a:p>
      </dgm:t>
    </dgm:pt>
    <dgm:pt modelId="{6EB8C7D9-1383-4676-81BB-91FAF9E4C22C}" type="parTrans" cxnId="{167FE658-7CD0-4967-9B65-3B6881BB1FF8}">
      <dgm:prSet/>
      <dgm:spPr/>
      <dgm:t>
        <a:bodyPr/>
        <a:lstStyle/>
        <a:p>
          <a:endParaRPr lang="en-US"/>
        </a:p>
      </dgm:t>
    </dgm:pt>
    <dgm:pt modelId="{F846CC93-38BC-47E9-B99D-063C60218486}" type="sibTrans" cxnId="{167FE658-7CD0-4967-9B65-3B6881BB1FF8}">
      <dgm:prSet/>
      <dgm:spPr/>
      <dgm:t>
        <a:bodyPr/>
        <a:lstStyle/>
        <a:p>
          <a:endParaRPr lang="en-US"/>
        </a:p>
      </dgm:t>
    </dgm:pt>
    <dgm:pt modelId="{43066FC3-63AA-4197-B171-3AEF75A6378A}">
      <dgm:prSet phldrT="[Text]" custT="1"/>
      <dgm:spPr/>
      <dgm:t>
        <a:bodyPr/>
        <a:lstStyle/>
        <a:p>
          <a:r>
            <a:rPr lang="en-US" sz="1800" dirty="0" smtClean="0"/>
            <a:t>Data acquisition</a:t>
          </a:r>
          <a:endParaRPr lang="en-US" sz="1800" dirty="0"/>
        </a:p>
      </dgm:t>
    </dgm:pt>
    <dgm:pt modelId="{88E46251-0CE5-4A28-A8A6-86F82022D06F}" type="parTrans" cxnId="{AD6A60A2-5980-4470-960E-DAD64EE6D235}">
      <dgm:prSet/>
      <dgm:spPr/>
      <dgm:t>
        <a:bodyPr/>
        <a:lstStyle/>
        <a:p>
          <a:endParaRPr lang="en-US"/>
        </a:p>
      </dgm:t>
    </dgm:pt>
    <dgm:pt modelId="{5E27D465-FEE3-443E-97CD-28010F88B418}" type="sibTrans" cxnId="{AD6A60A2-5980-4470-960E-DAD64EE6D235}">
      <dgm:prSet/>
      <dgm:spPr/>
      <dgm:t>
        <a:bodyPr/>
        <a:lstStyle/>
        <a:p>
          <a:endParaRPr lang="en-US"/>
        </a:p>
      </dgm:t>
    </dgm:pt>
    <dgm:pt modelId="{13082EF4-268F-4F0B-AF84-62974F4AC407}">
      <dgm:prSet/>
      <dgm:spPr/>
      <dgm:t>
        <a:bodyPr/>
        <a:lstStyle/>
        <a:p>
          <a:r>
            <a:rPr lang="en-US" dirty="0" smtClean="0"/>
            <a:t>12 layers of 1 m x 1 m RPCs.</a:t>
          </a:r>
          <a:endParaRPr lang="en-US" dirty="0"/>
        </a:p>
      </dgm:t>
    </dgm:pt>
    <dgm:pt modelId="{3323006B-6B8F-4AC6-82C6-3FC2134D413F}" type="parTrans" cxnId="{DC1CC7B1-01D7-4FC7-978E-56D4A3358328}">
      <dgm:prSet/>
      <dgm:spPr/>
      <dgm:t>
        <a:bodyPr/>
        <a:lstStyle/>
        <a:p>
          <a:endParaRPr lang="en-US"/>
        </a:p>
      </dgm:t>
    </dgm:pt>
    <dgm:pt modelId="{AC439198-0C7D-4C99-B6EB-9DDE42D04A23}" type="sibTrans" cxnId="{DC1CC7B1-01D7-4FC7-978E-56D4A3358328}">
      <dgm:prSet/>
      <dgm:spPr/>
      <dgm:t>
        <a:bodyPr/>
        <a:lstStyle/>
        <a:p>
          <a:endParaRPr lang="en-US"/>
        </a:p>
      </dgm:t>
    </dgm:pt>
    <dgm:pt modelId="{88A99DDB-F1EE-40A6-9529-FA06B9126AFF}">
      <dgm:prSet/>
      <dgm:spPr/>
      <dgm:t>
        <a:bodyPr/>
        <a:lstStyle/>
        <a:p>
          <a:r>
            <a:rPr lang="en-US" dirty="0" smtClean="0"/>
            <a:t>Front-end electronics: custom-made.</a:t>
          </a:r>
          <a:endParaRPr lang="en-US" dirty="0"/>
        </a:p>
      </dgm:t>
    </dgm:pt>
    <dgm:pt modelId="{D80B8ADF-295C-407E-8AA2-5A4D8264235A}" type="parTrans" cxnId="{E758C135-84B3-412C-A15D-0A87890FFC16}">
      <dgm:prSet/>
      <dgm:spPr/>
      <dgm:t>
        <a:bodyPr/>
        <a:lstStyle/>
        <a:p>
          <a:endParaRPr lang="en-US"/>
        </a:p>
      </dgm:t>
    </dgm:pt>
    <dgm:pt modelId="{D02F2E5F-5D2B-424D-B014-811C07D6781B}" type="sibTrans" cxnId="{E758C135-84B3-412C-A15D-0A87890FFC16}">
      <dgm:prSet/>
      <dgm:spPr/>
      <dgm:t>
        <a:bodyPr/>
        <a:lstStyle/>
        <a:p>
          <a:endParaRPr lang="en-US"/>
        </a:p>
      </dgm:t>
    </dgm:pt>
    <dgm:pt modelId="{F0E1C752-45D8-4B88-BA12-0BDBF2F96ADC}">
      <dgm:prSet/>
      <dgm:spPr/>
      <dgm:t>
        <a:bodyPr/>
        <a:lstStyle/>
        <a:p>
          <a:r>
            <a:rPr lang="en-US" dirty="0" smtClean="0"/>
            <a:t>Back-end standard: VME.</a:t>
          </a:r>
          <a:endParaRPr lang="en-US" dirty="0"/>
        </a:p>
      </dgm:t>
    </dgm:pt>
    <dgm:pt modelId="{8FAFEC79-8632-4C22-B058-B52ED44324B1}" type="parTrans" cxnId="{B1378FED-4722-4530-8098-99894962FD66}">
      <dgm:prSet/>
      <dgm:spPr/>
      <dgm:t>
        <a:bodyPr/>
        <a:lstStyle/>
        <a:p>
          <a:endParaRPr lang="en-US"/>
        </a:p>
      </dgm:t>
    </dgm:pt>
    <dgm:pt modelId="{8B014C35-EBA0-4A6E-98FC-053850221360}" type="sibTrans" cxnId="{B1378FED-4722-4530-8098-99894962FD66}">
      <dgm:prSet/>
      <dgm:spPr/>
      <dgm:t>
        <a:bodyPr/>
        <a:lstStyle/>
        <a:p>
          <a:endParaRPr lang="en-US"/>
        </a:p>
      </dgm:t>
    </dgm:pt>
    <dgm:pt modelId="{AC659144-283A-463E-BC76-B83B2DDAC4CF}">
      <dgm:prSet/>
      <dgm:spPr/>
      <dgm:t>
        <a:bodyPr/>
        <a:lstStyle/>
        <a:p>
          <a:r>
            <a:rPr lang="en-US" dirty="0" smtClean="0"/>
            <a:t>Event data acquired on trigger.</a:t>
          </a:r>
          <a:endParaRPr lang="en-US" dirty="0"/>
        </a:p>
      </dgm:t>
    </dgm:pt>
    <dgm:pt modelId="{F6487792-1E4C-45D3-8B66-3A73DCDD9A48}" type="parTrans" cxnId="{9DE9B8F6-8E9A-4B96-9707-FE64A81A93AC}">
      <dgm:prSet/>
      <dgm:spPr/>
      <dgm:t>
        <a:bodyPr/>
        <a:lstStyle/>
        <a:p>
          <a:endParaRPr lang="en-US"/>
        </a:p>
      </dgm:t>
    </dgm:pt>
    <dgm:pt modelId="{9A8896CD-86D1-4948-A040-E805791763EC}" type="sibTrans" cxnId="{9DE9B8F6-8E9A-4B96-9707-FE64A81A93AC}">
      <dgm:prSet/>
      <dgm:spPr/>
      <dgm:t>
        <a:bodyPr/>
        <a:lstStyle/>
        <a:p>
          <a:endParaRPr lang="en-US"/>
        </a:p>
      </dgm:t>
    </dgm:pt>
    <dgm:pt modelId="{629F16DD-F1AE-416E-A9AB-186F55375F0C}">
      <dgm:prSet/>
      <dgm:spPr/>
      <dgm:t>
        <a:bodyPr/>
        <a:lstStyle/>
        <a:p>
          <a:r>
            <a:rPr lang="en-US" dirty="0" smtClean="0"/>
            <a:t>Noise rate data recorded periodically.</a:t>
          </a:r>
          <a:endParaRPr lang="en-US" dirty="0"/>
        </a:p>
      </dgm:t>
    </dgm:pt>
    <dgm:pt modelId="{F8D75269-396F-4029-A37C-3B79F13977BC}" type="parTrans" cxnId="{CC6C18BF-E7E9-4F1F-90B4-F62BE808BEFC}">
      <dgm:prSet/>
      <dgm:spPr/>
      <dgm:t>
        <a:bodyPr/>
        <a:lstStyle/>
        <a:p>
          <a:endParaRPr lang="en-US"/>
        </a:p>
      </dgm:t>
    </dgm:pt>
    <dgm:pt modelId="{637C07DC-7F98-425A-8BFB-BD86A1B8515C}" type="sibTrans" cxnId="{CC6C18BF-E7E9-4F1F-90B4-F62BE808BEFC}">
      <dgm:prSet/>
      <dgm:spPr/>
      <dgm:t>
        <a:bodyPr/>
        <a:lstStyle/>
        <a:p>
          <a:endParaRPr lang="en-US"/>
        </a:p>
      </dgm:t>
    </dgm:pt>
    <dgm:pt modelId="{A3C9E2CF-0885-4016-81CB-D0ADFC7B021F}">
      <dgm:prSet custT="1"/>
      <dgm:spPr/>
      <dgm:t>
        <a:bodyPr/>
        <a:lstStyle/>
        <a:p>
          <a:r>
            <a:rPr lang="en-US" sz="1800" dirty="0" smtClean="0"/>
            <a:t>Trigger system</a:t>
          </a:r>
          <a:endParaRPr lang="en-US" sz="1800" dirty="0"/>
        </a:p>
      </dgm:t>
    </dgm:pt>
    <dgm:pt modelId="{C222075D-4B87-4631-9C66-C691DC606EAE}" type="parTrans" cxnId="{74E83A46-7B23-4DED-9444-4758BE417A08}">
      <dgm:prSet/>
      <dgm:spPr/>
      <dgm:t>
        <a:bodyPr/>
        <a:lstStyle/>
        <a:p>
          <a:endParaRPr lang="en-US"/>
        </a:p>
      </dgm:t>
    </dgm:pt>
    <dgm:pt modelId="{971B10B4-7A6D-4007-A749-B59EC22144F5}" type="sibTrans" cxnId="{74E83A46-7B23-4DED-9444-4758BE417A08}">
      <dgm:prSet/>
      <dgm:spPr/>
      <dgm:t>
        <a:bodyPr/>
        <a:lstStyle/>
        <a:p>
          <a:endParaRPr lang="en-US"/>
        </a:p>
      </dgm:t>
    </dgm:pt>
    <dgm:pt modelId="{402699CA-8894-4FB9-B591-26D32A6560BA}">
      <dgm:prSet/>
      <dgm:spPr/>
      <dgm:t>
        <a:bodyPr/>
        <a:lstStyle/>
        <a:p>
          <a:r>
            <a:rPr lang="en-US" dirty="0" smtClean="0"/>
            <a:t>Conforms to ICAL trigger scheme.</a:t>
          </a:r>
          <a:endParaRPr lang="en-US" dirty="0"/>
        </a:p>
      </dgm:t>
    </dgm:pt>
    <dgm:pt modelId="{31889954-6F3A-461A-8C5C-4469DE1A86FB}" type="parTrans" cxnId="{1E7402CC-680E-4D6B-9477-298CDF35AF0E}">
      <dgm:prSet/>
      <dgm:spPr/>
      <dgm:t>
        <a:bodyPr/>
        <a:lstStyle/>
        <a:p>
          <a:endParaRPr lang="en-US"/>
        </a:p>
      </dgm:t>
    </dgm:pt>
    <dgm:pt modelId="{3EF749AE-3B4F-437F-9321-B91BE2C7CD54}" type="sibTrans" cxnId="{1E7402CC-680E-4D6B-9477-298CDF35AF0E}">
      <dgm:prSet/>
      <dgm:spPr/>
      <dgm:t>
        <a:bodyPr/>
        <a:lstStyle/>
        <a:p>
          <a:endParaRPr lang="en-US"/>
        </a:p>
      </dgm:t>
    </dgm:pt>
    <dgm:pt modelId="{82A7DC09-7AB1-475D-8ADF-3E8B557130EE}">
      <dgm:prSet/>
      <dgm:spPr/>
      <dgm:t>
        <a:bodyPr/>
        <a:lstStyle/>
        <a:p>
          <a:r>
            <a:rPr lang="en-US" dirty="0" smtClean="0"/>
            <a:t>32 pick-up strips per RPC plane.</a:t>
          </a:r>
          <a:endParaRPr lang="en-US" dirty="0"/>
        </a:p>
      </dgm:t>
    </dgm:pt>
    <dgm:pt modelId="{54964E19-1D71-4A0B-B926-276EEAE394BF}" type="parTrans" cxnId="{10CD8C6D-AEEB-40BE-9F96-607D8CB71B2E}">
      <dgm:prSet/>
      <dgm:spPr/>
      <dgm:t>
        <a:bodyPr/>
        <a:lstStyle/>
        <a:p>
          <a:endParaRPr lang="en-US"/>
        </a:p>
      </dgm:t>
    </dgm:pt>
    <dgm:pt modelId="{FAE2E971-C92E-41FB-BE88-B2D6A79C701B}" type="sibTrans" cxnId="{10CD8C6D-AEEB-40BE-9F96-607D8CB71B2E}">
      <dgm:prSet/>
      <dgm:spPr/>
      <dgm:t>
        <a:bodyPr/>
        <a:lstStyle/>
        <a:p>
          <a:endParaRPr lang="en-US"/>
        </a:p>
      </dgm:t>
    </dgm:pt>
    <dgm:pt modelId="{FEBD39B7-9102-4EB7-B019-5F222AF64D7E}">
      <dgm:prSet/>
      <dgm:spPr/>
      <dgm:t>
        <a:bodyPr/>
        <a:lstStyle/>
        <a:p>
          <a:r>
            <a:rPr lang="en-US" dirty="0" smtClean="0"/>
            <a:t>Level 0, Level 1 trigger signals generated in front-end electronics.</a:t>
          </a:r>
          <a:endParaRPr lang="en-US" dirty="0"/>
        </a:p>
      </dgm:t>
    </dgm:pt>
    <dgm:pt modelId="{4CD6E5F2-4590-4206-BC5A-2FFDC469AC11}" type="parTrans" cxnId="{69E52154-5970-4D70-8A76-691207A61C7C}">
      <dgm:prSet/>
      <dgm:spPr/>
      <dgm:t>
        <a:bodyPr/>
        <a:lstStyle/>
        <a:p>
          <a:endParaRPr lang="en-US"/>
        </a:p>
      </dgm:t>
    </dgm:pt>
    <dgm:pt modelId="{22E1FA34-CABE-4125-BB54-63D2154890A8}" type="sibTrans" cxnId="{69E52154-5970-4D70-8A76-691207A61C7C}">
      <dgm:prSet/>
      <dgm:spPr/>
      <dgm:t>
        <a:bodyPr/>
        <a:lstStyle/>
        <a:p>
          <a:endParaRPr lang="en-US"/>
        </a:p>
      </dgm:t>
    </dgm:pt>
    <dgm:pt modelId="{28D6E309-F81D-4715-883A-05B904CDEF95}">
      <dgm:prSet/>
      <dgm:spPr/>
      <dgm:t>
        <a:bodyPr/>
        <a:lstStyle/>
        <a:p>
          <a:r>
            <a:rPr lang="en-US" dirty="0" smtClean="0"/>
            <a:t>Trigger module produces the final trigger signal for DAQ.</a:t>
          </a:r>
          <a:endParaRPr lang="en-US" dirty="0"/>
        </a:p>
      </dgm:t>
    </dgm:pt>
    <dgm:pt modelId="{511065F0-43A4-4E07-9A6A-8B17FEE0B1F9}" type="parTrans" cxnId="{BD9D2F9C-5E05-47B2-8BD8-86866480F214}">
      <dgm:prSet/>
      <dgm:spPr/>
    </dgm:pt>
    <dgm:pt modelId="{27BF8EB5-BFF0-40ED-930F-ADE9A596874A}" type="sibTrans" cxnId="{BD9D2F9C-5E05-47B2-8BD8-86866480F214}">
      <dgm:prSet/>
      <dgm:spPr/>
    </dgm:pt>
    <dgm:pt modelId="{BDDAEAB9-7AD7-4A92-AA12-AF126B4FFBAB}" type="pres">
      <dgm:prSet presAssocID="{6928119E-73A4-4DA2-ABFF-4F7BA20A8C89}" presName="linear" presStyleCnt="0">
        <dgm:presLayoutVars>
          <dgm:dir/>
          <dgm:animLvl val="lvl"/>
          <dgm:resizeHandles val="exact"/>
        </dgm:presLayoutVars>
      </dgm:prSet>
      <dgm:spPr/>
    </dgm:pt>
    <dgm:pt modelId="{CF2D9164-EA58-4A68-AC17-C92F1B526D69}" type="pres">
      <dgm:prSet presAssocID="{E17EA30B-50EB-4B55-AA3F-B2E6CE28927F}" presName="parentLin" presStyleCnt="0"/>
      <dgm:spPr/>
    </dgm:pt>
    <dgm:pt modelId="{D1A6266E-7BC5-4A30-86F7-B7522C297EEB}" type="pres">
      <dgm:prSet presAssocID="{E17EA30B-50EB-4B55-AA3F-B2E6CE28927F}" presName="parentLeftMargin" presStyleLbl="node1" presStyleIdx="0" presStyleCnt="3"/>
      <dgm:spPr/>
    </dgm:pt>
    <dgm:pt modelId="{74DDD8EA-71B2-444B-BE57-D5B56FB816EF}" type="pres">
      <dgm:prSet presAssocID="{E17EA30B-50EB-4B55-AA3F-B2E6CE2892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276F4A-B2EF-4243-BC57-CAC99EC1A671}" type="pres">
      <dgm:prSet presAssocID="{E17EA30B-50EB-4B55-AA3F-B2E6CE28927F}" presName="negativeSpace" presStyleCnt="0"/>
      <dgm:spPr/>
    </dgm:pt>
    <dgm:pt modelId="{BD4365AA-E944-4EDC-B9B7-25638FA246E5}" type="pres">
      <dgm:prSet presAssocID="{E17EA30B-50EB-4B55-AA3F-B2E6CE28927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88A15-56F2-4D5B-9C53-DEA073D5D6D1}" type="pres">
      <dgm:prSet presAssocID="{F846CC93-38BC-47E9-B99D-063C60218486}" presName="spaceBetweenRectangles" presStyleCnt="0"/>
      <dgm:spPr/>
    </dgm:pt>
    <dgm:pt modelId="{2D966A38-EE1B-407B-8C00-A22C7ACBDD60}" type="pres">
      <dgm:prSet presAssocID="{43066FC3-63AA-4197-B171-3AEF75A6378A}" presName="parentLin" presStyleCnt="0"/>
      <dgm:spPr/>
    </dgm:pt>
    <dgm:pt modelId="{30FA837D-48BB-4B40-8A0C-05A33C87CF3A}" type="pres">
      <dgm:prSet presAssocID="{43066FC3-63AA-4197-B171-3AEF75A6378A}" presName="parentLeftMargin" presStyleLbl="node1" presStyleIdx="0" presStyleCnt="3"/>
      <dgm:spPr/>
    </dgm:pt>
    <dgm:pt modelId="{04922918-1B0B-4994-BA71-C46FEB1B67D7}" type="pres">
      <dgm:prSet presAssocID="{43066FC3-63AA-4197-B171-3AEF75A637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19997B-EA85-4554-AC5B-636E5D33F28A}" type="pres">
      <dgm:prSet presAssocID="{43066FC3-63AA-4197-B171-3AEF75A6378A}" presName="negativeSpace" presStyleCnt="0"/>
      <dgm:spPr/>
    </dgm:pt>
    <dgm:pt modelId="{1CB630D0-8F1A-4594-8F99-0FF75938BCBF}" type="pres">
      <dgm:prSet presAssocID="{43066FC3-63AA-4197-B171-3AEF75A6378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142E1-2DB2-40A7-9A30-6C8C2D0F8304}" type="pres">
      <dgm:prSet presAssocID="{5E27D465-FEE3-443E-97CD-28010F88B418}" presName="spaceBetweenRectangles" presStyleCnt="0"/>
      <dgm:spPr/>
    </dgm:pt>
    <dgm:pt modelId="{812D174F-332C-43B2-BBFA-2A1FB42B3158}" type="pres">
      <dgm:prSet presAssocID="{A3C9E2CF-0885-4016-81CB-D0ADFC7B021F}" presName="parentLin" presStyleCnt="0"/>
      <dgm:spPr/>
    </dgm:pt>
    <dgm:pt modelId="{6A921C28-0BAE-4469-9E64-900FA99F8E72}" type="pres">
      <dgm:prSet presAssocID="{A3C9E2CF-0885-4016-81CB-D0ADFC7B021F}" presName="parentLeftMargin" presStyleLbl="node1" presStyleIdx="1" presStyleCnt="3"/>
      <dgm:spPr/>
    </dgm:pt>
    <dgm:pt modelId="{CA356867-05E9-4A7F-B2A1-7A934B28A74E}" type="pres">
      <dgm:prSet presAssocID="{A3C9E2CF-0885-4016-81CB-D0ADFC7B021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E5EF389-1EA4-4EEA-85C9-620E91126E70}" type="pres">
      <dgm:prSet presAssocID="{A3C9E2CF-0885-4016-81CB-D0ADFC7B021F}" presName="negativeSpace" presStyleCnt="0"/>
      <dgm:spPr/>
    </dgm:pt>
    <dgm:pt modelId="{51BAC8E5-ED09-4119-B534-70803EC58D60}" type="pres">
      <dgm:prSet presAssocID="{A3C9E2CF-0885-4016-81CB-D0ADFC7B021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269E2-539A-45D7-991E-6318CBC19A3B}" type="presOf" srcId="{A3C9E2CF-0885-4016-81CB-D0ADFC7B021F}" destId="{CA356867-05E9-4A7F-B2A1-7A934B28A74E}" srcOrd="1" destOrd="0" presId="urn:microsoft.com/office/officeart/2005/8/layout/list1"/>
    <dgm:cxn modelId="{B1378FED-4722-4530-8098-99894962FD66}" srcId="{43066FC3-63AA-4197-B171-3AEF75A6378A}" destId="{F0E1C752-45D8-4B88-BA12-0BDBF2F96ADC}" srcOrd="1" destOrd="0" parTransId="{8FAFEC79-8632-4C22-B058-B52ED44324B1}" sibTransId="{8B014C35-EBA0-4A6E-98FC-053850221360}"/>
    <dgm:cxn modelId="{3C7EE94D-C5C1-417B-A2CC-B801FBEBC619}" type="presOf" srcId="{13082EF4-268F-4F0B-AF84-62974F4AC407}" destId="{BD4365AA-E944-4EDC-B9B7-25638FA246E5}" srcOrd="0" destOrd="0" presId="urn:microsoft.com/office/officeart/2005/8/layout/list1"/>
    <dgm:cxn modelId="{2AC307FE-5AA1-4666-8719-CFCE18FF2770}" type="presOf" srcId="{E17EA30B-50EB-4B55-AA3F-B2E6CE28927F}" destId="{74DDD8EA-71B2-444B-BE57-D5B56FB816EF}" srcOrd="1" destOrd="0" presId="urn:microsoft.com/office/officeart/2005/8/layout/list1"/>
    <dgm:cxn modelId="{C4B2C317-EF27-44DE-B8F5-1F2B946670BB}" type="presOf" srcId="{AC659144-283A-463E-BC76-B83B2DDAC4CF}" destId="{1CB630D0-8F1A-4594-8F99-0FF75938BCBF}" srcOrd="0" destOrd="2" presId="urn:microsoft.com/office/officeart/2005/8/layout/list1"/>
    <dgm:cxn modelId="{AD6A60A2-5980-4470-960E-DAD64EE6D235}" srcId="{6928119E-73A4-4DA2-ABFF-4F7BA20A8C89}" destId="{43066FC3-63AA-4197-B171-3AEF75A6378A}" srcOrd="1" destOrd="0" parTransId="{88E46251-0CE5-4A28-A8A6-86F82022D06F}" sibTransId="{5E27D465-FEE3-443E-97CD-28010F88B418}"/>
    <dgm:cxn modelId="{2F67436B-1AFB-4FDA-A844-68D557AF27DC}" type="presOf" srcId="{28D6E309-F81D-4715-883A-05B904CDEF95}" destId="{51BAC8E5-ED09-4119-B534-70803EC58D60}" srcOrd="0" destOrd="2" presId="urn:microsoft.com/office/officeart/2005/8/layout/list1"/>
    <dgm:cxn modelId="{0CF50950-3906-4A31-9CE9-AD773E906A04}" type="presOf" srcId="{82A7DC09-7AB1-475D-8ADF-3E8B557130EE}" destId="{BD4365AA-E944-4EDC-B9B7-25638FA246E5}" srcOrd="0" destOrd="1" presId="urn:microsoft.com/office/officeart/2005/8/layout/list1"/>
    <dgm:cxn modelId="{AD7D7052-38DE-4D0B-A130-16083D38D520}" type="presOf" srcId="{6928119E-73A4-4DA2-ABFF-4F7BA20A8C89}" destId="{BDDAEAB9-7AD7-4A92-AA12-AF126B4FFBAB}" srcOrd="0" destOrd="0" presId="urn:microsoft.com/office/officeart/2005/8/layout/list1"/>
    <dgm:cxn modelId="{9D4B286F-ECA2-487D-A140-0E33C4D7AC15}" type="presOf" srcId="{F0E1C752-45D8-4B88-BA12-0BDBF2F96ADC}" destId="{1CB630D0-8F1A-4594-8F99-0FF75938BCBF}" srcOrd="0" destOrd="1" presId="urn:microsoft.com/office/officeart/2005/8/layout/list1"/>
    <dgm:cxn modelId="{1DF59BA9-7112-47F3-89AE-237026788995}" type="presOf" srcId="{43066FC3-63AA-4197-B171-3AEF75A6378A}" destId="{04922918-1B0B-4994-BA71-C46FEB1B67D7}" srcOrd="1" destOrd="0" presId="urn:microsoft.com/office/officeart/2005/8/layout/list1"/>
    <dgm:cxn modelId="{CD7F0A26-0BF7-49CC-889E-2D71D132B127}" type="presOf" srcId="{A3C9E2CF-0885-4016-81CB-D0ADFC7B021F}" destId="{6A921C28-0BAE-4469-9E64-900FA99F8E72}" srcOrd="0" destOrd="0" presId="urn:microsoft.com/office/officeart/2005/8/layout/list1"/>
    <dgm:cxn modelId="{113AF5AE-27F6-4D47-B9E8-269AB457C550}" type="presOf" srcId="{43066FC3-63AA-4197-B171-3AEF75A6378A}" destId="{30FA837D-48BB-4B40-8A0C-05A33C87CF3A}" srcOrd="0" destOrd="0" presId="urn:microsoft.com/office/officeart/2005/8/layout/list1"/>
    <dgm:cxn modelId="{D46F5EB5-3B25-4A16-9BFA-B2D50615169F}" type="presOf" srcId="{402699CA-8894-4FB9-B591-26D32A6560BA}" destId="{51BAC8E5-ED09-4119-B534-70803EC58D60}" srcOrd="0" destOrd="0" presId="urn:microsoft.com/office/officeart/2005/8/layout/list1"/>
    <dgm:cxn modelId="{167FE658-7CD0-4967-9B65-3B6881BB1FF8}" srcId="{6928119E-73A4-4DA2-ABFF-4F7BA20A8C89}" destId="{E17EA30B-50EB-4B55-AA3F-B2E6CE28927F}" srcOrd="0" destOrd="0" parTransId="{6EB8C7D9-1383-4676-81BB-91FAF9E4C22C}" sibTransId="{F846CC93-38BC-47E9-B99D-063C60218486}"/>
    <dgm:cxn modelId="{26A13F2F-B6E3-4E3A-8321-25F5EA60F596}" type="presOf" srcId="{88A99DDB-F1EE-40A6-9529-FA06B9126AFF}" destId="{1CB630D0-8F1A-4594-8F99-0FF75938BCBF}" srcOrd="0" destOrd="0" presId="urn:microsoft.com/office/officeart/2005/8/layout/list1"/>
    <dgm:cxn modelId="{E758C135-84B3-412C-A15D-0A87890FFC16}" srcId="{43066FC3-63AA-4197-B171-3AEF75A6378A}" destId="{88A99DDB-F1EE-40A6-9529-FA06B9126AFF}" srcOrd="0" destOrd="0" parTransId="{D80B8ADF-295C-407E-8AA2-5A4D8264235A}" sibTransId="{D02F2E5F-5D2B-424D-B014-811C07D6781B}"/>
    <dgm:cxn modelId="{CC6C18BF-E7E9-4F1F-90B4-F62BE808BEFC}" srcId="{43066FC3-63AA-4197-B171-3AEF75A6378A}" destId="{629F16DD-F1AE-416E-A9AB-186F55375F0C}" srcOrd="3" destOrd="0" parTransId="{F8D75269-396F-4029-A37C-3B79F13977BC}" sibTransId="{637C07DC-7F98-425A-8BFB-BD86A1B8515C}"/>
    <dgm:cxn modelId="{1E7402CC-680E-4D6B-9477-298CDF35AF0E}" srcId="{A3C9E2CF-0885-4016-81CB-D0ADFC7B021F}" destId="{402699CA-8894-4FB9-B591-26D32A6560BA}" srcOrd="0" destOrd="0" parTransId="{31889954-6F3A-461A-8C5C-4469DE1A86FB}" sibTransId="{3EF749AE-3B4F-437F-9321-B91BE2C7CD54}"/>
    <dgm:cxn modelId="{BD9D2F9C-5E05-47B2-8BD8-86866480F214}" srcId="{A3C9E2CF-0885-4016-81CB-D0ADFC7B021F}" destId="{28D6E309-F81D-4715-883A-05B904CDEF95}" srcOrd="2" destOrd="0" parTransId="{511065F0-43A4-4E07-9A6A-8B17FEE0B1F9}" sibTransId="{27BF8EB5-BFF0-40ED-930F-ADE9A596874A}"/>
    <dgm:cxn modelId="{69E52154-5970-4D70-8A76-691207A61C7C}" srcId="{A3C9E2CF-0885-4016-81CB-D0ADFC7B021F}" destId="{FEBD39B7-9102-4EB7-B019-5F222AF64D7E}" srcOrd="1" destOrd="0" parTransId="{4CD6E5F2-4590-4206-BC5A-2FFDC469AC11}" sibTransId="{22E1FA34-CABE-4125-BB54-63D2154890A8}"/>
    <dgm:cxn modelId="{33B2C5F6-EC49-44EF-BCE1-F48CD5C8CAFE}" type="presOf" srcId="{E17EA30B-50EB-4B55-AA3F-B2E6CE28927F}" destId="{D1A6266E-7BC5-4A30-86F7-B7522C297EEB}" srcOrd="0" destOrd="0" presId="urn:microsoft.com/office/officeart/2005/8/layout/list1"/>
    <dgm:cxn modelId="{F1226E55-EBCF-4A9A-A2CB-4B77CCA286FB}" type="presOf" srcId="{629F16DD-F1AE-416E-A9AB-186F55375F0C}" destId="{1CB630D0-8F1A-4594-8F99-0FF75938BCBF}" srcOrd="0" destOrd="3" presId="urn:microsoft.com/office/officeart/2005/8/layout/list1"/>
    <dgm:cxn modelId="{B6C879B0-F41F-4A75-A598-66FF3627C627}" type="presOf" srcId="{FEBD39B7-9102-4EB7-B019-5F222AF64D7E}" destId="{51BAC8E5-ED09-4119-B534-70803EC58D60}" srcOrd="0" destOrd="1" presId="urn:microsoft.com/office/officeart/2005/8/layout/list1"/>
    <dgm:cxn modelId="{10CD8C6D-AEEB-40BE-9F96-607D8CB71B2E}" srcId="{E17EA30B-50EB-4B55-AA3F-B2E6CE28927F}" destId="{82A7DC09-7AB1-475D-8ADF-3E8B557130EE}" srcOrd="1" destOrd="0" parTransId="{54964E19-1D71-4A0B-B926-276EEAE394BF}" sibTransId="{FAE2E971-C92E-41FB-BE88-B2D6A79C701B}"/>
    <dgm:cxn modelId="{9DE9B8F6-8E9A-4B96-9707-FE64A81A93AC}" srcId="{43066FC3-63AA-4197-B171-3AEF75A6378A}" destId="{AC659144-283A-463E-BC76-B83B2DDAC4CF}" srcOrd="2" destOrd="0" parTransId="{F6487792-1E4C-45D3-8B66-3A73DCDD9A48}" sibTransId="{9A8896CD-86D1-4948-A040-E805791763EC}"/>
    <dgm:cxn modelId="{DC1CC7B1-01D7-4FC7-978E-56D4A3358328}" srcId="{E17EA30B-50EB-4B55-AA3F-B2E6CE28927F}" destId="{13082EF4-268F-4F0B-AF84-62974F4AC407}" srcOrd="0" destOrd="0" parTransId="{3323006B-6B8F-4AC6-82C6-3FC2134D413F}" sibTransId="{AC439198-0C7D-4C99-B6EB-9DDE42D04A23}"/>
    <dgm:cxn modelId="{74E83A46-7B23-4DED-9444-4758BE417A08}" srcId="{6928119E-73A4-4DA2-ABFF-4F7BA20A8C89}" destId="{A3C9E2CF-0885-4016-81CB-D0ADFC7B021F}" srcOrd="2" destOrd="0" parTransId="{C222075D-4B87-4631-9C66-C691DC606EAE}" sibTransId="{971B10B4-7A6D-4007-A749-B59EC22144F5}"/>
    <dgm:cxn modelId="{9D11B77C-0B04-43E1-90C6-A3FA40B92899}" type="presParOf" srcId="{BDDAEAB9-7AD7-4A92-AA12-AF126B4FFBAB}" destId="{CF2D9164-EA58-4A68-AC17-C92F1B526D69}" srcOrd="0" destOrd="0" presId="urn:microsoft.com/office/officeart/2005/8/layout/list1"/>
    <dgm:cxn modelId="{3A1F2C4F-70DA-4D33-A11A-09E1E74D44A7}" type="presParOf" srcId="{CF2D9164-EA58-4A68-AC17-C92F1B526D69}" destId="{D1A6266E-7BC5-4A30-86F7-B7522C297EEB}" srcOrd="0" destOrd="0" presId="urn:microsoft.com/office/officeart/2005/8/layout/list1"/>
    <dgm:cxn modelId="{AED9FF01-A6AB-4AC1-B832-F91AD134EA02}" type="presParOf" srcId="{CF2D9164-EA58-4A68-AC17-C92F1B526D69}" destId="{74DDD8EA-71B2-444B-BE57-D5B56FB816EF}" srcOrd="1" destOrd="0" presId="urn:microsoft.com/office/officeart/2005/8/layout/list1"/>
    <dgm:cxn modelId="{0F9E9706-5CF6-4E4A-8F4D-AC39A1111EE1}" type="presParOf" srcId="{BDDAEAB9-7AD7-4A92-AA12-AF126B4FFBAB}" destId="{2C276F4A-B2EF-4243-BC57-CAC99EC1A671}" srcOrd="1" destOrd="0" presId="urn:microsoft.com/office/officeart/2005/8/layout/list1"/>
    <dgm:cxn modelId="{5815EF20-7C7F-46B8-A163-EA7784AB4594}" type="presParOf" srcId="{BDDAEAB9-7AD7-4A92-AA12-AF126B4FFBAB}" destId="{BD4365AA-E944-4EDC-B9B7-25638FA246E5}" srcOrd="2" destOrd="0" presId="urn:microsoft.com/office/officeart/2005/8/layout/list1"/>
    <dgm:cxn modelId="{2F341DCA-8188-4FBC-ACC3-A8C2ABB21E1B}" type="presParOf" srcId="{BDDAEAB9-7AD7-4A92-AA12-AF126B4FFBAB}" destId="{85288A15-56F2-4D5B-9C53-DEA073D5D6D1}" srcOrd="3" destOrd="0" presId="urn:microsoft.com/office/officeart/2005/8/layout/list1"/>
    <dgm:cxn modelId="{74DAD4F0-9B46-4488-9F64-42FDA115E50B}" type="presParOf" srcId="{BDDAEAB9-7AD7-4A92-AA12-AF126B4FFBAB}" destId="{2D966A38-EE1B-407B-8C00-A22C7ACBDD60}" srcOrd="4" destOrd="0" presId="urn:microsoft.com/office/officeart/2005/8/layout/list1"/>
    <dgm:cxn modelId="{AA4A77A2-802D-47D9-AA7D-7BCD5FA9128C}" type="presParOf" srcId="{2D966A38-EE1B-407B-8C00-A22C7ACBDD60}" destId="{30FA837D-48BB-4B40-8A0C-05A33C87CF3A}" srcOrd="0" destOrd="0" presId="urn:microsoft.com/office/officeart/2005/8/layout/list1"/>
    <dgm:cxn modelId="{0355DC5B-B49C-44C0-B455-E68CF3EEA1FA}" type="presParOf" srcId="{2D966A38-EE1B-407B-8C00-A22C7ACBDD60}" destId="{04922918-1B0B-4994-BA71-C46FEB1B67D7}" srcOrd="1" destOrd="0" presId="urn:microsoft.com/office/officeart/2005/8/layout/list1"/>
    <dgm:cxn modelId="{D0A0A86B-68C8-4C39-8839-491D89B07D6F}" type="presParOf" srcId="{BDDAEAB9-7AD7-4A92-AA12-AF126B4FFBAB}" destId="{CB19997B-EA85-4554-AC5B-636E5D33F28A}" srcOrd="5" destOrd="0" presId="urn:microsoft.com/office/officeart/2005/8/layout/list1"/>
    <dgm:cxn modelId="{27CC1394-E7ED-458F-8C37-E1D67ADBBECF}" type="presParOf" srcId="{BDDAEAB9-7AD7-4A92-AA12-AF126B4FFBAB}" destId="{1CB630D0-8F1A-4594-8F99-0FF75938BCBF}" srcOrd="6" destOrd="0" presId="urn:microsoft.com/office/officeart/2005/8/layout/list1"/>
    <dgm:cxn modelId="{D4D67000-FA47-4642-AAA8-FF373A88D613}" type="presParOf" srcId="{BDDAEAB9-7AD7-4A92-AA12-AF126B4FFBAB}" destId="{288142E1-2DB2-40A7-9A30-6C8C2D0F8304}" srcOrd="7" destOrd="0" presId="urn:microsoft.com/office/officeart/2005/8/layout/list1"/>
    <dgm:cxn modelId="{6F569159-C62D-4D56-AA47-120ADF9FEB03}" type="presParOf" srcId="{BDDAEAB9-7AD7-4A92-AA12-AF126B4FFBAB}" destId="{812D174F-332C-43B2-BBFA-2A1FB42B3158}" srcOrd="8" destOrd="0" presId="urn:microsoft.com/office/officeart/2005/8/layout/list1"/>
    <dgm:cxn modelId="{9CB5067E-A1EF-4792-AD01-4A96C5260AC2}" type="presParOf" srcId="{812D174F-332C-43B2-BBFA-2A1FB42B3158}" destId="{6A921C28-0BAE-4469-9E64-900FA99F8E72}" srcOrd="0" destOrd="0" presId="urn:microsoft.com/office/officeart/2005/8/layout/list1"/>
    <dgm:cxn modelId="{3FA935AA-4F7F-4F5A-A2F2-6BDC4DA45487}" type="presParOf" srcId="{812D174F-332C-43B2-BBFA-2A1FB42B3158}" destId="{CA356867-05E9-4A7F-B2A1-7A934B28A74E}" srcOrd="1" destOrd="0" presId="urn:microsoft.com/office/officeart/2005/8/layout/list1"/>
    <dgm:cxn modelId="{BDA1E769-2413-4267-AD8F-1BC96189AE72}" type="presParOf" srcId="{BDDAEAB9-7AD7-4A92-AA12-AF126B4FFBAB}" destId="{2E5EF389-1EA4-4EEA-85C9-620E91126E70}" srcOrd="9" destOrd="0" presId="urn:microsoft.com/office/officeart/2005/8/layout/list1"/>
    <dgm:cxn modelId="{3FAA2438-DC87-4238-8DCC-2E6B5EA235AB}" type="presParOf" srcId="{BDDAEAB9-7AD7-4A92-AA12-AF126B4FFBAB}" destId="{51BAC8E5-ED09-4119-B534-70803EC58D6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4E9145-0919-417F-AA3E-F491A3F66B7B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A3BCFE-DEAB-40CF-A3A8-57D63BF65D4F}">
      <dgm:prSet phldrT="[Text]"/>
      <dgm:spPr/>
      <dgm:t>
        <a:bodyPr/>
        <a:lstStyle/>
        <a:p>
          <a:r>
            <a:rPr lang="en-US" dirty="0" smtClean="0"/>
            <a:t>Number of LVDS I/Os</a:t>
          </a:r>
          <a:endParaRPr lang="en-US" dirty="0"/>
        </a:p>
      </dgm:t>
    </dgm:pt>
    <dgm:pt modelId="{E4B05DF2-8538-4439-8065-2F985B510243}" type="parTrans" cxnId="{77A580BD-0D04-4C5C-B157-D06DFD7BBA17}">
      <dgm:prSet/>
      <dgm:spPr/>
      <dgm:t>
        <a:bodyPr/>
        <a:lstStyle/>
        <a:p>
          <a:endParaRPr lang="en-US"/>
        </a:p>
      </dgm:t>
    </dgm:pt>
    <dgm:pt modelId="{D7BD0BE5-C969-4B20-9379-3F07B187B029}" type="sibTrans" cxnId="{77A580BD-0D04-4C5C-B157-D06DFD7BBA17}">
      <dgm:prSet/>
      <dgm:spPr/>
      <dgm:t>
        <a:bodyPr/>
        <a:lstStyle/>
        <a:p>
          <a:endParaRPr lang="en-US"/>
        </a:p>
      </dgm:t>
    </dgm:pt>
    <dgm:pt modelId="{45CF9508-7312-45FC-8D8C-35988D8D853D}">
      <dgm:prSet phldrT="[Text]"/>
      <dgm:spPr/>
      <dgm:t>
        <a:bodyPr/>
        <a:lstStyle/>
        <a:p>
          <a:r>
            <a:rPr lang="en-US" dirty="0" smtClean="0"/>
            <a:t>Logic Capacity</a:t>
          </a:r>
          <a:endParaRPr lang="en-US" dirty="0"/>
        </a:p>
      </dgm:t>
    </dgm:pt>
    <dgm:pt modelId="{ECB65171-5099-451D-86A1-B9870AA3C75C}" type="parTrans" cxnId="{6299BFE6-30A1-4865-BA82-82EC088E4EC7}">
      <dgm:prSet/>
      <dgm:spPr/>
      <dgm:t>
        <a:bodyPr/>
        <a:lstStyle/>
        <a:p>
          <a:endParaRPr lang="en-US"/>
        </a:p>
      </dgm:t>
    </dgm:pt>
    <dgm:pt modelId="{7A18EAE1-21A5-4EE5-92A4-8FC8E033A3EF}" type="sibTrans" cxnId="{6299BFE6-30A1-4865-BA82-82EC088E4EC7}">
      <dgm:prSet/>
      <dgm:spPr/>
      <dgm:t>
        <a:bodyPr/>
        <a:lstStyle/>
        <a:p>
          <a:endParaRPr lang="en-US"/>
        </a:p>
      </dgm:t>
    </dgm:pt>
    <dgm:pt modelId="{FB9511F6-D77A-4F8F-BBEE-B85ADDA8C544}">
      <dgm:prSet phldrT="[Text]"/>
      <dgm:spPr/>
      <dgm:t>
        <a:bodyPr/>
        <a:lstStyle/>
        <a:p>
          <a:r>
            <a:rPr lang="en-US" dirty="0" smtClean="0"/>
            <a:t>Block RAM Capacity</a:t>
          </a:r>
          <a:endParaRPr lang="en-US" dirty="0"/>
        </a:p>
      </dgm:t>
    </dgm:pt>
    <dgm:pt modelId="{0146326C-23D4-4387-94A6-B7A12F6CB2D2}" type="parTrans" cxnId="{228C6D13-8A73-4E80-B5B4-DAC4D96B4864}">
      <dgm:prSet/>
      <dgm:spPr/>
      <dgm:t>
        <a:bodyPr/>
        <a:lstStyle/>
        <a:p>
          <a:endParaRPr lang="en-US"/>
        </a:p>
      </dgm:t>
    </dgm:pt>
    <dgm:pt modelId="{8133166E-F0A1-4BF1-B0A9-9755A6B314EB}" type="sibTrans" cxnId="{228C6D13-8A73-4E80-B5B4-DAC4D96B4864}">
      <dgm:prSet/>
      <dgm:spPr/>
      <dgm:t>
        <a:bodyPr/>
        <a:lstStyle/>
        <a:p>
          <a:endParaRPr lang="en-US"/>
        </a:p>
      </dgm:t>
    </dgm:pt>
    <dgm:pt modelId="{4DD66C37-D130-4C5F-85BB-4D83495C32DF}">
      <dgm:prSet phldrT="[Text]"/>
      <dgm:spPr/>
      <dgm:t>
        <a:bodyPr/>
        <a:lstStyle/>
        <a:p>
          <a:r>
            <a:rPr lang="en-US" dirty="0" smtClean="0"/>
            <a:t>Power Consumption</a:t>
          </a:r>
          <a:endParaRPr lang="en-US" dirty="0"/>
        </a:p>
      </dgm:t>
    </dgm:pt>
    <dgm:pt modelId="{40ECBCBF-6580-42EB-A66D-4C49B05D177A}" type="parTrans" cxnId="{E304D1FC-0AEB-4D9B-9066-B3B5C584F2AD}">
      <dgm:prSet/>
      <dgm:spPr/>
      <dgm:t>
        <a:bodyPr/>
        <a:lstStyle/>
        <a:p>
          <a:endParaRPr lang="en-US"/>
        </a:p>
      </dgm:t>
    </dgm:pt>
    <dgm:pt modelId="{6503CD12-7C30-4C43-93AB-BEEB2EB71B03}" type="sibTrans" cxnId="{E304D1FC-0AEB-4D9B-9066-B3B5C584F2AD}">
      <dgm:prSet/>
      <dgm:spPr/>
      <dgm:t>
        <a:bodyPr/>
        <a:lstStyle/>
        <a:p>
          <a:endParaRPr lang="en-US"/>
        </a:p>
      </dgm:t>
    </dgm:pt>
    <dgm:pt modelId="{B3461388-ED91-4780-B537-AD5B0686DB82}">
      <dgm:prSet phldrT="[Text]"/>
      <dgm:spPr/>
      <dgm:t>
        <a:bodyPr/>
        <a:lstStyle/>
        <a:p>
          <a:r>
            <a:rPr lang="en-US" dirty="0" smtClean="0"/>
            <a:t>Cost</a:t>
          </a:r>
          <a:endParaRPr lang="en-US" dirty="0"/>
        </a:p>
      </dgm:t>
    </dgm:pt>
    <dgm:pt modelId="{F17254AD-1782-4884-BA74-D4D2A232CA09}" type="parTrans" cxnId="{A0901249-378C-44AC-9831-36C780B57DB2}">
      <dgm:prSet/>
      <dgm:spPr/>
      <dgm:t>
        <a:bodyPr/>
        <a:lstStyle/>
        <a:p>
          <a:endParaRPr lang="en-US"/>
        </a:p>
      </dgm:t>
    </dgm:pt>
    <dgm:pt modelId="{A2500389-0EB8-416F-A28B-02CD15D62E53}" type="sibTrans" cxnId="{A0901249-378C-44AC-9831-36C780B57DB2}">
      <dgm:prSet/>
      <dgm:spPr/>
      <dgm:t>
        <a:bodyPr/>
        <a:lstStyle/>
        <a:p>
          <a:endParaRPr lang="en-US"/>
        </a:p>
      </dgm:t>
    </dgm:pt>
    <dgm:pt modelId="{4AFC16E5-9A29-4EB4-BB81-F2BDEB17628E}">
      <dgm:prSet/>
      <dgm:spPr/>
      <dgm:t>
        <a:bodyPr/>
        <a:lstStyle/>
        <a:p>
          <a:r>
            <a:rPr lang="en-US" dirty="0" smtClean="0"/>
            <a:t>Physical dimension</a:t>
          </a:r>
          <a:endParaRPr lang="en-US" dirty="0"/>
        </a:p>
      </dgm:t>
    </dgm:pt>
    <dgm:pt modelId="{B3B13AE7-67B2-4558-8B76-8316098BE329}" type="parTrans" cxnId="{497CE400-971F-492F-8745-DB06ED41571E}">
      <dgm:prSet/>
      <dgm:spPr/>
    </dgm:pt>
    <dgm:pt modelId="{0A1D57DE-EE03-4E98-A1B5-D6739A4994C2}" type="sibTrans" cxnId="{497CE400-971F-492F-8745-DB06ED41571E}">
      <dgm:prSet/>
      <dgm:spPr/>
    </dgm:pt>
    <dgm:pt modelId="{2C63795F-4111-44F9-8C27-D424712DDE54}" type="pres">
      <dgm:prSet presAssocID="{B84E9145-0919-417F-AA3E-F491A3F66B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18826D-34F7-459D-838F-1E280B928A8F}" type="pres">
      <dgm:prSet presAssocID="{A8A3BCFE-DEAB-40CF-A3A8-57D63BF65D4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79451-D05E-4C8F-A424-E850D48B52D8}" type="pres">
      <dgm:prSet presAssocID="{D7BD0BE5-C969-4B20-9379-3F07B187B029}" presName="sibTrans" presStyleCnt="0"/>
      <dgm:spPr/>
      <dgm:t>
        <a:bodyPr/>
        <a:lstStyle/>
        <a:p>
          <a:endParaRPr lang="en-US"/>
        </a:p>
      </dgm:t>
    </dgm:pt>
    <dgm:pt modelId="{E9C7CFDD-87C2-4398-8C96-923731C47E6B}" type="pres">
      <dgm:prSet presAssocID="{45CF9508-7312-45FC-8D8C-35988D8D85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9BC6E-30C9-49FC-95BF-3CE526302114}" type="pres">
      <dgm:prSet presAssocID="{7A18EAE1-21A5-4EE5-92A4-8FC8E033A3EF}" presName="sibTrans" presStyleCnt="0"/>
      <dgm:spPr/>
      <dgm:t>
        <a:bodyPr/>
        <a:lstStyle/>
        <a:p>
          <a:endParaRPr lang="en-US"/>
        </a:p>
      </dgm:t>
    </dgm:pt>
    <dgm:pt modelId="{6FE637AF-DF9A-40F7-AB1D-C0D5BDCB781C}" type="pres">
      <dgm:prSet presAssocID="{FB9511F6-D77A-4F8F-BBEE-B85ADDA8C54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8E8C2-62F3-4718-9FF8-C3CC9BBD096A}" type="pres">
      <dgm:prSet presAssocID="{8133166E-F0A1-4BF1-B0A9-9755A6B314EB}" presName="sibTrans" presStyleCnt="0"/>
      <dgm:spPr/>
      <dgm:t>
        <a:bodyPr/>
        <a:lstStyle/>
        <a:p>
          <a:endParaRPr lang="en-US"/>
        </a:p>
      </dgm:t>
    </dgm:pt>
    <dgm:pt modelId="{CD22EE05-AE4F-4ECF-B150-3157AA502BA1}" type="pres">
      <dgm:prSet presAssocID="{4DD66C37-D130-4C5F-85BB-4D83495C32D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EB35C-BE26-4096-93BE-14946A71A0A7}" type="pres">
      <dgm:prSet presAssocID="{6503CD12-7C30-4C43-93AB-BEEB2EB71B03}" presName="sibTrans" presStyleCnt="0"/>
      <dgm:spPr/>
      <dgm:t>
        <a:bodyPr/>
        <a:lstStyle/>
        <a:p>
          <a:endParaRPr lang="en-US"/>
        </a:p>
      </dgm:t>
    </dgm:pt>
    <dgm:pt modelId="{4D405E2B-0830-4953-9B7E-9FB5D2E7B6D6}" type="pres">
      <dgm:prSet presAssocID="{4AFC16E5-9A29-4EB4-BB81-F2BDEB17628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3A344-493B-4FB4-95D7-C63564475EFC}" type="pres">
      <dgm:prSet presAssocID="{0A1D57DE-EE03-4E98-A1B5-D6739A4994C2}" presName="sibTrans" presStyleCnt="0"/>
      <dgm:spPr/>
    </dgm:pt>
    <dgm:pt modelId="{19EFA040-EC4F-4A1F-8514-8C76A54003C9}" type="pres">
      <dgm:prSet presAssocID="{B3461388-ED91-4780-B537-AD5B0686DB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5E1D6B-2EFD-4991-83B2-A373332052FF}" type="presOf" srcId="{FB9511F6-D77A-4F8F-BBEE-B85ADDA8C544}" destId="{6FE637AF-DF9A-40F7-AB1D-C0D5BDCB781C}" srcOrd="0" destOrd="0" presId="urn:microsoft.com/office/officeart/2005/8/layout/default"/>
    <dgm:cxn modelId="{779373B2-130B-4735-B6E7-2A896AF5E580}" type="presOf" srcId="{B3461388-ED91-4780-B537-AD5B0686DB82}" destId="{19EFA040-EC4F-4A1F-8514-8C76A54003C9}" srcOrd="0" destOrd="0" presId="urn:microsoft.com/office/officeart/2005/8/layout/default"/>
    <dgm:cxn modelId="{DBA3719D-C31A-4E04-9FAF-BCEADF2D6877}" type="presOf" srcId="{B84E9145-0919-417F-AA3E-F491A3F66B7B}" destId="{2C63795F-4111-44F9-8C27-D424712DDE54}" srcOrd="0" destOrd="0" presId="urn:microsoft.com/office/officeart/2005/8/layout/default"/>
    <dgm:cxn modelId="{E304D1FC-0AEB-4D9B-9066-B3B5C584F2AD}" srcId="{B84E9145-0919-417F-AA3E-F491A3F66B7B}" destId="{4DD66C37-D130-4C5F-85BB-4D83495C32DF}" srcOrd="3" destOrd="0" parTransId="{40ECBCBF-6580-42EB-A66D-4C49B05D177A}" sibTransId="{6503CD12-7C30-4C43-93AB-BEEB2EB71B03}"/>
    <dgm:cxn modelId="{0F68701D-F767-4948-A7DF-6E59CFCD75C3}" type="presOf" srcId="{4AFC16E5-9A29-4EB4-BB81-F2BDEB17628E}" destId="{4D405E2B-0830-4953-9B7E-9FB5D2E7B6D6}" srcOrd="0" destOrd="0" presId="urn:microsoft.com/office/officeart/2005/8/layout/default"/>
    <dgm:cxn modelId="{497CE400-971F-492F-8745-DB06ED41571E}" srcId="{B84E9145-0919-417F-AA3E-F491A3F66B7B}" destId="{4AFC16E5-9A29-4EB4-BB81-F2BDEB17628E}" srcOrd="4" destOrd="0" parTransId="{B3B13AE7-67B2-4558-8B76-8316098BE329}" sibTransId="{0A1D57DE-EE03-4E98-A1B5-D6739A4994C2}"/>
    <dgm:cxn modelId="{6299BFE6-30A1-4865-BA82-82EC088E4EC7}" srcId="{B84E9145-0919-417F-AA3E-F491A3F66B7B}" destId="{45CF9508-7312-45FC-8D8C-35988D8D853D}" srcOrd="1" destOrd="0" parTransId="{ECB65171-5099-451D-86A1-B9870AA3C75C}" sibTransId="{7A18EAE1-21A5-4EE5-92A4-8FC8E033A3EF}"/>
    <dgm:cxn modelId="{77A580BD-0D04-4C5C-B157-D06DFD7BBA17}" srcId="{B84E9145-0919-417F-AA3E-F491A3F66B7B}" destId="{A8A3BCFE-DEAB-40CF-A3A8-57D63BF65D4F}" srcOrd="0" destOrd="0" parTransId="{E4B05DF2-8538-4439-8065-2F985B510243}" sibTransId="{D7BD0BE5-C969-4B20-9379-3F07B187B029}"/>
    <dgm:cxn modelId="{B170C096-AA51-4F84-9500-E4E64E2C27F6}" type="presOf" srcId="{45CF9508-7312-45FC-8D8C-35988D8D853D}" destId="{E9C7CFDD-87C2-4398-8C96-923731C47E6B}" srcOrd="0" destOrd="0" presId="urn:microsoft.com/office/officeart/2005/8/layout/default"/>
    <dgm:cxn modelId="{228C6D13-8A73-4E80-B5B4-DAC4D96B4864}" srcId="{B84E9145-0919-417F-AA3E-F491A3F66B7B}" destId="{FB9511F6-D77A-4F8F-BBEE-B85ADDA8C544}" srcOrd="2" destOrd="0" parTransId="{0146326C-23D4-4387-94A6-B7A12F6CB2D2}" sibTransId="{8133166E-F0A1-4BF1-B0A9-9755A6B314EB}"/>
    <dgm:cxn modelId="{A0901249-378C-44AC-9831-36C780B57DB2}" srcId="{B84E9145-0919-417F-AA3E-F491A3F66B7B}" destId="{B3461388-ED91-4780-B537-AD5B0686DB82}" srcOrd="5" destOrd="0" parTransId="{F17254AD-1782-4884-BA74-D4D2A232CA09}" sibTransId="{A2500389-0EB8-416F-A28B-02CD15D62E53}"/>
    <dgm:cxn modelId="{840A7496-8E6F-4763-AA30-4CBD6F961CF2}" type="presOf" srcId="{4DD66C37-D130-4C5F-85BB-4D83495C32DF}" destId="{CD22EE05-AE4F-4ECF-B150-3157AA502BA1}" srcOrd="0" destOrd="0" presId="urn:microsoft.com/office/officeart/2005/8/layout/default"/>
    <dgm:cxn modelId="{50CF5F43-0B8F-478A-9851-79466B5407D4}" type="presOf" srcId="{A8A3BCFE-DEAB-40CF-A3A8-57D63BF65D4F}" destId="{2118826D-34F7-459D-838F-1E280B928A8F}" srcOrd="0" destOrd="0" presId="urn:microsoft.com/office/officeart/2005/8/layout/default"/>
    <dgm:cxn modelId="{7B148822-3B3A-4D66-8E25-EF0E4C95C5CC}" type="presParOf" srcId="{2C63795F-4111-44F9-8C27-D424712DDE54}" destId="{2118826D-34F7-459D-838F-1E280B928A8F}" srcOrd="0" destOrd="0" presId="urn:microsoft.com/office/officeart/2005/8/layout/default"/>
    <dgm:cxn modelId="{8A7936AA-949C-40D4-87BB-511CBA4C7598}" type="presParOf" srcId="{2C63795F-4111-44F9-8C27-D424712DDE54}" destId="{64179451-D05E-4C8F-A424-E850D48B52D8}" srcOrd="1" destOrd="0" presId="urn:microsoft.com/office/officeart/2005/8/layout/default"/>
    <dgm:cxn modelId="{0F05A602-7E43-448E-9160-3ADEDD29C91B}" type="presParOf" srcId="{2C63795F-4111-44F9-8C27-D424712DDE54}" destId="{E9C7CFDD-87C2-4398-8C96-923731C47E6B}" srcOrd="2" destOrd="0" presId="urn:microsoft.com/office/officeart/2005/8/layout/default"/>
    <dgm:cxn modelId="{18ACFFFC-76FB-47C2-A654-8E902B09D910}" type="presParOf" srcId="{2C63795F-4111-44F9-8C27-D424712DDE54}" destId="{C919BC6E-30C9-49FC-95BF-3CE526302114}" srcOrd="3" destOrd="0" presId="urn:microsoft.com/office/officeart/2005/8/layout/default"/>
    <dgm:cxn modelId="{5A91F84E-89F4-43EC-9560-12337DE3551E}" type="presParOf" srcId="{2C63795F-4111-44F9-8C27-D424712DDE54}" destId="{6FE637AF-DF9A-40F7-AB1D-C0D5BDCB781C}" srcOrd="4" destOrd="0" presId="urn:microsoft.com/office/officeart/2005/8/layout/default"/>
    <dgm:cxn modelId="{0E6E6BAD-E34E-4F17-9288-A16147437043}" type="presParOf" srcId="{2C63795F-4111-44F9-8C27-D424712DDE54}" destId="{4B38E8C2-62F3-4718-9FF8-C3CC9BBD096A}" srcOrd="5" destOrd="0" presId="urn:microsoft.com/office/officeart/2005/8/layout/default"/>
    <dgm:cxn modelId="{5A594E1E-7FD9-41B8-812A-5FE0A591F849}" type="presParOf" srcId="{2C63795F-4111-44F9-8C27-D424712DDE54}" destId="{CD22EE05-AE4F-4ECF-B150-3157AA502BA1}" srcOrd="6" destOrd="0" presId="urn:microsoft.com/office/officeart/2005/8/layout/default"/>
    <dgm:cxn modelId="{4B667BD6-1111-46D7-9AC6-16EE59DB2806}" type="presParOf" srcId="{2C63795F-4111-44F9-8C27-D424712DDE54}" destId="{2D8EB35C-BE26-4096-93BE-14946A71A0A7}" srcOrd="7" destOrd="0" presId="urn:microsoft.com/office/officeart/2005/8/layout/default"/>
    <dgm:cxn modelId="{399073A2-CB07-4F92-9D6A-9343A3876526}" type="presParOf" srcId="{2C63795F-4111-44F9-8C27-D424712DDE54}" destId="{4D405E2B-0830-4953-9B7E-9FB5D2E7B6D6}" srcOrd="8" destOrd="0" presId="urn:microsoft.com/office/officeart/2005/8/layout/default"/>
    <dgm:cxn modelId="{2AA2C868-CE62-42E4-AFE8-300DC3F6A723}" type="presParOf" srcId="{2C63795F-4111-44F9-8C27-D424712DDE54}" destId="{5A43A344-493B-4FB4-95D7-C63564475EFC}" srcOrd="9" destOrd="0" presId="urn:microsoft.com/office/officeart/2005/8/layout/default"/>
    <dgm:cxn modelId="{529AAC58-FC0C-47E9-B461-03B4636693AF}" type="presParOf" srcId="{2C63795F-4111-44F9-8C27-D424712DDE54}" destId="{19EFA040-EC4F-4A1F-8514-8C76A54003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1435B3-17F0-4D1F-A023-61C28F1F505A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4A40B7-7326-4C25-B6A1-F5E92848B997}">
      <dgm:prSet phldrT="[Text]" custT="1"/>
      <dgm:spPr/>
      <dgm:t>
        <a:bodyPr/>
        <a:lstStyle/>
        <a:p>
          <a:r>
            <a:rPr lang="en-US" sz="1800" dirty="0" smtClean="0"/>
            <a:t>Architecture of the ICAL trigger scheme has been developed and validated.</a:t>
          </a:r>
          <a:endParaRPr lang="en-US" sz="1800" dirty="0"/>
        </a:p>
      </dgm:t>
    </dgm:pt>
    <dgm:pt modelId="{3BC1F3C8-7355-45C8-B8BB-CFBE5E39A6E0}" type="parTrans" cxnId="{3A222FA5-48A4-4032-9198-A3BE5588EF9B}">
      <dgm:prSet/>
      <dgm:spPr/>
      <dgm:t>
        <a:bodyPr/>
        <a:lstStyle/>
        <a:p>
          <a:endParaRPr lang="en-US" sz="1800"/>
        </a:p>
      </dgm:t>
    </dgm:pt>
    <dgm:pt modelId="{117D96D6-7833-4F4A-B1E6-AC8BAAE0E618}" type="sibTrans" cxnId="{3A222FA5-48A4-4032-9198-A3BE5588EF9B}">
      <dgm:prSet/>
      <dgm:spPr/>
      <dgm:t>
        <a:bodyPr/>
        <a:lstStyle/>
        <a:p>
          <a:endParaRPr lang="en-US" sz="1800"/>
        </a:p>
      </dgm:t>
    </dgm:pt>
    <dgm:pt modelId="{F9D00C12-B650-446D-8241-0CE5C70BF708}">
      <dgm:prSet phldrT="[Text]" custT="1"/>
      <dgm:spPr/>
      <dgm:t>
        <a:bodyPr/>
        <a:lstStyle/>
        <a:p>
          <a:r>
            <a:rPr lang="en-US" sz="1800" dirty="0" smtClean="0"/>
            <a:t>An FPGA-based trigger module is designed and has delivered satisfactory performance in the prototype detector.</a:t>
          </a:r>
          <a:endParaRPr lang="en-US" sz="1800" dirty="0"/>
        </a:p>
      </dgm:t>
    </dgm:pt>
    <dgm:pt modelId="{321B788A-A578-4B56-82E7-01592640A143}" type="parTrans" cxnId="{87CE5EAF-44D6-41D2-A86B-6FF3808C2B43}">
      <dgm:prSet/>
      <dgm:spPr/>
      <dgm:t>
        <a:bodyPr/>
        <a:lstStyle/>
        <a:p>
          <a:endParaRPr lang="en-US" sz="1800"/>
        </a:p>
      </dgm:t>
    </dgm:pt>
    <dgm:pt modelId="{BEBBC248-8250-4616-A0F5-AF4802894F5B}" type="sibTrans" cxnId="{87CE5EAF-44D6-41D2-A86B-6FF3808C2B43}">
      <dgm:prSet/>
      <dgm:spPr/>
      <dgm:t>
        <a:bodyPr/>
        <a:lstStyle/>
        <a:p>
          <a:endParaRPr lang="en-US" sz="1800"/>
        </a:p>
      </dgm:t>
    </dgm:pt>
    <dgm:pt modelId="{31E997AF-D3AD-4DAE-B567-C611CAC3CB7F}">
      <dgm:prSet phldrT="[Text]" custT="1"/>
      <dgm:spPr/>
      <dgm:t>
        <a:bodyPr/>
        <a:lstStyle/>
        <a:p>
          <a:r>
            <a:rPr lang="en-US" sz="1800" dirty="0" smtClean="0"/>
            <a:t>The overall layout for the implementation of the proposed trigger scheme has been devised.</a:t>
          </a:r>
          <a:endParaRPr lang="en-US" sz="1800" dirty="0"/>
        </a:p>
      </dgm:t>
    </dgm:pt>
    <dgm:pt modelId="{301C8468-719C-4E01-9002-EF3C73B94CB6}" type="parTrans" cxnId="{97ADB31B-622D-4464-A4E9-A0B1384453B5}">
      <dgm:prSet/>
      <dgm:spPr/>
      <dgm:t>
        <a:bodyPr/>
        <a:lstStyle/>
        <a:p>
          <a:endParaRPr lang="en-US" sz="1800"/>
        </a:p>
      </dgm:t>
    </dgm:pt>
    <dgm:pt modelId="{1DD5D9E8-37BB-458F-9B44-0A8D4C851BB9}" type="sibTrans" cxnId="{97ADB31B-622D-4464-A4E9-A0B1384453B5}">
      <dgm:prSet/>
      <dgm:spPr/>
      <dgm:t>
        <a:bodyPr/>
        <a:lstStyle/>
        <a:p>
          <a:endParaRPr lang="en-US" sz="1800"/>
        </a:p>
      </dgm:t>
    </dgm:pt>
    <dgm:pt modelId="{ACCAFF8D-55BA-41F2-B7BF-74F1146185BE}">
      <dgm:prSet custT="1"/>
      <dgm:spPr/>
      <dgm:t>
        <a:bodyPr/>
        <a:lstStyle/>
        <a:p>
          <a:r>
            <a:rPr lang="en-US" sz="1800" smtClean="0"/>
            <a:t>The design of the trigger boards, proposed to constitute the trigger system for the final ICAL detector, are contemplated.  </a:t>
          </a:r>
          <a:endParaRPr lang="en-US" sz="1800" dirty="0" smtClean="0"/>
        </a:p>
      </dgm:t>
    </dgm:pt>
    <dgm:pt modelId="{CBBFF779-B869-47F7-BD7C-7A1AF798C529}" type="parTrans" cxnId="{644B5892-3127-47FF-8BEF-5BD5D0329B16}">
      <dgm:prSet/>
      <dgm:spPr/>
      <dgm:t>
        <a:bodyPr/>
        <a:lstStyle/>
        <a:p>
          <a:endParaRPr lang="en-US" sz="1800"/>
        </a:p>
      </dgm:t>
    </dgm:pt>
    <dgm:pt modelId="{122C1871-0EB3-491C-9E45-C2700958F8C5}" type="sibTrans" cxnId="{644B5892-3127-47FF-8BEF-5BD5D0329B16}">
      <dgm:prSet/>
      <dgm:spPr/>
      <dgm:t>
        <a:bodyPr/>
        <a:lstStyle/>
        <a:p>
          <a:endParaRPr lang="en-US" sz="1800"/>
        </a:p>
      </dgm:t>
    </dgm:pt>
    <dgm:pt modelId="{F519CECB-74EB-4BAA-A398-27D73E54CB58}" type="pres">
      <dgm:prSet presAssocID="{C91435B3-17F0-4D1F-A023-61C28F1F50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3D1568-65D2-4746-BB85-64B771584070}" type="pres">
      <dgm:prSet presAssocID="{6C4A40B7-7326-4C25-B6A1-F5E92848B997}" presName="parentLin" presStyleCnt="0"/>
      <dgm:spPr/>
    </dgm:pt>
    <dgm:pt modelId="{E9E2AFDF-F953-4A3A-B120-2B6D455458C2}" type="pres">
      <dgm:prSet presAssocID="{6C4A40B7-7326-4C25-B6A1-F5E92848B99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471A5BA-3DD8-4B51-82B4-1CC023D7DCBD}" type="pres">
      <dgm:prSet presAssocID="{6C4A40B7-7326-4C25-B6A1-F5E92848B99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FDAC1-F7B4-4FF3-AE4B-DE1EAA7DA60A}" type="pres">
      <dgm:prSet presAssocID="{6C4A40B7-7326-4C25-B6A1-F5E92848B997}" presName="negativeSpace" presStyleCnt="0"/>
      <dgm:spPr/>
    </dgm:pt>
    <dgm:pt modelId="{4167B108-663E-4EE2-BAE9-0D6C7C9EB7E8}" type="pres">
      <dgm:prSet presAssocID="{6C4A40B7-7326-4C25-B6A1-F5E92848B997}" presName="childText" presStyleLbl="conFgAcc1" presStyleIdx="0" presStyleCnt="4">
        <dgm:presLayoutVars>
          <dgm:bulletEnabled val="1"/>
        </dgm:presLayoutVars>
      </dgm:prSet>
      <dgm:spPr/>
    </dgm:pt>
    <dgm:pt modelId="{000B8DF9-5529-46C2-8EE8-8EE3B3E594F8}" type="pres">
      <dgm:prSet presAssocID="{117D96D6-7833-4F4A-B1E6-AC8BAAE0E618}" presName="spaceBetweenRectangles" presStyleCnt="0"/>
      <dgm:spPr/>
    </dgm:pt>
    <dgm:pt modelId="{68047DD1-C3B2-4D1E-A774-BDAA0F25089B}" type="pres">
      <dgm:prSet presAssocID="{F9D00C12-B650-446D-8241-0CE5C70BF708}" presName="parentLin" presStyleCnt="0"/>
      <dgm:spPr/>
    </dgm:pt>
    <dgm:pt modelId="{4CDC0F02-7E35-4CDA-8F9E-517A213014FC}" type="pres">
      <dgm:prSet presAssocID="{F9D00C12-B650-446D-8241-0CE5C70BF70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6415AC-4188-4AAF-912F-A3E526AB1651}" type="pres">
      <dgm:prSet presAssocID="{F9D00C12-B650-446D-8241-0CE5C70BF7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D2CFF-2677-4045-8B7E-A6B5013E990B}" type="pres">
      <dgm:prSet presAssocID="{F9D00C12-B650-446D-8241-0CE5C70BF708}" presName="negativeSpace" presStyleCnt="0"/>
      <dgm:spPr/>
    </dgm:pt>
    <dgm:pt modelId="{C055DA37-2D57-4027-BF59-C2218559D79E}" type="pres">
      <dgm:prSet presAssocID="{F9D00C12-B650-446D-8241-0CE5C70BF708}" presName="childText" presStyleLbl="conFgAcc1" presStyleIdx="1" presStyleCnt="4">
        <dgm:presLayoutVars>
          <dgm:bulletEnabled val="1"/>
        </dgm:presLayoutVars>
      </dgm:prSet>
      <dgm:spPr/>
    </dgm:pt>
    <dgm:pt modelId="{17001FDB-A658-4A2C-9CB5-6B13A5D7343E}" type="pres">
      <dgm:prSet presAssocID="{BEBBC248-8250-4616-A0F5-AF4802894F5B}" presName="spaceBetweenRectangles" presStyleCnt="0"/>
      <dgm:spPr/>
    </dgm:pt>
    <dgm:pt modelId="{EF8302C4-0BC9-4C1B-A706-20055CEDBC69}" type="pres">
      <dgm:prSet presAssocID="{31E997AF-D3AD-4DAE-B567-C611CAC3CB7F}" presName="parentLin" presStyleCnt="0"/>
      <dgm:spPr/>
    </dgm:pt>
    <dgm:pt modelId="{79B96D47-1EBA-41D8-BE1A-EE32E9DB3982}" type="pres">
      <dgm:prSet presAssocID="{31E997AF-D3AD-4DAE-B567-C611CAC3CB7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44C7FE6-5DEA-4995-83F8-2C63739C4297}" type="pres">
      <dgm:prSet presAssocID="{31E997AF-D3AD-4DAE-B567-C611CAC3CB7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8ED36-7228-47FE-B74A-554F4DAE020B}" type="pres">
      <dgm:prSet presAssocID="{31E997AF-D3AD-4DAE-B567-C611CAC3CB7F}" presName="negativeSpace" presStyleCnt="0"/>
      <dgm:spPr/>
    </dgm:pt>
    <dgm:pt modelId="{8D98E40A-538E-460B-9B29-EF8431873279}" type="pres">
      <dgm:prSet presAssocID="{31E997AF-D3AD-4DAE-B567-C611CAC3CB7F}" presName="childText" presStyleLbl="conFgAcc1" presStyleIdx="2" presStyleCnt="4">
        <dgm:presLayoutVars>
          <dgm:bulletEnabled val="1"/>
        </dgm:presLayoutVars>
      </dgm:prSet>
      <dgm:spPr/>
    </dgm:pt>
    <dgm:pt modelId="{D53943AC-1689-4723-A0A6-30B70E5EEE0B}" type="pres">
      <dgm:prSet presAssocID="{1DD5D9E8-37BB-458F-9B44-0A8D4C851BB9}" presName="spaceBetweenRectangles" presStyleCnt="0"/>
      <dgm:spPr/>
    </dgm:pt>
    <dgm:pt modelId="{0952C86F-9107-409F-B46B-9FC5A270D29F}" type="pres">
      <dgm:prSet presAssocID="{ACCAFF8D-55BA-41F2-B7BF-74F1146185BE}" presName="parentLin" presStyleCnt="0"/>
      <dgm:spPr/>
    </dgm:pt>
    <dgm:pt modelId="{ECF47CB1-F3B6-44CE-A40F-0A6AB89ADDF9}" type="pres">
      <dgm:prSet presAssocID="{ACCAFF8D-55BA-41F2-B7BF-74F1146185B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8A7EF0D-C120-4585-8CA3-B2FF751FC5FA}" type="pres">
      <dgm:prSet presAssocID="{ACCAFF8D-55BA-41F2-B7BF-74F1146185B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FE50A-AC21-41DE-83BD-66E9749C18D6}" type="pres">
      <dgm:prSet presAssocID="{ACCAFF8D-55BA-41F2-B7BF-74F1146185BE}" presName="negativeSpace" presStyleCnt="0"/>
      <dgm:spPr/>
    </dgm:pt>
    <dgm:pt modelId="{E64A8E4B-EF32-40A0-AC95-53073F1A5161}" type="pres">
      <dgm:prSet presAssocID="{ACCAFF8D-55BA-41F2-B7BF-74F1146185B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A222FA5-48A4-4032-9198-A3BE5588EF9B}" srcId="{C91435B3-17F0-4D1F-A023-61C28F1F505A}" destId="{6C4A40B7-7326-4C25-B6A1-F5E92848B997}" srcOrd="0" destOrd="0" parTransId="{3BC1F3C8-7355-45C8-B8BB-CFBE5E39A6E0}" sibTransId="{117D96D6-7833-4F4A-B1E6-AC8BAAE0E618}"/>
    <dgm:cxn modelId="{41D98529-C075-4BEF-B9A6-F6C2C31CD839}" type="presOf" srcId="{C91435B3-17F0-4D1F-A023-61C28F1F505A}" destId="{F519CECB-74EB-4BAA-A398-27D73E54CB58}" srcOrd="0" destOrd="0" presId="urn:microsoft.com/office/officeart/2005/8/layout/list1"/>
    <dgm:cxn modelId="{9D234CF5-B158-4345-A2D7-6DF68E064528}" type="presOf" srcId="{F9D00C12-B650-446D-8241-0CE5C70BF708}" destId="{776415AC-4188-4AAF-912F-A3E526AB1651}" srcOrd="1" destOrd="0" presId="urn:microsoft.com/office/officeart/2005/8/layout/list1"/>
    <dgm:cxn modelId="{97ADB31B-622D-4464-A4E9-A0B1384453B5}" srcId="{C91435B3-17F0-4D1F-A023-61C28F1F505A}" destId="{31E997AF-D3AD-4DAE-B567-C611CAC3CB7F}" srcOrd="2" destOrd="0" parTransId="{301C8468-719C-4E01-9002-EF3C73B94CB6}" sibTransId="{1DD5D9E8-37BB-458F-9B44-0A8D4C851BB9}"/>
    <dgm:cxn modelId="{858C15C2-63A4-4D3B-AC90-B76F320AE06E}" type="presOf" srcId="{6C4A40B7-7326-4C25-B6A1-F5E92848B997}" destId="{E9E2AFDF-F953-4A3A-B120-2B6D455458C2}" srcOrd="0" destOrd="0" presId="urn:microsoft.com/office/officeart/2005/8/layout/list1"/>
    <dgm:cxn modelId="{70E2A101-8037-4738-A956-6AECAF0C1B2B}" type="presOf" srcId="{31E997AF-D3AD-4DAE-B567-C611CAC3CB7F}" destId="{79B96D47-1EBA-41D8-BE1A-EE32E9DB3982}" srcOrd="0" destOrd="0" presId="urn:microsoft.com/office/officeart/2005/8/layout/list1"/>
    <dgm:cxn modelId="{87CE5EAF-44D6-41D2-A86B-6FF3808C2B43}" srcId="{C91435B3-17F0-4D1F-A023-61C28F1F505A}" destId="{F9D00C12-B650-446D-8241-0CE5C70BF708}" srcOrd="1" destOrd="0" parTransId="{321B788A-A578-4B56-82E7-01592640A143}" sibTransId="{BEBBC248-8250-4616-A0F5-AF4802894F5B}"/>
    <dgm:cxn modelId="{F46ECDC6-6F6C-46B0-B0E4-1CB06D992989}" type="presOf" srcId="{F9D00C12-B650-446D-8241-0CE5C70BF708}" destId="{4CDC0F02-7E35-4CDA-8F9E-517A213014FC}" srcOrd="0" destOrd="0" presId="urn:microsoft.com/office/officeart/2005/8/layout/list1"/>
    <dgm:cxn modelId="{8EDAFAE0-0077-4AE9-8707-14E731CDFE85}" type="presOf" srcId="{31E997AF-D3AD-4DAE-B567-C611CAC3CB7F}" destId="{044C7FE6-5DEA-4995-83F8-2C63739C4297}" srcOrd="1" destOrd="0" presId="urn:microsoft.com/office/officeart/2005/8/layout/list1"/>
    <dgm:cxn modelId="{AD259F80-1691-4480-9371-BE17AF852D7A}" type="presOf" srcId="{ACCAFF8D-55BA-41F2-B7BF-74F1146185BE}" destId="{ECF47CB1-F3B6-44CE-A40F-0A6AB89ADDF9}" srcOrd="0" destOrd="0" presId="urn:microsoft.com/office/officeart/2005/8/layout/list1"/>
    <dgm:cxn modelId="{BB64E5D0-4AD1-4C08-B9A7-322A2A1448DA}" type="presOf" srcId="{ACCAFF8D-55BA-41F2-B7BF-74F1146185BE}" destId="{A8A7EF0D-C120-4585-8CA3-B2FF751FC5FA}" srcOrd="1" destOrd="0" presId="urn:microsoft.com/office/officeart/2005/8/layout/list1"/>
    <dgm:cxn modelId="{1648827B-C4E1-4DB2-B979-25771273637E}" type="presOf" srcId="{6C4A40B7-7326-4C25-B6A1-F5E92848B997}" destId="{5471A5BA-3DD8-4B51-82B4-1CC023D7DCBD}" srcOrd="1" destOrd="0" presId="urn:microsoft.com/office/officeart/2005/8/layout/list1"/>
    <dgm:cxn modelId="{644B5892-3127-47FF-8BEF-5BD5D0329B16}" srcId="{C91435B3-17F0-4D1F-A023-61C28F1F505A}" destId="{ACCAFF8D-55BA-41F2-B7BF-74F1146185BE}" srcOrd="3" destOrd="0" parTransId="{CBBFF779-B869-47F7-BD7C-7A1AF798C529}" sibTransId="{122C1871-0EB3-491C-9E45-C2700958F8C5}"/>
    <dgm:cxn modelId="{D9CA3FA2-4DF7-47AE-A3F8-0354D7303931}" type="presParOf" srcId="{F519CECB-74EB-4BAA-A398-27D73E54CB58}" destId="{713D1568-65D2-4746-BB85-64B771584070}" srcOrd="0" destOrd="0" presId="urn:microsoft.com/office/officeart/2005/8/layout/list1"/>
    <dgm:cxn modelId="{2769C83F-D2A4-4110-9E56-CD05CB8E513D}" type="presParOf" srcId="{713D1568-65D2-4746-BB85-64B771584070}" destId="{E9E2AFDF-F953-4A3A-B120-2B6D455458C2}" srcOrd="0" destOrd="0" presId="urn:microsoft.com/office/officeart/2005/8/layout/list1"/>
    <dgm:cxn modelId="{F61022D0-9D07-4364-83C8-A9A63DB7CF1E}" type="presParOf" srcId="{713D1568-65D2-4746-BB85-64B771584070}" destId="{5471A5BA-3DD8-4B51-82B4-1CC023D7DCBD}" srcOrd="1" destOrd="0" presId="urn:microsoft.com/office/officeart/2005/8/layout/list1"/>
    <dgm:cxn modelId="{BC5CE3FE-75A4-4FBD-BE63-8A85F7D74640}" type="presParOf" srcId="{F519CECB-74EB-4BAA-A398-27D73E54CB58}" destId="{B9AFDAC1-F7B4-4FF3-AE4B-DE1EAA7DA60A}" srcOrd="1" destOrd="0" presId="urn:microsoft.com/office/officeart/2005/8/layout/list1"/>
    <dgm:cxn modelId="{2807344D-809E-4148-ACDD-BB8F6CD1DEC2}" type="presParOf" srcId="{F519CECB-74EB-4BAA-A398-27D73E54CB58}" destId="{4167B108-663E-4EE2-BAE9-0D6C7C9EB7E8}" srcOrd="2" destOrd="0" presId="urn:microsoft.com/office/officeart/2005/8/layout/list1"/>
    <dgm:cxn modelId="{B843CA06-E43F-4CFC-B968-CB7679F445BB}" type="presParOf" srcId="{F519CECB-74EB-4BAA-A398-27D73E54CB58}" destId="{000B8DF9-5529-46C2-8EE8-8EE3B3E594F8}" srcOrd="3" destOrd="0" presId="urn:microsoft.com/office/officeart/2005/8/layout/list1"/>
    <dgm:cxn modelId="{D1B4479B-C064-4E20-82B9-378F206AAAC4}" type="presParOf" srcId="{F519CECB-74EB-4BAA-A398-27D73E54CB58}" destId="{68047DD1-C3B2-4D1E-A774-BDAA0F25089B}" srcOrd="4" destOrd="0" presId="urn:microsoft.com/office/officeart/2005/8/layout/list1"/>
    <dgm:cxn modelId="{3B0C3DB4-9FA8-468B-B991-71C38546E12A}" type="presParOf" srcId="{68047DD1-C3B2-4D1E-A774-BDAA0F25089B}" destId="{4CDC0F02-7E35-4CDA-8F9E-517A213014FC}" srcOrd="0" destOrd="0" presId="urn:microsoft.com/office/officeart/2005/8/layout/list1"/>
    <dgm:cxn modelId="{73BD1CE5-EDAB-4CD5-A9B5-E2F12426FDF0}" type="presParOf" srcId="{68047DD1-C3B2-4D1E-A774-BDAA0F25089B}" destId="{776415AC-4188-4AAF-912F-A3E526AB1651}" srcOrd="1" destOrd="0" presId="urn:microsoft.com/office/officeart/2005/8/layout/list1"/>
    <dgm:cxn modelId="{7C08EB97-924D-4A90-BC8A-4D7EDEC7761B}" type="presParOf" srcId="{F519CECB-74EB-4BAA-A398-27D73E54CB58}" destId="{552D2CFF-2677-4045-8B7E-A6B5013E990B}" srcOrd="5" destOrd="0" presId="urn:microsoft.com/office/officeart/2005/8/layout/list1"/>
    <dgm:cxn modelId="{B90C5797-35FB-4A8A-87EE-16B30BD9E5B6}" type="presParOf" srcId="{F519CECB-74EB-4BAA-A398-27D73E54CB58}" destId="{C055DA37-2D57-4027-BF59-C2218559D79E}" srcOrd="6" destOrd="0" presId="urn:microsoft.com/office/officeart/2005/8/layout/list1"/>
    <dgm:cxn modelId="{5940051A-CA8F-4D10-B024-5B29FE199C6E}" type="presParOf" srcId="{F519CECB-74EB-4BAA-A398-27D73E54CB58}" destId="{17001FDB-A658-4A2C-9CB5-6B13A5D7343E}" srcOrd="7" destOrd="0" presId="urn:microsoft.com/office/officeart/2005/8/layout/list1"/>
    <dgm:cxn modelId="{094B6C56-8908-4F42-8D07-E620BC78EF2B}" type="presParOf" srcId="{F519CECB-74EB-4BAA-A398-27D73E54CB58}" destId="{EF8302C4-0BC9-4C1B-A706-20055CEDBC69}" srcOrd="8" destOrd="0" presId="urn:microsoft.com/office/officeart/2005/8/layout/list1"/>
    <dgm:cxn modelId="{EB15B3CB-5784-4098-B8DA-0C8E4020FF86}" type="presParOf" srcId="{EF8302C4-0BC9-4C1B-A706-20055CEDBC69}" destId="{79B96D47-1EBA-41D8-BE1A-EE32E9DB3982}" srcOrd="0" destOrd="0" presId="urn:microsoft.com/office/officeart/2005/8/layout/list1"/>
    <dgm:cxn modelId="{B98EEC26-B188-4E84-B119-11DB4A5ED380}" type="presParOf" srcId="{EF8302C4-0BC9-4C1B-A706-20055CEDBC69}" destId="{044C7FE6-5DEA-4995-83F8-2C63739C4297}" srcOrd="1" destOrd="0" presId="urn:microsoft.com/office/officeart/2005/8/layout/list1"/>
    <dgm:cxn modelId="{DE61FA01-3966-490C-AD38-F4E8E7C4811A}" type="presParOf" srcId="{F519CECB-74EB-4BAA-A398-27D73E54CB58}" destId="{1038ED36-7228-47FE-B74A-554F4DAE020B}" srcOrd="9" destOrd="0" presId="urn:microsoft.com/office/officeart/2005/8/layout/list1"/>
    <dgm:cxn modelId="{228F71C9-EF4D-4323-BF07-81DEDC2B14A5}" type="presParOf" srcId="{F519CECB-74EB-4BAA-A398-27D73E54CB58}" destId="{8D98E40A-538E-460B-9B29-EF8431873279}" srcOrd="10" destOrd="0" presId="urn:microsoft.com/office/officeart/2005/8/layout/list1"/>
    <dgm:cxn modelId="{898F2E34-A145-4CDE-8576-DFFB8AD7A7D6}" type="presParOf" srcId="{F519CECB-74EB-4BAA-A398-27D73E54CB58}" destId="{D53943AC-1689-4723-A0A6-30B70E5EEE0B}" srcOrd="11" destOrd="0" presId="urn:microsoft.com/office/officeart/2005/8/layout/list1"/>
    <dgm:cxn modelId="{EFF13877-EE98-4F02-B1DD-941FBA7B9C9A}" type="presParOf" srcId="{F519CECB-74EB-4BAA-A398-27D73E54CB58}" destId="{0952C86F-9107-409F-B46B-9FC5A270D29F}" srcOrd="12" destOrd="0" presId="urn:microsoft.com/office/officeart/2005/8/layout/list1"/>
    <dgm:cxn modelId="{E83695BE-0AAC-41C1-A2F4-2D446B07A405}" type="presParOf" srcId="{0952C86F-9107-409F-B46B-9FC5A270D29F}" destId="{ECF47CB1-F3B6-44CE-A40F-0A6AB89ADDF9}" srcOrd="0" destOrd="0" presId="urn:microsoft.com/office/officeart/2005/8/layout/list1"/>
    <dgm:cxn modelId="{0C9D33E3-A277-4067-B84D-760C8E1E6E90}" type="presParOf" srcId="{0952C86F-9107-409F-B46B-9FC5A270D29F}" destId="{A8A7EF0D-C120-4585-8CA3-B2FF751FC5FA}" srcOrd="1" destOrd="0" presId="urn:microsoft.com/office/officeart/2005/8/layout/list1"/>
    <dgm:cxn modelId="{5E1B1067-03A6-420B-B13B-C7A361239599}" type="presParOf" srcId="{F519CECB-74EB-4BAA-A398-27D73E54CB58}" destId="{FDFFE50A-AC21-41DE-83BD-66E9749C18D6}" srcOrd="13" destOrd="0" presId="urn:microsoft.com/office/officeart/2005/8/layout/list1"/>
    <dgm:cxn modelId="{FF7EEA04-02B7-493B-896F-64FF50FAA50C}" type="presParOf" srcId="{F519CECB-74EB-4BAA-A398-27D73E54CB58}" destId="{E64A8E4B-EF32-40A0-AC95-53073F1A516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4BC17C-C973-4B5E-9AB9-D4ADCC91709E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0CB08F-1079-4F60-835A-F84473D63673}">
      <dgm:prSet phldrT="[Text]" custT="1"/>
      <dgm:spPr/>
      <dgm:t>
        <a:bodyPr/>
        <a:lstStyle/>
        <a:p>
          <a:r>
            <a:rPr lang="en-US" sz="2100" dirty="0" smtClean="0"/>
            <a:t>Performance validation of trigger boards</a:t>
          </a:r>
          <a:endParaRPr lang="en-US" sz="2100" dirty="0"/>
        </a:p>
      </dgm:t>
    </dgm:pt>
    <dgm:pt modelId="{8EA1718C-EBBB-4BAF-81F2-6C4BC3694CF6}" type="parTrans" cxnId="{8684FAE0-7DAE-4E06-A535-62C89B515709}">
      <dgm:prSet/>
      <dgm:spPr/>
      <dgm:t>
        <a:bodyPr/>
        <a:lstStyle/>
        <a:p>
          <a:endParaRPr lang="en-US"/>
        </a:p>
      </dgm:t>
    </dgm:pt>
    <dgm:pt modelId="{72309267-F2A6-48E7-ACA9-123C29E375E2}" type="sibTrans" cxnId="{8684FAE0-7DAE-4E06-A535-62C89B515709}">
      <dgm:prSet/>
      <dgm:spPr/>
      <dgm:t>
        <a:bodyPr/>
        <a:lstStyle/>
        <a:p>
          <a:endParaRPr lang="en-US"/>
        </a:p>
      </dgm:t>
    </dgm:pt>
    <dgm:pt modelId="{8770CF99-ECA3-4D62-86FB-493F5A6E1367}">
      <dgm:prSet phldrT="[Text]" custT="1"/>
      <dgm:spPr/>
      <dgm:t>
        <a:bodyPr/>
        <a:lstStyle/>
        <a:p>
          <a:r>
            <a:rPr lang="en-US" sz="1800" dirty="0" smtClean="0"/>
            <a:t>Back-end interface, inter-FPGA communication, remote configuration. </a:t>
          </a:r>
          <a:endParaRPr lang="en-US" sz="1800" dirty="0"/>
        </a:p>
      </dgm:t>
    </dgm:pt>
    <dgm:pt modelId="{A07C14C4-54B0-495B-84F2-7B95BB324F72}" type="parTrans" cxnId="{411BAA93-BB8B-48DF-AEA1-98B124C11C1F}">
      <dgm:prSet/>
      <dgm:spPr/>
      <dgm:t>
        <a:bodyPr/>
        <a:lstStyle/>
        <a:p>
          <a:endParaRPr lang="en-US"/>
        </a:p>
      </dgm:t>
    </dgm:pt>
    <dgm:pt modelId="{E681AE26-7C7B-4135-9B96-4B925DDE29E5}" type="sibTrans" cxnId="{411BAA93-BB8B-48DF-AEA1-98B124C11C1F}">
      <dgm:prSet/>
      <dgm:spPr/>
      <dgm:t>
        <a:bodyPr/>
        <a:lstStyle/>
        <a:p>
          <a:endParaRPr lang="en-US"/>
        </a:p>
      </dgm:t>
    </dgm:pt>
    <dgm:pt modelId="{A21DB52F-4EDA-4C02-8C30-5A2EB51FD1E2}">
      <dgm:prSet phldrT="[Text]" custT="1"/>
      <dgm:spPr/>
      <dgm:t>
        <a:bodyPr/>
        <a:lstStyle/>
        <a:p>
          <a:r>
            <a:rPr lang="en-US" sz="2100" dirty="0" smtClean="0"/>
            <a:t>Validation of delay offset calibration technique</a:t>
          </a:r>
          <a:endParaRPr lang="en-US" sz="2100" dirty="0"/>
        </a:p>
      </dgm:t>
    </dgm:pt>
    <dgm:pt modelId="{B15C276E-7B44-49A3-8BEB-686C32E2D979}" type="parTrans" cxnId="{8D65F20F-1421-4F62-9E53-06F44D4302F8}">
      <dgm:prSet/>
      <dgm:spPr/>
      <dgm:t>
        <a:bodyPr/>
        <a:lstStyle/>
        <a:p>
          <a:endParaRPr lang="en-US"/>
        </a:p>
      </dgm:t>
    </dgm:pt>
    <dgm:pt modelId="{C63FF0B6-19DE-4891-9B08-4A205780BB56}" type="sibTrans" cxnId="{8D65F20F-1421-4F62-9E53-06F44D4302F8}">
      <dgm:prSet/>
      <dgm:spPr/>
      <dgm:t>
        <a:bodyPr/>
        <a:lstStyle/>
        <a:p>
          <a:endParaRPr lang="en-US"/>
        </a:p>
      </dgm:t>
    </dgm:pt>
    <dgm:pt modelId="{2CE3038A-EBCC-44D7-85C0-553335B9D3DE}">
      <dgm:prSet phldrT="[Text]" custT="1"/>
      <dgm:spPr/>
      <dgm:t>
        <a:bodyPr/>
        <a:lstStyle/>
        <a:p>
          <a:r>
            <a:rPr lang="en-US" sz="1800" dirty="0" smtClean="0"/>
            <a:t>Possible coupling with software calibration.</a:t>
          </a:r>
          <a:endParaRPr lang="en-US" sz="1800" dirty="0"/>
        </a:p>
      </dgm:t>
    </dgm:pt>
    <dgm:pt modelId="{FABE9642-0BB5-4A01-BB40-62BDE3E22472}" type="parTrans" cxnId="{49C24C0A-4379-41AB-BB0F-2833CB8B4DCB}">
      <dgm:prSet/>
      <dgm:spPr/>
      <dgm:t>
        <a:bodyPr/>
        <a:lstStyle/>
        <a:p>
          <a:endParaRPr lang="en-US"/>
        </a:p>
      </dgm:t>
    </dgm:pt>
    <dgm:pt modelId="{AC279BA0-BE73-4961-8D68-E25CC5DD5BB8}" type="sibTrans" cxnId="{49C24C0A-4379-41AB-BB0F-2833CB8B4DCB}">
      <dgm:prSet/>
      <dgm:spPr/>
      <dgm:t>
        <a:bodyPr/>
        <a:lstStyle/>
        <a:p>
          <a:endParaRPr lang="en-US"/>
        </a:p>
      </dgm:t>
    </dgm:pt>
    <dgm:pt modelId="{2C70FB68-0264-4A95-87B2-C6F90F97978F}">
      <dgm:prSet custT="1"/>
      <dgm:spPr/>
      <dgm:t>
        <a:bodyPr/>
        <a:lstStyle/>
        <a:p>
          <a:r>
            <a:rPr lang="en-US" sz="2100" dirty="0" smtClean="0"/>
            <a:t>Integration of the trigger system with the ICAL detector system</a:t>
          </a:r>
          <a:endParaRPr lang="en-US" sz="2100" dirty="0"/>
        </a:p>
      </dgm:t>
    </dgm:pt>
    <dgm:pt modelId="{393972AD-7DCD-474A-81AF-5249C7C2DE87}" type="parTrans" cxnId="{AE41E6B4-B912-4AC2-A143-B2AA361D3517}">
      <dgm:prSet/>
      <dgm:spPr/>
      <dgm:t>
        <a:bodyPr/>
        <a:lstStyle/>
        <a:p>
          <a:endParaRPr lang="en-US"/>
        </a:p>
      </dgm:t>
    </dgm:pt>
    <dgm:pt modelId="{802A8645-5882-4495-80E0-182F190C80D8}" type="sibTrans" cxnId="{AE41E6B4-B912-4AC2-A143-B2AA361D3517}">
      <dgm:prSet/>
      <dgm:spPr/>
      <dgm:t>
        <a:bodyPr/>
        <a:lstStyle/>
        <a:p>
          <a:endParaRPr lang="en-US"/>
        </a:p>
      </dgm:t>
    </dgm:pt>
    <dgm:pt modelId="{DBE5184B-3B4A-4371-882A-8EEB2421B651}">
      <dgm:prSet custT="1"/>
      <dgm:spPr/>
      <dgm:t>
        <a:bodyPr/>
        <a:lstStyle/>
        <a:p>
          <a:r>
            <a:rPr lang="en-US" sz="1800" dirty="0" smtClean="0"/>
            <a:t>Mechanical constraints associated with detector structure.</a:t>
          </a:r>
          <a:endParaRPr lang="en-US" sz="1800" dirty="0"/>
        </a:p>
      </dgm:t>
    </dgm:pt>
    <dgm:pt modelId="{2CD24E3F-FEAF-4A91-A202-726181FEE418}" type="parTrans" cxnId="{C6E8925E-43EA-4F8A-B224-A0CEF0C2376D}">
      <dgm:prSet/>
      <dgm:spPr/>
      <dgm:t>
        <a:bodyPr/>
        <a:lstStyle/>
        <a:p>
          <a:endParaRPr lang="en-US"/>
        </a:p>
      </dgm:t>
    </dgm:pt>
    <dgm:pt modelId="{51FEF24E-732A-418F-A83F-4617E5D2EF14}" type="sibTrans" cxnId="{C6E8925E-43EA-4F8A-B224-A0CEF0C2376D}">
      <dgm:prSet/>
      <dgm:spPr/>
      <dgm:t>
        <a:bodyPr/>
        <a:lstStyle/>
        <a:p>
          <a:endParaRPr lang="en-US"/>
        </a:p>
      </dgm:t>
    </dgm:pt>
    <dgm:pt modelId="{0C3D0BAF-BE1D-4B71-8879-F0BDA785B8CD}">
      <dgm:prSet custT="1"/>
      <dgm:spPr/>
      <dgm:t>
        <a:bodyPr/>
        <a:lstStyle/>
        <a:p>
          <a:r>
            <a:rPr lang="en-US" sz="1800" dirty="0" smtClean="0"/>
            <a:t>Essential functionalities.</a:t>
          </a:r>
          <a:endParaRPr lang="en-US" sz="1800" dirty="0"/>
        </a:p>
      </dgm:t>
    </dgm:pt>
    <dgm:pt modelId="{69DE9F9D-7515-406A-AA47-3FD17DD48E09}" type="parTrans" cxnId="{976C5A61-51C8-44EF-B1CD-EA0B273A16C6}">
      <dgm:prSet/>
      <dgm:spPr/>
      <dgm:t>
        <a:bodyPr/>
        <a:lstStyle/>
        <a:p>
          <a:endParaRPr lang="en-US"/>
        </a:p>
      </dgm:t>
    </dgm:pt>
    <dgm:pt modelId="{401D36E9-CE6B-42A8-AE36-A201B900BA4C}" type="sibTrans" cxnId="{976C5A61-51C8-44EF-B1CD-EA0B273A16C6}">
      <dgm:prSet/>
      <dgm:spPr/>
      <dgm:t>
        <a:bodyPr/>
        <a:lstStyle/>
        <a:p>
          <a:endParaRPr lang="en-US"/>
        </a:p>
      </dgm:t>
    </dgm:pt>
    <dgm:pt modelId="{E3EA5963-D528-4B2B-9B8C-47D82CD697D6}">
      <dgm:prSet custT="1"/>
      <dgm:spPr/>
      <dgm:t>
        <a:bodyPr/>
        <a:lstStyle/>
        <a:p>
          <a:r>
            <a:rPr lang="en-US" sz="2100" dirty="0" smtClean="0"/>
            <a:t>Exploring the ‘</a:t>
          </a:r>
          <a:r>
            <a:rPr lang="en-US" sz="2100" dirty="0" err="1" smtClean="0"/>
            <a:t>triggerless</a:t>
          </a:r>
          <a:r>
            <a:rPr lang="en-US" sz="2100" dirty="0" smtClean="0"/>
            <a:t>’ option</a:t>
          </a:r>
          <a:endParaRPr lang="en-US" sz="2100" dirty="0"/>
        </a:p>
      </dgm:t>
    </dgm:pt>
    <dgm:pt modelId="{77B886D4-B235-403A-906A-5AE5AAA37DA2}" type="parTrans" cxnId="{15BC0A78-CEAD-473C-BA2F-4907E11695B0}">
      <dgm:prSet/>
      <dgm:spPr/>
      <dgm:t>
        <a:bodyPr/>
        <a:lstStyle/>
        <a:p>
          <a:endParaRPr lang="en-US"/>
        </a:p>
      </dgm:t>
    </dgm:pt>
    <dgm:pt modelId="{C952990A-933F-41F0-8315-04707643A8E2}" type="sibTrans" cxnId="{15BC0A78-CEAD-473C-BA2F-4907E11695B0}">
      <dgm:prSet/>
      <dgm:spPr/>
      <dgm:t>
        <a:bodyPr/>
        <a:lstStyle/>
        <a:p>
          <a:endParaRPr lang="en-US"/>
        </a:p>
      </dgm:t>
    </dgm:pt>
    <dgm:pt modelId="{620E688C-20C3-48B8-8C96-6E8736D1B245}">
      <dgm:prSet custT="1"/>
      <dgm:spPr/>
      <dgm:t>
        <a:bodyPr/>
        <a:lstStyle/>
        <a:p>
          <a:r>
            <a:rPr lang="en-US" sz="1800" dirty="0" smtClean="0"/>
            <a:t>Readout initiated by clock, trigger boards replaced by fast processors.</a:t>
          </a:r>
          <a:endParaRPr lang="en-US" sz="1800" dirty="0"/>
        </a:p>
      </dgm:t>
    </dgm:pt>
    <dgm:pt modelId="{0ECE286C-4C86-4207-9235-603312B00F47}" type="parTrans" cxnId="{E6D66B8E-558A-4023-9A83-E92C07EA870D}">
      <dgm:prSet/>
      <dgm:spPr/>
      <dgm:t>
        <a:bodyPr/>
        <a:lstStyle/>
        <a:p>
          <a:endParaRPr lang="en-US"/>
        </a:p>
      </dgm:t>
    </dgm:pt>
    <dgm:pt modelId="{AC6F4910-A37A-49B6-974B-78039423970C}" type="sibTrans" cxnId="{E6D66B8E-558A-4023-9A83-E92C07EA870D}">
      <dgm:prSet/>
      <dgm:spPr/>
      <dgm:t>
        <a:bodyPr/>
        <a:lstStyle/>
        <a:p>
          <a:endParaRPr lang="en-US"/>
        </a:p>
      </dgm:t>
    </dgm:pt>
    <dgm:pt modelId="{8A4970F3-BC6E-43FA-B409-C0EFBA5A6072}">
      <dgm:prSet custT="1"/>
      <dgm:spPr/>
      <dgm:t>
        <a:bodyPr/>
        <a:lstStyle/>
        <a:p>
          <a:r>
            <a:rPr lang="en-US" sz="1800" dirty="0" smtClean="0"/>
            <a:t>Simplifies system integration, fast evolution of components.</a:t>
          </a:r>
          <a:endParaRPr lang="en-US" sz="1800" dirty="0"/>
        </a:p>
      </dgm:t>
    </dgm:pt>
    <dgm:pt modelId="{F4F73D45-A57F-4346-84E9-2CB8BE6625AD}" type="parTrans" cxnId="{AD878D9B-3AB1-4A62-8120-9107179CDE2D}">
      <dgm:prSet/>
      <dgm:spPr/>
      <dgm:t>
        <a:bodyPr/>
        <a:lstStyle/>
        <a:p>
          <a:endParaRPr lang="en-US"/>
        </a:p>
      </dgm:t>
    </dgm:pt>
    <dgm:pt modelId="{21DC8AED-F80E-4C8B-A548-69FFB5CA7544}" type="sibTrans" cxnId="{AD878D9B-3AB1-4A62-8120-9107179CDE2D}">
      <dgm:prSet/>
      <dgm:spPr/>
      <dgm:t>
        <a:bodyPr/>
        <a:lstStyle/>
        <a:p>
          <a:endParaRPr lang="en-US"/>
        </a:p>
      </dgm:t>
    </dgm:pt>
    <dgm:pt modelId="{A3A7340B-4CB6-4B56-B41F-54E7D8D4C6E4}">
      <dgm:prSet custT="1"/>
      <dgm:spPr/>
      <dgm:t>
        <a:bodyPr/>
        <a:lstStyle/>
        <a:p>
          <a:r>
            <a:rPr lang="en-US" sz="1800" dirty="0" smtClean="0"/>
            <a:t>Pipelining, optimization of trigger algorithms, parallel processing on GPUs, data transfer through high speed network interfaces, etc.</a:t>
          </a:r>
          <a:endParaRPr lang="en-US" sz="1800" dirty="0"/>
        </a:p>
      </dgm:t>
    </dgm:pt>
    <dgm:pt modelId="{0D2A505A-DD95-41CE-BA71-351711A9EDFE}" type="parTrans" cxnId="{5F62AA4B-C5AB-44E9-B9F1-E196BF9ABF7E}">
      <dgm:prSet/>
      <dgm:spPr/>
      <dgm:t>
        <a:bodyPr/>
        <a:lstStyle/>
        <a:p>
          <a:endParaRPr lang="en-US"/>
        </a:p>
      </dgm:t>
    </dgm:pt>
    <dgm:pt modelId="{FE6FC213-D028-42B8-AE29-8E67A4934C8D}" type="sibTrans" cxnId="{5F62AA4B-C5AB-44E9-B9F1-E196BF9ABF7E}">
      <dgm:prSet/>
      <dgm:spPr/>
      <dgm:t>
        <a:bodyPr/>
        <a:lstStyle/>
        <a:p>
          <a:endParaRPr lang="en-US"/>
        </a:p>
      </dgm:t>
    </dgm:pt>
    <dgm:pt modelId="{DA60D35F-79CC-4D0D-8EBB-D8BEFF1AC41D}">
      <dgm:prSet phldrT="[Text]" custT="1"/>
      <dgm:spPr/>
      <dgm:t>
        <a:bodyPr/>
        <a:lstStyle/>
        <a:p>
          <a:r>
            <a:rPr lang="en-US" sz="1800" dirty="0" smtClean="0"/>
            <a:t>Layout design and fabrication using high-end design tools.</a:t>
          </a:r>
          <a:endParaRPr lang="en-US" sz="1800" dirty="0"/>
        </a:p>
      </dgm:t>
    </dgm:pt>
    <dgm:pt modelId="{3BD1A556-AF40-4DD0-99A6-6C29628CF007}" type="parTrans" cxnId="{25561627-079A-47D3-A613-9D57FCBFBBC7}">
      <dgm:prSet/>
      <dgm:spPr/>
      <dgm:t>
        <a:bodyPr/>
        <a:lstStyle/>
        <a:p>
          <a:endParaRPr lang="en-US"/>
        </a:p>
      </dgm:t>
    </dgm:pt>
    <dgm:pt modelId="{F8D9016F-70EF-4FB8-A6B5-6C7743C01582}" type="sibTrans" cxnId="{25561627-079A-47D3-A613-9D57FCBFBBC7}">
      <dgm:prSet/>
      <dgm:spPr/>
      <dgm:t>
        <a:bodyPr/>
        <a:lstStyle/>
        <a:p>
          <a:endParaRPr lang="en-US"/>
        </a:p>
      </dgm:t>
    </dgm:pt>
    <dgm:pt modelId="{DC53B85E-CC08-4D6D-BEB9-2E41AB40B21D}" type="pres">
      <dgm:prSet presAssocID="{6D4BC17C-C973-4B5E-9AB9-D4ADCC9170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7BAA5E-8CE2-4421-91A9-F8B34FA29C4D}" type="pres">
      <dgm:prSet presAssocID="{300CB08F-1079-4F60-835A-F84473D6367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A4BE4-290A-4F9D-B2E7-0228AE41FF34}" type="pres">
      <dgm:prSet presAssocID="{300CB08F-1079-4F60-835A-F84473D6367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9EA9C-8750-474E-85B4-E2B9DFA83089}" type="pres">
      <dgm:prSet presAssocID="{A21DB52F-4EDA-4C02-8C30-5A2EB51FD1E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89E55-7578-4E14-A44D-5F931B5A2664}" type="pres">
      <dgm:prSet presAssocID="{A21DB52F-4EDA-4C02-8C30-5A2EB51FD1E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0DAF6-3D98-46E0-A1AC-E7DBA9C895DC}" type="pres">
      <dgm:prSet presAssocID="{2C70FB68-0264-4A95-87B2-C6F90F97978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611A8-12F2-4AE8-A744-713DC62CB2B1}" type="pres">
      <dgm:prSet presAssocID="{2C70FB68-0264-4A95-87B2-C6F90F97978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C1A36-EF4F-402D-9FB1-1CCC8DC342B7}" type="pres">
      <dgm:prSet presAssocID="{E3EA5963-D528-4B2B-9B8C-47D82CD697D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85881-4985-4685-8125-5DB1F6FCC2CC}" type="pres">
      <dgm:prSet presAssocID="{E3EA5963-D528-4B2B-9B8C-47D82CD697D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8925E-43EA-4F8A-B224-A0CEF0C2376D}" srcId="{2C70FB68-0264-4A95-87B2-C6F90F97978F}" destId="{DBE5184B-3B4A-4371-882A-8EEB2421B651}" srcOrd="0" destOrd="0" parTransId="{2CD24E3F-FEAF-4A91-A202-726181FEE418}" sibTransId="{51FEF24E-732A-418F-A83F-4617E5D2EF14}"/>
    <dgm:cxn modelId="{E98C7B95-CF40-40B1-A18A-19BEB82A12B4}" type="presOf" srcId="{0C3D0BAF-BE1D-4B71-8879-F0BDA785B8CD}" destId="{4DE611A8-12F2-4AE8-A744-713DC62CB2B1}" srcOrd="0" destOrd="1" presId="urn:microsoft.com/office/officeart/2005/8/layout/vList2"/>
    <dgm:cxn modelId="{AB21DEC1-2677-41A9-B64D-B57AD5D82976}" type="presOf" srcId="{2C70FB68-0264-4A95-87B2-C6F90F97978F}" destId="{6030DAF6-3D98-46E0-A1AC-E7DBA9C895DC}" srcOrd="0" destOrd="0" presId="urn:microsoft.com/office/officeart/2005/8/layout/vList2"/>
    <dgm:cxn modelId="{801802A9-1E02-4B06-9D0F-EB7EB4F25544}" type="presOf" srcId="{2CE3038A-EBCC-44D7-85C0-553335B9D3DE}" destId="{B8189E55-7578-4E14-A44D-5F931B5A2664}" srcOrd="0" destOrd="0" presId="urn:microsoft.com/office/officeart/2005/8/layout/vList2"/>
    <dgm:cxn modelId="{15BC0A78-CEAD-473C-BA2F-4907E11695B0}" srcId="{6D4BC17C-C973-4B5E-9AB9-D4ADCC91709E}" destId="{E3EA5963-D528-4B2B-9B8C-47D82CD697D6}" srcOrd="3" destOrd="0" parTransId="{77B886D4-B235-403A-906A-5AE5AAA37DA2}" sibTransId="{C952990A-933F-41F0-8315-04707643A8E2}"/>
    <dgm:cxn modelId="{DC6BE2D5-5ECD-45BF-A204-609D9A520EAB}" type="presOf" srcId="{DBE5184B-3B4A-4371-882A-8EEB2421B651}" destId="{4DE611A8-12F2-4AE8-A744-713DC62CB2B1}" srcOrd="0" destOrd="0" presId="urn:microsoft.com/office/officeart/2005/8/layout/vList2"/>
    <dgm:cxn modelId="{688DFDF4-F33E-4E1A-9992-1E751E7F161D}" type="presOf" srcId="{620E688C-20C3-48B8-8C96-6E8736D1B245}" destId="{2BC85881-4985-4685-8125-5DB1F6FCC2CC}" srcOrd="0" destOrd="0" presId="urn:microsoft.com/office/officeart/2005/8/layout/vList2"/>
    <dgm:cxn modelId="{DFB694D3-D2CF-477F-9617-0F731CB37928}" type="presOf" srcId="{E3EA5963-D528-4B2B-9B8C-47D82CD697D6}" destId="{66FC1A36-EF4F-402D-9FB1-1CCC8DC342B7}" srcOrd="0" destOrd="0" presId="urn:microsoft.com/office/officeart/2005/8/layout/vList2"/>
    <dgm:cxn modelId="{FE0C5E26-FEF2-440B-A1B7-5BB4785756C7}" type="presOf" srcId="{A21DB52F-4EDA-4C02-8C30-5A2EB51FD1E2}" destId="{5C49EA9C-8750-474E-85B4-E2B9DFA83089}" srcOrd="0" destOrd="0" presId="urn:microsoft.com/office/officeart/2005/8/layout/vList2"/>
    <dgm:cxn modelId="{411BAA93-BB8B-48DF-AEA1-98B124C11C1F}" srcId="{300CB08F-1079-4F60-835A-F84473D63673}" destId="{8770CF99-ECA3-4D62-86FB-493F5A6E1367}" srcOrd="0" destOrd="0" parTransId="{A07C14C4-54B0-495B-84F2-7B95BB324F72}" sibTransId="{E681AE26-7C7B-4135-9B96-4B925DDE29E5}"/>
    <dgm:cxn modelId="{E6D66B8E-558A-4023-9A83-E92C07EA870D}" srcId="{E3EA5963-D528-4B2B-9B8C-47D82CD697D6}" destId="{620E688C-20C3-48B8-8C96-6E8736D1B245}" srcOrd="0" destOrd="0" parTransId="{0ECE286C-4C86-4207-9235-603312B00F47}" sibTransId="{AC6F4910-A37A-49B6-974B-78039423970C}"/>
    <dgm:cxn modelId="{5F62AA4B-C5AB-44E9-B9F1-E196BF9ABF7E}" srcId="{E3EA5963-D528-4B2B-9B8C-47D82CD697D6}" destId="{A3A7340B-4CB6-4B56-B41F-54E7D8D4C6E4}" srcOrd="2" destOrd="0" parTransId="{0D2A505A-DD95-41CE-BA71-351711A9EDFE}" sibTransId="{FE6FC213-D028-42B8-AE29-8E67A4934C8D}"/>
    <dgm:cxn modelId="{49C24C0A-4379-41AB-BB0F-2833CB8B4DCB}" srcId="{A21DB52F-4EDA-4C02-8C30-5A2EB51FD1E2}" destId="{2CE3038A-EBCC-44D7-85C0-553335B9D3DE}" srcOrd="0" destOrd="0" parTransId="{FABE9642-0BB5-4A01-BB40-62BDE3E22472}" sibTransId="{AC279BA0-BE73-4961-8D68-E25CC5DD5BB8}"/>
    <dgm:cxn modelId="{14A6F1A3-63AE-43C5-9BB6-503CEB237EB1}" type="presOf" srcId="{8770CF99-ECA3-4D62-86FB-493F5A6E1367}" destId="{13DA4BE4-290A-4F9D-B2E7-0228AE41FF34}" srcOrd="0" destOrd="0" presId="urn:microsoft.com/office/officeart/2005/8/layout/vList2"/>
    <dgm:cxn modelId="{1F40FB7D-C621-40CC-BF93-9B0C05721E0F}" type="presOf" srcId="{300CB08F-1079-4F60-835A-F84473D63673}" destId="{1E7BAA5E-8CE2-4421-91A9-F8B34FA29C4D}" srcOrd="0" destOrd="0" presId="urn:microsoft.com/office/officeart/2005/8/layout/vList2"/>
    <dgm:cxn modelId="{25561627-079A-47D3-A613-9D57FCBFBBC7}" srcId="{300CB08F-1079-4F60-835A-F84473D63673}" destId="{DA60D35F-79CC-4D0D-8EBB-D8BEFF1AC41D}" srcOrd="1" destOrd="0" parTransId="{3BD1A556-AF40-4DD0-99A6-6C29628CF007}" sibTransId="{F8D9016F-70EF-4FB8-A6B5-6C7743C01582}"/>
    <dgm:cxn modelId="{60E4E52E-4F1B-4FEF-A596-3F63BEC8915A}" type="presOf" srcId="{DA60D35F-79CC-4D0D-8EBB-D8BEFF1AC41D}" destId="{13DA4BE4-290A-4F9D-B2E7-0228AE41FF34}" srcOrd="0" destOrd="1" presId="urn:microsoft.com/office/officeart/2005/8/layout/vList2"/>
    <dgm:cxn modelId="{976C5A61-51C8-44EF-B1CD-EA0B273A16C6}" srcId="{2C70FB68-0264-4A95-87B2-C6F90F97978F}" destId="{0C3D0BAF-BE1D-4B71-8879-F0BDA785B8CD}" srcOrd="1" destOrd="0" parTransId="{69DE9F9D-7515-406A-AA47-3FD17DD48E09}" sibTransId="{401D36E9-CE6B-42A8-AE36-A201B900BA4C}"/>
    <dgm:cxn modelId="{B9C6519B-AACC-4EA9-B683-16D77B9774A2}" type="presOf" srcId="{8A4970F3-BC6E-43FA-B409-C0EFBA5A6072}" destId="{2BC85881-4985-4685-8125-5DB1F6FCC2CC}" srcOrd="0" destOrd="1" presId="urn:microsoft.com/office/officeart/2005/8/layout/vList2"/>
    <dgm:cxn modelId="{8684FAE0-7DAE-4E06-A535-62C89B515709}" srcId="{6D4BC17C-C973-4B5E-9AB9-D4ADCC91709E}" destId="{300CB08F-1079-4F60-835A-F84473D63673}" srcOrd="0" destOrd="0" parTransId="{8EA1718C-EBBB-4BAF-81F2-6C4BC3694CF6}" sibTransId="{72309267-F2A6-48E7-ACA9-123C29E375E2}"/>
    <dgm:cxn modelId="{8D65F20F-1421-4F62-9E53-06F44D4302F8}" srcId="{6D4BC17C-C973-4B5E-9AB9-D4ADCC91709E}" destId="{A21DB52F-4EDA-4C02-8C30-5A2EB51FD1E2}" srcOrd="1" destOrd="0" parTransId="{B15C276E-7B44-49A3-8BEB-686C32E2D979}" sibTransId="{C63FF0B6-19DE-4891-9B08-4A205780BB56}"/>
    <dgm:cxn modelId="{9B6481CC-984E-4AD4-97ED-39D35E2F7888}" type="presOf" srcId="{A3A7340B-4CB6-4B56-B41F-54E7D8D4C6E4}" destId="{2BC85881-4985-4685-8125-5DB1F6FCC2CC}" srcOrd="0" destOrd="2" presId="urn:microsoft.com/office/officeart/2005/8/layout/vList2"/>
    <dgm:cxn modelId="{07245C78-EC9B-41D8-9B42-DFEB7BDF2D40}" type="presOf" srcId="{6D4BC17C-C973-4B5E-9AB9-D4ADCC91709E}" destId="{DC53B85E-CC08-4D6D-BEB9-2E41AB40B21D}" srcOrd="0" destOrd="0" presId="urn:microsoft.com/office/officeart/2005/8/layout/vList2"/>
    <dgm:cxn modelId="{AE41E6B4-B912-4AC2-A143-B2AA361D3517}" srcId="{6D4BC17C-C973-4B5E-9AB9-D4ADCC91709E}" destId="{2C70FB68-0264-4A95-87B2-C6F90F97978F}" srcOrd="2" destOrd="0" parTransId="{393972AD-7DCD-474A-81AF-5249C7C2DE87}" sibTransId="{802A8645-5882-4495-80E0-182F190C80D8}"/>
    <dgm:cxn modelId="{AD878D9B-3AB1-4A62-8120-9107179CDE2D}" srcId="{E3EA5963-D528-4B2B-9B8C-47D82CD697D6}" destId="{8A4970F3-BC6E-43FA-B409-C0EFBA5A6072}" srcOrd="1" destOrd="0" parTransId="{F4F73D45-A57F-4346-84E9-2CB8BE6625AD}" sibTransId="{21DC8AED-F80E-4C8B-A548-69FFB5CA7544}"/>
    <dgm:cxn modelId="{D9AE99E2-460B-4DF1-BE6B-7B17F74B9CC3}" type="presParOf" srcId="{DC53B85E-CC08-4D6D-BEB9-2E41AB40B21D}" destId="{1E7BAA5E-8CE2-4421-91A9-F8B34FA29C4D}" srcOrd="0" destOrd="0" presId="urn:microsoft.com/office/officeart/2005/8/layout/vList2"/>
    <dgm:cxn modelId="{35E4952E-F5E2-4C8A-8F49-57C13311D066}" type="presParOf" srcId="{DC53B85E-CC08-4D6D-BEB9-2E41AB40B21D}" destId="{13DA4BE4-290A-4F9D-B2E7-0228AE41FF34}" srcOrd="1" destOrd="0" presId="urn:microsoft.com/office/officeart/2005/8/layout/vList2"/>
    <dgm:cxn modelId="{65B4C17E-1F25-4BD6-91F1-4875B6B8EE5E}" type="presParOf" srcId="{DC53B85E-CC08-4D6D-BEB9-2E41AB40B21D}" destId="{5C49EA9C-8750-474E-85B4-E2B9DFA83089}" srcOrd="2" destOrd="0" presId="urn:microsoft.com/office/officeart/2005/8/layout/vList2"/>
    <dgm:cxn modelId="{0503C695-9F7A-467F-9FC8-5DDFEC582A24}" type="presParOf" srcId="{DC53B85E-CC08-4D6D-BEB9-2E41AB40B21D}" destId="{B8189E55-7578-4E14-A44D-5F931B5A2664}" srcOrd="3" destOrd="0" presId="urn:microsoft.com/office/officeart/2005/8/layout/vList2"/>
    <dgm:cxn modelId="{5537098E-924C-41E7-9DFF-D8A62A568E06}" type="presParOf" srcId="{DC53B85E-CC08-4D6D-BEB9-2E41AB40B21D}" destId="{6030DAF6-3D98-46E0-A1AC-E7DBA9C895DC}" srcOrd="4" destOrd="0" presId="urn:microsoft.com/office/officeart/2005/8/layout/vList2"/>
    <dgm:cxn modelId="{1255D09E-F6D7-4174-A1E1-7BBEFD116FB6}" type="presParOf" srcId="{DC53B85E-CC08-4D6D-BEB9-2E41AB40B21D}" destId="{4DE611A8-12F2-4AE8-A744-713DC62CB2B1}" srcOrd="5" destOrd="0" presId="urn:microsoft.com/office/officeart/2005/8/layout/vList2"/>
    <dgm:cxn modelId="{7CD57F1C-8C3F-413B-B03B-D71CE4646D28}" type="presParOf" srcId="{DC53B85E-CC08-4D6D-BEB9-2E41AB40B21D}" destId="{66FC1A36-EF4F-402D-9FB1-1CCC8DC342B7}" srcOrd="6" destOrd="0" presId="urn:microsoft.com/office/officeart/2005/8/layout/vList2"/>
    <dgm:cxn modelId="{BD746848-FE7E-4F48-93AD-DE31063119A3}" type="presParOf" srcId="{DC53B85E-CC08-4D6D-BEB9-2E41AB40B21D}" destId="{2BC85881-4985-4685-8125-5DB1F6FCC2C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50184E-FEE4-4564-A281-3B90EA131DBF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2A7E6A-3F2D-446F-A3CD-0CDBAC2C6F8F}">
      <dgm:prSet phldrT="[Text]"/>
      <dgm:spPr/>
      <dgm:t>
        <a:bodyPr/>
        <a:lstStyle/>
        <a:p>
          <a:r>
            <a:rPr lang="en-US" dirty="0" smtClean="0"/>
            <a:t>Set 1</a:t>
          </a:r>
          <a:endParaRPr lang="en-US" dirty="0"/>
        </a:p>
      </dgm:t>
    </dgm:pt>
    <dgm:pt modelId="{A8F963D3-6B06-4420-8761-734F19486DE9}" type="parTrans" cxnId="{9E35C1D1-09FD-4B6E-BC80-F7F2F8BE7A3F}">
      <dgm:prSet/>
      <dgm:spPr/>
      <dgm:t>
        <a:bodyPr/>
        <a:lstStyle/>
        <a:p>
          <a:endParaRPr lang="en-US"/>
        </a:p>
      </dgm:t>
    </dgm:pt>
    <dgm:pt modelId="{9FAB6F7D-1BAA-44A7-92C6-E90E3630D5AD}" type="sibTrans" cxnId="{9E35C1D1-09FD-4B6E-BC80-F7F2F8BE7A3F}">
      <dgm:prSet/>
      <dgm:spPr/>
      <dgm:t>
        <a:bodyPr/>
        <a:lstStyle/>
        <a:p>
          <a:endParaRPr lang="en-US"/>
        </a:p>
      </dgm:t>
    </dgm:pt>
    <dgm:pt modelId="{A5DE81D3-CDCA-458A-95FF-4C67BD7DEE80}">
      <dgm:prSet phldrT="[Text]"/>
      <dgm:spPr/>
      <dgm:t>
        <a:bodyPr/>
        <a:lstStyle/>
        <a:p>
          <a:r>
            <a:rPr lang="en-US" dirty="0" smtClean="0"/>
            <a:t>1x5/8</a:t>
          </a:r>
          <a:endParaRPr lang="en-US" dirty="0"/>
        </a:p>
      </dgm:t>
    </dgm:pt>
    <dgm:pt modelId="{A6243F80-576F-440A-9523-CCC09B03910B}" type="parTrans" cxnId="{DB5A59DD-42F0-474A-B555-94829415E177}">
      <dgm:prSet/>
      <dgm:spPr/>
      <dgm:t>
        <a:bodyPr/>
        <a:lstStyle/>
        <a:p>
          <a:endParaRPr lang="en-US"/>
        </a:p>
      </dgm:t>
    </dgm:pt>
    <dgm:pt modelId="{0E40228B-18EC-4B94-ACC6-135BDBC79C32}" type="sibTrans" cxnId="{DB5A59DD-42F0-474A-B555-94829415E177}">
      <dgm:prSet/>
      <dgm:spPr/>
      <dgm:t>
        <a:bodyPr/>
        <a:lstStyle/>
        <a:p>
          <a:endParaRPr lang="en-US"/>
        </a:p>
      </dgm:t>
    </dgm:pt>
    <dgm:pt modelId="{0465D6F8-4EF9-4F95-953B-DBB0A975EB4A}">
      <dgm:prSet phldrT="[Text]"/>
      <dgm:spPr/>
      <dgm:t>
        <a:bodyPr/>
        <a:lstStyle/>
        <a:p>
          <a:r>
            <a:rPr lang="en-US" dirty="0" smtClean="0"/>
            <a:t>2x4/8</a:t>
          </a:r>
          <a:endParaRPr lang="en-US" dirty="0"/>
        </a:p>
      </dgm:t>
    </dgm:pt>
    <dgm:pt modelId="{DDF1496C-BF93-45FF-B102-BFA69919A715}" type="parTrans" cxnId="{81EEA65F-FE5F-4128-B7A8-40D8F23B9338}">
      <dgm:prSet/>
      <dgm:spPr/>
      <dgm:t>
        <a:bodyPr/>
        <a:lstStyle/>
        <a:p>
          <a:endParaRPr lang="en-US"/>
        </a:p>
      </dgm:t>
    </dgm:pt>
    <dgm:pt modelId="{418A1FE1-746A-4C1B-A5B9-6D8110650F44}" type="sibTrans" cxnId="{81EEA65F-FE5F-4128-B7A8-40D8F23B9338}">
      <dgm:prSet/>
      <dgm:spPr/>
      <dgm:t>
        <a:bodyPr/>
        <a:lstStyle/>
        <a:p>
          <a:endParaRPr lang="en-US"/>
        </a:p>
      </dgm:t>
    </dgm:pt>
    <dgm:pt modelId="{8F7DB3D1-85E4-4170-8AEF-6783333950C1}">
      <dgm:prSet phldrT="[Text]"/>
      <dgm:spPr/>
      <dgm:t>
        <a:bodyPr/>
        <a:lstStyle/>
        <a:p>
          <a:r>
            <a:rPr lang="en-US" dirty="0" smtClean="0"/>
            <a:t>Set 2</a:t>
          </a:r>
          <a:endParaRPr lang="en-US" dirty="0"/>
        </a:p>
      </dgm:t>
    </dgm:pt>
    <dgm:pt modelId="{519DF6D9-AEA5-4A9D-BADA-9ACA20724B73}" type="parTrans" cxnId="{02FA6DD7-1270-4120-8837-8690F6CCF300}">
      <dgm:prSet/>
      <dgm:spPr/>
      <dgm:t>
        <a:bodyPr/>
        <a:lstStyle/>
        <a:p>
          <a:endParaRPr lang="en-US"/>
        </a:p>
      </dgm:t>
    </dgm:pt>
    <dgm:pt modelId="{64E5523A-1123-4ED4-87FD-4AE92DB6C6E5}" type="sibTrans" cxnId="{02FA6DD7-1270-4120-8837-8690F6CCF300}">
      <dgm:prSet/>
      <dgm:spPr/>
      <dgm:t>
        <a:bodyPr/>
        <a:lstStyle/>
        <a:p>
          <a:endParaRPr lang="en-US"/>
        </a:p>
      </dgm:t>
    </dgm:pt>
    <dgm:pt modelId="{F2C2E00A-3425-4754-BEA5-CA4E6ACA5099}">
      <dgm:prSet phldrT="[Text]"/>
      <dgm:spPr/>
      <dgm:t>
        <a:bodyPr/>
        <a:lstStyle/>
        <a:p>
          <a:r>
            <a:rPr lang="en-US" dirty="0" smtClean="0"/>
            <a:t>1x5/8</a:t>
          </a:r>
          <a:endParaRPr lang="en-US" dirty="0"/>
        </a:p>
      </dgm:t>
    </dgm:pt>
    <dgm:pt modelId="{0AC56014-C420-4FE1-A07A-3F748D6140B0}" type="parTrans" cxnId="{0AED0BB4-5B15-4FC2-9DA5-2F2F91E820E7}">
      <dgm:prSet/>
      <dgm:spPr/>
      <dgm:t>
        <a:bodyPr/>
        <a:lstStyle/>
        <a:p>
          <a:endParaRPr lang="en-US"/>
        </a:p>
      </dgm:t>
    </dgm:pt>
    <dgm:pt modelId="{B86135C5-A3A6-45B3-82FD-1C0F93E59BD4}" type="sibTrans" cxnId="{0AED0BB4-5B15-4FC2-9DA5-2F2F91E820E7}">
      <dgm:prSet/>
      <dgm:spPr/>
      <dgm:t>
        <a:bodyPr/>
        <a:lstStyle/>
        <a:p>
          <a:endParaRPr lang="en-US"/>
        </a:p>
      </dgm:t>
    </dgm:pt>
    <dgm:pt modelId="{2F260574-1053-47CE-AE7F-69EAEC619AA1}">
      <dgm:prSet phldrT="[Text]"/>
      <dgm:spPr/>
      <dgm:t>
        <a:bodyPr/>
        <a:lstStyle/>
        <a:p>
          <a:r>
            <a:rPr lang="en-US" dirty="0" smtClean="0"/>
            <a:t>2x3/8</a:t>
          </a:r>
          <a:endParaRPr lang="en-US" dirty="0"/>
        </a:p>
      </dgm:t>
    </dgm:pt>
    <dgm:pt modelId="{38A98D78-61B9-45A8-8B83-F01F9B46F492}" type="parTrans" cxnId="{827F9AC0-3A24-4BB9-9E2A-43765EE5DD03}">
      <dgm:prSet/>
      <dgm:spPr/>
      <dgm:t>
        <a:bodyPr/>
        <a:lstStyle/>
        <a:p>
          <a:endParaRPr lang="en-US"/>
        </a:p>
      </dgm:t>
    </dgm:pt>
    <dgm:pt modelId="{B8898B4B-DACF-4E19-B103-21455E4306EB}" type="sibTrans" cxnId="{827F9AC0-3A24-4BB9-9E2A-43765EE5DD03}">
      <dgm:prSet/>
      <dgm:spPr/>
      <dgm:t>
        <a:bodyPr/>
        <a:lstStyle/>
        <a:p>
          <a:endParaRPr lang="en-US"/>
        </a:p>
      </dgm:t>
    </dgm:pt>
    <dgm:pt modelId="{18CB792D-6A3E-419F-B789-144E47B25E90}">
      <dgm:prSet/>
      <dgm:spPr/>
      <dgm:t>
        <a:bodyPr/>
        <a:lstStyle/>
        <a:p>
          <a:r>
            <a:rPr lang="en-US" dirty="0" smtClean="0"/>
            <a:t>Set 3</a:t>
          </a:r>
          <a:endParaRPr lang="en-US" dirty="0"/>
        </a:p>
      </dgm:t>
    </dgm:pt>
    <dgm:pt modelId="{5F047037-79BD-4B9A-8678-CFB833169647}" type="parTrans" cxnId="{74FE467C-D384-4B83-A248-D2EF0ABC1AC5}">
      <dgm:prSet/>
      <dgm:spPr/>
      <dgm:t>
        <a:bodyPr/>
        <a:lstStyle/>
        <a:p>
          <a:endParaRPr lang="en-US"/>
        </a:p>
      </dgm:t>
    </dgm:pt>
    <dgm:pt modelId="{FC68FC3B-BE29-4EC6-B2B5-4F2AC7407F8E}" type="sibTrans" cxnId="{74FE467C-D384-4B83-A248-D2EF0ABC1AC5}">
      <dgm:prSet/>
      <dgm:spPr/>
      <dgm:t>
        <a:bodyPr/>
        <a:lstStyle/>
        <a:p>
          <a:endParaRPr lang="en-US"/>
        </a:p>
      </dgm:t>
    </dgm:pt>
    <dgm:pt modelId="{729A3A3E-BA89-4B0E-9CEE-9D52F7284133}">
      <dgm:prSet/>
      <dgm:spPr/>
      <dgm:t>
        <a:bodyPr/>
        <a:lstStyle/>
        <a:p>
          <a:r>
            <a:rPr lang="en-US" dirty="0" smtClean="0"/>
            <a:t>3x3/8</a:t>
          </a:r>
          <a:endParaRPr lang="en-US" dirty="0"/>
        </a:p>
      </dgm:t>
    </dgm:pt>
    <dgm:pt modelId="{DB34D3B7-7CCD-45AB-A1B5-D9112E4E6D19}" type="parTrans" cxnId="{A60A6683-1679-4C52-B432-829124A452AA}">
      <dgm:prSet/>
      <dgm:spPr/>
      <dgm:t>
        <a:bodyPr/>
        <a:lstStyle/>
        <a:p>
          <a:endParaRPr lang="en-US"/>
        </a:p>
      </dgm:t>
    </dgm:pt>
    <dgm:pt modelId="{A2C2EE84-2CCE-4380-AB20-83C94BC003A4}" type="sibTrans" cxnId="{A60A6683-1679-4C52-B432-829124A452AA}">
      <dgm:prSet/>
      <dgm:spPr/>
      <dgm:t>
        <a:bodyPr/>
        <a:lstStyle/>
        <a:p>
          <a:endParaRPr lang="en-US"/>
        </a:p>
      </dgm:t>
    </dgm:pt>
    <dgm:pt modelId="{CF9C8091-3712-4481-89A4-F78054EF80FB}">
      <dgm:prSet/>
      <dgm:spPr/>
      <dgm:t>
        <a:bodyPr/>
        <a:lstStyle/>
        <a:p>
          <a:r>
            <a:rPr lang="en-US" dirty="0" smtClean="0"/>
            <a:t>4x2/8</a:t>
          </a:r>
          <a:endParaRPr lang="en-US" dirty="0"/>
        </a:p>
      </dgm:t>
    </dgm:pt>
    <dgm:pt modelId="{F70F17D2-DDD1-4D1F-9CDC-329452358ED0}" type="parTrans" cxnId="{70F24FCF-A851-44F7-BCB0-D812085295E7}">
      <dgm:prSet/>
      <dgm:spPr/>
      <dgm:t>
        <a:bodyPr/>
        <a:lstStyle/>
        <a:p>
          <a:endParaRPr lang="en-US"/>
        </a:p>
      </dgm:t>
    </dgm:pt>
    <dgm:pt modelId="{BED38C22-18DC-4C05-8DC1-3A438168FC58}" type="sibTrans" cxnId="{70F24FCF-A851-44F7-BCB0-D812085295E7}">
      <dgm:prSet/>
      <dgm:spPr/>
      <dgm:t>
        <a:bodyPr/>
        <a:lstStyle/>
        <a:p>
          <a:endParaRPr lang="en-US"/>
        </a:p>
      </dgm:t>
    </dgm:pt>
    <dgm:pt modelId="{599732BA-39A9-4B11-8EAF-3BBC88D3C249}">
      <dgm:prSet/>
      <dgm:spPr/>
      <dgm:t>
        <a:bodyPr/>
        <a:lstStyle/>
        <a:p>
          <a:r>
            <a:rPr lang="en-US" dirty="0" smtClean="0"/>
            <a:t>3x2/8</a:t>
          </a:r>
          <a:endParaRPr lang="en-US" dirty="0"/>
        </a:p>
      </dgm:t>
    </dgm:pt>
    <dgm:pt modelId="{0378D913-5053-4468-B79C-A80D835C0233}" type="parTrans" cxnId="{69071FAB-773F-4B07-A874-463EF846CC70}">
      <dgm:prSet/>
      <dgm:spPr/>
      <dgm:t>
        <a:bodyPr/>
        <a:lstStyle/>
        <a:p>
          <a:endParaRPr lang="en-US"/>
        </a:p>
      </dgm:t>
    </dgm:pt>
    <dgm:pt modelId="{3FFF65B1-1041-4BB3-9F58-EB268C691497}" type="sibTrans" cxnId="{69071FAB-773F-4B07-A874-463EF846CC70}">
      <dgm:prSet/>
      <dgm:spPr/>
      <dgm:t>
        <a:bodyPr/>
        <a:lstStyle/>
        <a:p>
          <a:endParaRPr lang="en-US"/>
        </a:p>
      </dgm:t>
    </dgm:pt>
    <dgm:pt modelId="{7D2F141D-31CF-406F-A131-3E0B24DFB76B}">
      <dgm:prSet/>
      <dgm:spPr/>
      <dgm:t>
        <a:bodyPr/>
        <a:lstStyle/>
        <a:p>
          <a:r>
            <a:rPr lang="en-US" dirty="0" smtClean="0"/>
            <a:t>1x4/8</a:t>
          </a:r>
          <a:endParaRPr lang="en-US" dirty="0"/>
        </a:p>
      </dgm:t>
    </dgm:pt>
    <dgm:pt modelId="{43F47400-5C30-4AAC-8670-44B0938CB596}" type="parTrans" cxnId="{74E423EA-56D3-41FD-9E12-33BEBF5DA9D6}">
      <dgm:prSet/>
      <dgm:spPr/>
      <dgm:t>
        <a:bodyPr/>
        <a:lstStyle/>
        <a:p>
          <a:endParaRPr lang="en-US"/>
        </a:p>
      </dgm:t>
    </dgm:pt>
    <dgm:pt modelId="{DE0F85B7-7510-455C-AFD8-D147219E649B}" type="sibTrans" cxnId="{74E423EA-56D3-41FD-9E12-33BEBF5DA9D6}">
      <dgm:prSet/>
      <dgm:spPr/>
      <dgm:t>
        <a:bodyPr/>
        <a:lstStyle/>
        <a:p>
          <a:endParaRPr lang="en-US"/>
        </a:p>
      </dgm:t>
    </dgm:pt>
    <dgm:pt modelId="{18FC7A77-D2A3-41EF-86AE-81084A0215C4}">
      <dgm:prSet/>
      <dgm:spPr/>
      <dgm:t>
        <a:bodyPr/>
        <a:lstStyle/>
        <a:p>
          <a:r>
            <a:rPr lang="en-US" dirty="0" smtClean="0"/>
            <a:t>2x3/8</a:t>
          </a:r>
          <a:endParaRPr lang="en-US" dirty="0"/>
        </a:p>
      </dgm:t>
    </dgm:pt>
    <dgm:pt modelId="{9D5B7E74-82BC-478B-8636-00080DEB2A70}" type="parTrans" cxnId="{C39DFA62-AF31-419D-AEE2-3C8DFDE9536C}">
      <dgm:prSet/>
      <dgm:spPr/>
      <dgm:t>
        <a:bodyPr/>
        <a:lstStyle/>
        <a:p>
          <a:endParaRPr lang="en-US"/>
        </a:p>
      </dgm:t>
    </dgm:pt>
    <dgm:pt modelId="{3AF0695E-3953-4532-B64B-DE00E1FACC18}" type="sibTrans" cxnId="{C39DFA62-AF31-419D-AEE2-3C8DFDE9536C}">
      <dgm:prSet/>
      <dgm:spPr/>
      <dgm:t>
        <a:bodyPr/>
        <a:lstStyle/>
        <a:p>
          <a:endParaRPr lang="en-US"/>
        </a:p>
      </dgm:t>
    </dgm:pt>
    <dgm:pt modelId="{47801FFB-994E-4CCC-AD30-ACF44C037803}">
      <dgm:prSet/>
      <dgm:spPr/>
      <dgm:t>
        <a:bodyPr/>
        <a:lstStyle/>
        <a:p>
          <a:r>
            <a:rPr lang="en-US" dirty="0" smtClean="0"/>
            <a:t>3x2/8</a:t>
          </a:r>
          <a:endParaRPr lang="en-US" dirty="0"/>
        </a:p>
      </dgm:t>
    </dgm:pt>
    <dgm:pt modelId="{E90DE98E-5BBE-46AA-81E0-58DB2ECD6688}" type="parTrans" cxnId="{0E57F933-9A9F-49E0-BBF5-1A84FCD0070F}">
      <dgm:prSet/>
      <dgm:spPr/>
      <dgm:t>
        <a:bodyPr/>
        <a:lstStyle/>
        <a:p>
          <a:endParaRPr lang="en-US"/>
        </a:p>
      </dgm:t>
    </dgm:pt>
    <dgm:pt modelId="{F20D6E2E-3BB7-42F5-96B3-46E521319203}" type="sibTrans" cxnId="{0E57F933-9A9F-49E0-BBF5-1A84FCD0070F}">
      <dgm:prSet/>
      <dgm:spPr/>
      <dgm:t>
        <a:bodyPr/>
        <a:lstStyle/>
        <a:p>
          <a:endParaRPr lang="en-US"/>
        </a:p>
      </dgm:t>
    </dgm:pt>
    <dgm:pt modelId="{3128D91D-1749-4492-8F40-86EA6401D43D}" type="pres">
      <dgm:prSet presAssocID="{0050184E-FEE4-4564-A281-3B90EA131D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7D1DC02-2C34-4E1E-B888-04C079C84766}" type="pres">
      <dgm:prSet presAssocID="{102A7E6A-3F2D-446F-A3CD-0CDBAC2C6F8F}" presName="posSpace" presStyleCnt="0"/>
      <dgm:spPr/>
      <dgm:t>
        <a:bodyPr/>
        <a:lstStyle/>
        <a:p>
          <a:endParaRPr lang="en-US"/>
        </a:p>
      </dgm:t>
    </dgm:pt>
    <dgm:pt modelId="{83114E3A-CA54-45A7-97E8-F935EAD9DFD2}" type="pres">
      <dgm:prSet presAssocID="{102A7E6A-3F2D-446F-A3CD-0CDBAC2C6F8F}" presName="vertFlow" presStyleCnt="0"/>
      <dgm:spPr/>
      <dgm:t>
        <a:bodyPr/>
        <a:lstStyle/>
        <a:p>
          <a:endParaRPr lang="en-US"/>
        </a:p>
      </dgm:t>
    </dgm:pt>
    <dgm:pt modelId="{9D87ED4C-FC67-4DD0-85D1-80A7252B532C}" type="pres">
      <dgm:prSet presAssocID="{102A7E6A-3F2D-446F-A3CD-0CDBAC2C6F8F}" presName="topSpace" presStyleCnt="0"/>
      <dgm:spPr/>
      <dgm:t>
        <a:bodyPr/>
        <a:lstStyle/>
        <a:p>
          <a:endParaRPr lang="en-US"/>
        </a:p>
      </dgm:t>
    </dgm:pt>
    <dgm:pt modelId="{5547B530-1F53-4AD2-ADCB-4EC19A18EA39}" type="pres">
      <dgm:prSet presAssocID="{102A7E6A-3F2D-446F-A3CD-0CDBAC2C6F8F}" presName="firstComp" presStyleCnt="0"/>
      <dgm:spPr/>
      <dgm:t>
        <a:bodyPr/>
        <a:lstStyle/>
        <a:p>
          <a:endParaRPr lang="en-US"/>
        </a:p>
      </dgm:t>
    </dgm:pt>
    <dgm:pt modelId="{230EFFE2-84B5-42D9-974D-BB2F8538D062}" type="pres">
      <dgm:prSet presAssocID="{102A7E6A-3F2D-446F-A3CD-0CDBAC2C6F8F}" presName="firstChild" presStyleLbl="bgAccFollowNode1" presStyleIdx="0" presStyleCnt="10"/>
      <dgm:spPr/>
      <dgm:t>
        <a:bodyPr/>
        <a:lstStyle/>
        <a:p>
          <a:endParaRPr lang="en-US"/>
        </a:p>
      </dgm:t>
    </dgm:pt>
    <dgm:pt modelId="{11F6E7B5-B72B-4C0B-82AA-D84B9BA816C6}" type="pres">
      <dgm:prSet presAssocID="{102A7E6A-3F2D-446F-A3CD-0CDBAC2C6F8F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E7316-2635-4364-B778-D21EF26066A7}" type="pres">
      <dgm:prSet presAssocID="{0465D6F8-4EF9-4F95-953B-DBB0A975EB4A}" presName="comp" presStyleCnt="0"/>
      <dgm:spPr/>
      <dgm:t>
        <a:bodyPr/>
        <a:lstStyle/>
        <a:p>
          <a:endParaRPr lang="en-US"/>
        </a:p>
      </dgm:t>
    </dgm:pt>
    <dgm:pt modelId="{8BF4AB83-124C-4F90-9408-74C901E38419}" type="pres">
      <dgm:prSet presAssocID="{0465D6F8-4EF9-4F95-953B-DBB0A975EB4A}" presName="child" presStyleLbl="bgAccFollowNode1" presStyleIdx="1" presStyleCnt="10"/>
      <dgm:spPr/>
      <dgm:t>
        <a:bodyPr/>
        <a:lstStyle/>
        <a:p>
          <a:endParaRPr lang="en-US"/>
        </a:p>
      </dgm:t>
    </dgm:pt>
    <dgm:pt modelId="{BC369DE7-C7DF-4725-BB3D-E977E0B7C7AD}" type="pres">
      <dgm:prSet presAssocID="{0465D6F8-4EF9-4F95-953B-DBB0A975EB4A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A9324-9C5A-4201-B6E4-106CE947E952}" type="pres">
      <dgm:prSet presAssocID="{729A3A3E-BA89-4B0E-9CEE-9D52F7284133}" presName="comp" presStyleCnt="0"/>
      <dgm:spPr/>
      <dgm:t>
        <a:bodyPr/>
        <a:lstStyle/>
        <a:p>
          <a:endParaRPr lang="en-US"/>
        </a:p>
      </dgm:t>
    </dgm:pt>
    <dgm:pt modelId="{C2AFEAA7-6530-464C-8C62-B19A743CDC36}" type="pres">
      <dgm:prSet presAssocID="{729A3A3E-BA89-4B0E-9CEE-9D52F7284133}" presName="child" presStyleLbl="bgAccFollowNode1" presStyleIdx="2" presStyleCnt="10"/>
      <dgm:spPr/>
      <dgm:t>
        <a:bodyPr/>
        <a:lstStyle/>
        <a:p>
          <a:endParaRPr lang="en-US"/>
        </a:p>
      </dgm:t>
    </dgm:pt>
    <dgm:pt modelId="{D1EE5E34-5308-462A-9A39-689F8C68ED74}" type="pres">
      <dgm:prSet presAssocID="{729A3A3E-BA89-4B0E-9CEE-9D52F7284133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7B1CF-7640-4308-A0E0-F6BD68E0974D}" type="pres">
      <dgm:prSet presAssocID="{CF9C8091-3712-4481-89A4-F78054EF80FB}" presName="comp" presStyleCnt="0"/>
      <dgm:spPr/>
      <dgm:t>
        <a:bodyPr/>
        <a:lstStyle/>
        <a:p>
          <a:endParaRPr lang="en-US"/>
        </a:p>
      </dgm:t>
    </dgm:pt>
    <dgm:pt modelId="{C0832CE8-BF81-4971-8896-A720A2672AAE}" type="pres">
      <dgm:prSet presAssocID="{CF9C8091-3712-4481-89A4-F78054EF80FB}" presName="child" presStyleLbl="bgAccFollowNode1" presStyleIdx="3" presStyleCnt="10"/>
      <dgm:spPr/>
      <dgm:t>
        <a:bodyPr/>
        <a:lstStyle/>
        <a:p>
          <a:endParaRPr lang="en-US"/>
        </a:p>
      </dgm:t>
    </dgm:pt>
    <dgm:pt modelId="{FFEC9A8A-95E5-47D3-8FB6-CA72B5F5DD0D}" type="pres">
      <dgm:prSet presAssocID="{CF9C8091-3712-4481-89A4-F78054EF80FB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98FDC-6EF8-4A5A-B8B0-F3FF1EBB4501}" type="pres">
      <dgm:prSet presAssocID="{102A7E6A-3F2D-446F-A3CD-0CDBAC2C6F8F}" presName="negSpace" presStyleCnt="0"/>
      <dgm:spPr/>
      <dgm:t>
        <a:bodyPr/>
        <a:lstStyle/>
        <a:p>
          <a:endParaRPr lang="en-US"/>
        </a:p>
      </dgm:t>
    </dgm:pt>
    <dgm:pt modelId="{1CF2C4B6-E7D6-48F3-BDF0-C5EE20643EB7}" type="pres">
      <dgm:prSet presAssocID="{102A7E6A-3F2D-446F-A3CD-0CDBAC2C6F8F}" presName="circle" presStyleLbl="node1" presStyleIdx="0" presStyleCnt="3"/>
      <dgm:spPr/>
      <dgm:t>
        <a:bodyPr/>
        <a:lstStyle/>
        <a:p>
          <a:endParaRPr lang="en-US"/>
        </a:p>
      </dgm:t>
    </dgm:pt>
    <dgm:pt modelId="{4E780F63-F1F0-48DD-90D1-99FCA9A22BB3}" type="pres">
      <dgm:prSet presAssocID="{9FAB6F7D-1BAA-44A7-92C6-E90E3630D5AD}" presName="transSpace" presStyleCnt="0"/>
      <dgm:spPr/>
      <dgm:t>
        <a:bodyPr/>
        <a:lstStyle/>
        <a:p>
          <a:endParaRPr lang="en-US"/>
        </a:p>
      </dgm:t>
    </dgm:pt>
    <dgm:pt modelId="{A22344B9-D490-4481-8F55-FBC3A627C16A}" type="pres">
      <dgm:prSet presAssocID="{8F7DB3D1-85E4-4170-8AEF-6783333950C1}" presName="posSpace" presStyleCnt="0"/>
      <dgm:spPr/>
      <dgm:t>
        <a:bodyPr/>
        <a:lstStyle/>
        <a:p>
          <a:endParaRPr lang="en-US"/>
        </a:p>
      </dgm:t>
    </dgm:pt>
    <dgm:pt modelId="{F55A26D6-339F-4044-A7C2-CEA54F1CB12F}" type="pres">
      <dgm:prSet presAssocID="{8F7DB3D1-85E4-4170-8AEF-6783333950C1}" presName="vertFlow" presStyleCnt="0"/>
      <dgm:spPr/>
      <dgm:t>
        <a:bodyPr/>
        <a:lstStyle/>
        <a:p>
          <a:endParaRPr lang="en-US"/>
        </a:p>
      </dgm:t>
    </dgm:pt>
    <dgm:pt modelId="{75F11EEC-6310-44F6-87BD-5E0A38FF18C3}" type="pres">
      <dgm:prSet presAssocID="{8F7DB3D1-85E4-4170-8AEF-6783333950C1}" presName="topSpace" presStyleCnt="0"/>
      <dgm:spPr/>
      <dgm:t>
        <a:bodyPr/>
        <a:lstStyle/>
        <a:p>
          <a:endParaRPr lang="en-US"/>
        </a:p>
      </dgm:t>
    </dgm:pt>
    <dgm:pt modelId="{6BEC8472-D034-4693-89F3-8A19AA0F1D48}" type="pres">
      <dgm:prSet presAssocID="{8F7DB3D1-85E4-4170-8AEF-6783333950C1}" presName="firstComp" presStyleCnt="0"/>
      <dgm:spPr/>
      <dgm:t>
        <a:bodyPr/>
        <a:lstStyle/>
        <a:p>
          <a:endParaRPr lang="en-US"/>
        </a:p>
      </dgm:t>
    </dgm:pt>
    <dgm:pt modelId="{78A2942A-D5FA-4386-8AB4-8353D78050A9}" type="pres">
      <dgm:prSet presAssocID="{8F7DB3D1-85E4-4170-8AEF-6783333950C1}" presName="firstChild" presStyleLbl="bgAccFollowNode1" presStyleIdx="4" presStyleCnt="10"/>
      <dgm:spPr/>
      <dgm:t>
        <a:bodyPr/>
        <a:lstStyle/>
        <a:p>
          <a:endParaRPr lang="en-US"/>
        </a:p>
      </dgm:t>
    </dgm:pt>
    <dgm:pt modelId="{A3A28FA3-628D-4472-B12C-13DAB7177AC5}" type="pres">
      <dgm:prSet presAssocID="{8F7DB3D1-85E4-4170-8AEF-6783333950C1}" presName="first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1080B-9F5D-4B57-9177-055667C1CCD5}" type="pres">
      <dgm:prSet presAssocID="{2F260574-1053-47CE-AE7F-69EAEC619AA1}" presName="comp" presStyleCnt="0"/>
      <dgm:spPr/>
      <dgm:t>
        <a:bodyPr/>
        <a:lstStyle/>
        <a:p>
          <a:endParaRPr lang="en-US"/>
        </a:p>
      </dgm:t>
    </dgm:pt>
    <dgm:pt modelId="{06944DA7-B570-4736-9416-BCDC43C85319}" type="pres">
      <dgm:prSet presAssocID="{2F260574-1053-47CE-AE7F-69EAEC619AA1}" presName="child" presStyleLbl="bgAccFollowNode1" presStyleIdx="5" presStyleCnt="10"/>
      <dgm:spPr/>
      <dgm:t>
        <a:bodyPr/>
        <a:lstStyle/>
        <a:p>
          <a:endParaRPr lang="en-US"/>
        </a:p>
      </dgm:t>
    </dgm:pt>
    <dgm:pt modelId="{8466D5D3-C315-4E8C-8DE3-B6B13B94098A}" type="pres">
      <dgm:prSet presAssocID="{2F260574-1053-47CE-AE7F-69EAEC619AA1}" presName="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4653B-AA00-4A7F-B8C0-AE3BFC2B618A}" type="pres">
      <dgm:prSet presAssocID="{599732BA-39A9-4B11-8EAF-3BBC88D3C249}" presName="comp" presStyleCnt="0"/>
      <dgm:spPr/>
      <dgm:t>
        <a:bodyPr/>
        <a:lstStyle/>
        <a:p>
          <a:endParaRPr lang="en-US"/>
        </a:p>
      </dgm:t>
    </dgm:pt>
    <dgm:pt modelId="{0B87D55D-8DC2-4CB8-9F39-683317C36CBE}" type="pres">
      <dgm:prSet presAssocID="{599732BA-39A9-4B11-8EAF-3BBC88D3C249}" presName="child" presStyleLbl="bgAccFollowNode1" presStyleIdx="6" presStyleCnt="10"/>
      <dgm:spPr/>
      <dgm:t>
        <a:bodyPr/>
        <a:lstStyle/>
        <a:p>
          <a:endParaRPr lang="en-US"/>
        </a:p>
      </dgm:t>
    </dgm:pt>
    <dgm:pt modelId="{AE043987-6A23-467F-B0ED-EE1128EA5650}" type="pres">
      <dgm:prSet presAssocID="{599732BA-39A9-4B11-8EAF-3BBC88D3C249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D5E23-C174-45EE-8C1D-228CE251573B}" type="pres">
      <dgm:prSet presAssocID="{8F7DB3D1-85E4-4170-8AEF-6783333950C1}" presName="negSpace" presStyleCnt="0"/>
      <dgm:spPr/>
      <dgm:t>
        <a:bodyPr/>
        <a:lstStyle/>
        <a:p>
          <a:endParaRPr lang="en-US"/>
        </a:p>
      </dgm:t>
    </dgm:pt>
    <dgm:pt modelId="{93B8D12B-2DBB-4066-B01B-6D844F0EAC65}" type="pres">
      <dgm:prSet presAssocID="{8F7DB3D1-85E4-4170-8AEF-6783333950C1}" presName="circle" presStyleLbl="node1" presStyleIdx="1" presStyleCnt="3"/>
      <dgm:spPr/>
      <dgm:t>
        <a:bodyPr/>
        <a:lstStyle/>
        <a:p>
          <a:endParaRPr lang="en-US"/>
        </a:p>
      </dgm:t>
    </dgm:pt>
    <dgm:pt modelId="{1DD0ACBE-0A5B-4A33-8EE9-0B75C6091A3B}" type="pres">
      <dgm:prSet presAssocID="{64E5523A-1123-4ED4-87FD-4AE92DB6C6E5}" presName="transSpace" presStyleCnt="0"/>
      <dgm:spPr/>
      <dgm:t>
        <a:bodyPr/>
        <a:lstStyle/>
        <a:p>
          <a:endParaRPr lang="en-US"/>
        </a:p>
      </dgm:t>
    </dgm:pt>
    <dgm:pt modelId="{0AEED565-5275-4BB8-BD5B-9D65AA664478}" type="pres">
      <dgm:prSet presAssocID="{18CB792D-6A3E-419F-B789-144E47B25E90}" presName="posSpace" presStyleCnt="0"/>
      <dgm:spPr/>
      <dgm:t>
        <a:bodyPr/>
        <a:lstStyle/>
        <a:p>
          <a:endParaRPr lang="en-US"/>
        </a:p>
      </dgm:t>
    </dgm:pt>
    <dgm:pt modelId="{BD66E23F-6CC0-4238-9FA1-6D878BBBE014}" type="pres">
      <dgm:prSet presAssocID="{18CB792D-6A3E-419F-B789-144E47B25E90}" presName="vertFlow" presStyleCnt="0"/>
      <dgm:spPr/>
      <dgm:t>
        <a:bodyPr/>
        <a:lstStyle/>
        <a:p>
          <a:endParaRPr lang="en-US"/>
        </a:p>
      </dgm:t>
    </dgm:pt>
    <dgm:pt modelId="{675775C4-A9FB-4EA1-80A2-C6226835434E}" type="pres">
      <dgm:prSet presAssocID="{18CB792D-6A3E-419F-B789-144E47B25E90}" presName="topSpace" presStyleCnt="0"/>
      <dgm:spPr/>
      <dgm:t>
        <a:bodyPr/>
        <a:lstStyle/>
        <a:p>
          <a:endParaRPr lang="en-US"/>
        </a:p>
      </dgm:t>
    </dgm:pt>
    <dgm:pt modelId="{19D48CA7-50E2-4531-A6CD-C10A3B400468}" type="pres">
      <dgm:prSet presAssocID="{18CB792D-6A3E-419F-B789-144E47B25E90}" presName="firstComp" presStyleCnt="0"/>
      <dgm:spPr/>
      <dgm:t>
        <a:bodyPr/>
        <a:lstStyle/>
        <a:p>
          <a:endParaRPr lang="en-US"/>
        </a:p>
      </dgm:t>
    </dgm:pt>
    <dgm:pt modelId="{E4331FFD-12BD-4DBE-9F57-F9631D923A58}" type="pres">
      <dgm:prSet presAssocID="{18CB792D-6A3E-419F-B789-144E47B25E90}" presName="firstChild" presStyleLbl="bgAccFollowNode1" presStyleIdx="7" presStyleCnt="10"/>
      <dgm:spPr/>
      <dgm:t>
        <a:bodyPr/>
        <a:lstStyle/>
        <a:p>
          <a:endParaRPr lang="en-US"/>
        </a:p>
      </dgm:t>
    </dgm:pt>
    <dgm:pt modelId="{67EDE343-45AC-4B24-B716-C4A5FCF28753}" type="pres">
      <dgm:prSet presAssocID="{18CB792D-6A3E-419F-B789-144E47B25E90}" presName="first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6B207-EA81-4E87-927F-B38F8382136D}" type="pres">
      <dgm:prSet presAssocID="{18FC7A77-D2A3-41EF-86AE-81084A0215C4}" presName="comp" presStyleCnt="0"/>
      <dgm:spPr/>
      <dgm:t>
        <a:bodyPr/>
        <a:lstStyle/>
        <a:p>
          <a:endParaRPr lang="en-US"/>
        </a:p>
      </dgm:t>
    </dgm:pt>
    <dgm:pt modelId="{FF84D171-17E8-43A6-B106-7F91F559DFF6}" type="pres">
      <dgm:prSet presAssocID="{18FC7A77-D2A3-41EF-86AE-81084A0215C4}" presName="child" presStyleLbl="bgAccFollowNode1" presStyleIdx="8" presStyleCnt="10"/>
      <dgm:spPr/>
      <dgm:t>
        <a:bodyPr/>
        <a:lstStyle/>
        <a:p>
          <a:endParaRPr lang="en-US"/>
        </a:p>
      </dgm:t>
    </dgm:pt>
    <dgm:pt modelId="{500B4944-F5E8-46E0-9AB1-20E28077C1AD}" type="pres">
      <dgm:prSet presAssocID="{18FC7A77-D2A3-41EF-86AE-81084A0215C4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A9424-4413-48F0-8F91-5433FBA1D292}" type="pres">
      <dgm:prSet presAssocID="{47801FFB-994E-4CCC-AD30-ACF44C037803}" presName="comp" presStyleCnt="0"/>
      <dgm:spPr/>
      <dgm:t>
        <a:bodyPr/>
        <a:lstStyle/>
        <a:p>
          <a:endParaRPr lang="en-US"/>
        </a:p>
      </dgm:t>
    </dgm:pt>
    <dgm:pt modelId="{B8D8C762-EA22-4A6C-8DD4-5EB0D2DBBA7E}" type="pres">
      <dgm:prSet presAssocID="{47801FFB-994E-4CCC-AD30-ACF44C037803}" presName="child" presStyleLbl="bgAccFollowNode1" presStyleIdx="9" presStyleCnt="10"/>
      <dgm:spPr/>
      <dgm:t>
        <a:bodyPr/>
        <a:lstStyle/>
        <a:p>
          <a:endParaRPr lang="en-US"/>
        </a:p>
      </dgm:t>
    </dgm:pt>
    <dgm:pt modelId="{B0F0D59F-07FD-4687-95ED-3D48AC6F5464}" type="pres">
      <dgm:prSet presAssocID="{47801FFB-994E-4CCC-AD30-ACF44C037803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C1C52-DA75-4D00-AFA6-4652A2F2CBE3}" type="pres">
      <dgm:prSet presAssocID="{18CB792D-6A3E-419F-B789-144E47B25E90}" presName="negSpace" presStyleCnt="0"/>
      <dgm:spPr/>
      <dgm:t>
        <a:bodyPr/>
        <a:lstStyle/>
        <a:p>
          <a:endParaRPr lang="en-US"/>
        </a:p>
      </dgm:t>
    </dgm:pt>
    <dgm:pt modelId="{1AC23B41-0D2F-46E9-9C5E-D6FE7567E9B6}" type="pres">
      <dgm:prSet presAssocID="{18CB792D-6A3E-419F-B789-144E47B25E90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C42C893-79C9-4B8B-9E87-64B5CD9F81A1}" type="presOf" srcId="{47801FFB-994E-4CCC-AD30-ACF44C037803}" destId="{B8D8C762-EA22-4A6C-8DD4-5EB0D2DBBA7E}" srcOrd="0" destOrd="0" presId="urn:microsoft.com/office/officeart/2005/8/layout/hList9"/>
    <dgm:cxn modelId="{02FA6DD7-1270-4120-8837-8690F6CCF300}" srcId="{0050184E-FEE4-4564-A281-3B90EA131DBF}" destId="{8F7DB3D1-85E4-4170-8AEF-6783333950C1}" srcOrd="1" destOrd="0" parTransId="{519DF6D9-AEA5-4A9D-BADA-9ACA20724B73}" sibTransId="{64E5523A-1123-4ED4-87FD-4AE92DB6C6E5}"/>
    <dgm:cxn modelId="{A60A6683-1679-4C52-B432-829124A452AA}" srcId="{102A7E6A-3F2D-446F-A3CD-0CDBAC2C6F8F}" destId="{729A3A3E-BA89-4B0E-9CEE-9D52F7284133}" srcOrd="2" destOrd="0" parTransId="{DB34D3B7-7CCD-45AB-A1B5-D9112E4E6D19}" sibTransId="{A2C2EE84-2CCE-4380-AB20-83C94BC003A4}"/>
    <dgm:cxn modelId="{F08269AF-74F2-4419-81DD-56326F39CE18}" type="presOf" srcId="{0465D6F8-4EF9-4F95-953B-DBB0A975EB4A}" destId="{8BF4AB83-124C-4F90-9408-74C901E38419}" srcOrd="0" destOrd="0" presId="urn:microsoft.com/office/officeart/2005/8/layout/hList9"/>
    <dgm:cxn modelId="{5CD19652-9FFF-4061-B6C4-858E66240E52}" type="presOf" srcId="{729A3A3E-BA89-4B0E-9CEE-9D52F7284133}" destId="{C2AFEAA7-6530-464C-8C62-B19A743CDC36}" srcOrd="0" destOrd="0" presId="urn:microsoft.com/office/officeart/2005/8/layout/hList9"/>
    <dgm:cxn modelId="{9E35C1D1-09FD-4B6E-BC80-F7F2F8BE7A3F}" srcId="{0050184E-FEE4-4564-A281-3B90EA131DBF}" destId="{102A7E6A-3F2D-446F-A3CD-0CDBAC2C6F8F}" srcOrd="0" destOrd="0" parTransId="{A8F963D3-6B06-4420-8761-734F19486DE9}" sibTransId="{9FAB6F7D-1BAA-44A7-92C6-E90E3630D5AD}"/>
    <dgm:cxn modelId="{0E57F933-9A9F-49E0-BBF5-1A84FCD0070F}" srcId="{18CB792D-6A3E-419F-B789-144E47B25E90}" destId="{47801FFB-994E-4CCC-AD30-ACF44C037803}" srcOrd="2" destOrd="0" parTransId="{E90DE98E-5BBE-46AA-81E0-58DB2ECD6688}" sibTransId="{F20D6E2E-3BB7-42F5-96B3-46E521319203}"/>
    <dgm:cxn modelId="{B4BAA544-18BC-44E9-872E-3EC1031D2B6D}" type="presOf" srcId="{2F260574-1053-47CE-AE7F-69EAEC619AA1}" destId="{06944DA7-B570-4736-9416-BCDC43C85319}" srcOrd="0" destOrd="0" presId="urn:microsoft.com/office/officeart/2005/8/layout/hList9"/>
    <dgm:cxn modelId="{807A4613-CB88-415B-8C6A-F5B85F3DED60}" type="presOf" srcId="{729A3A3E-BA89-4B0E-9CEE-9D52F7284133}" destId="{D1EE5E34-5308-462A-9A39-689F8C68ED74}" srcOrd="1" destOrd="0" presId="urn:microsoft.com/office/officeart/2005/8/layout/hList9"/>
    <dgm:cxn modelId="{81EEA65F-FE5F-4128-B7A8-40D8F23B9338}" srcId="{102A7E6A-3F2D-446F-A3CD-0CDBAC2C6F8F}" destId="{0465D6F8-4EF9-4F95-953B-DBB0A975EB4A}" srcOrd="1" destOrd="0" parTransId="{DDF1496C-BF93-45FF-B102-BFA69919A715}" sibTransId="{418A1FE1-746A-4C1B-A5B9-6D8110650F44}"/>
    <dgm:cxn modelId="{17CC938C-A4D8-45F4-8BF1-2B6725B15227}" type="presOf" srcId="{102A7E6A-3F2D-446F-A3CD-0CDBAC2C6F8F}" destId="{1CF2C4B6-E7D6-48F3-BDF0-C5EE20643EB7}" srcOrd="0" destOrd="0" presId="urn:microsoft.com/office/officeart/2005/8/layout/hList9"/>
    <dgm:cxn modelId="{7E13E956-6F1F-4083-8F4A-6F15CABDBC0F}" type="presOf" srcId="{CF9C8091-3712-4481-89A4-F78054EF80FB}" destId="{FFEC9A8A-95E5-47D3-8FB6-CA72B5F5DD0D}" srcOrd="1" destOrd="0" presId="urn:microsoft.com/office/officeart/2005/8/layout/hList9"/>
    <dgm:cxn modelId="{CDC1826D-D1E8-48C9-BEE4-A4394AB63508}" type="presOf" srcId="{7D2F141D-31CF-406F-A131-3E0B24DFB76B}" destId="{67EDE343-45AC-4B24-B716-C4A5FCF28753}" srcOrd="1" destOrd="0" presId="urn:microsoft.com/office/officeart/2005/8/layout/hList9"/>
    <dgm:cxn modelId="{DB5A59DD-42F0-474A-B555-94829415E177}" srcId="{102A7E6A-3F2D-446F-A3CD-0CDBAC2C6F8F}" destId="{A5DE81D3-CDCA-458A-95FF-4C67BD7DEE80}" srcOrd="0" destOrd="0" parTransId="{A6243F80-576F-440A-9523-CCC09B03910B}" sibTransId="{0E40228B-18EC-4B94-ACC6-135BDBC79C32}"/>
    <dgm:cxn modelId="{C39DFA62-AF31-419D-AEE2-3C8DFDE9536C}" srcId="{18CB792D-6A3E-419F-B789-144E47B25E90}" destId="{18FC7A77-D2A3-41EF-86AE-81084A0215C4}" srcOrd="1" destOrd="0" parTransId="{9D5B7E74-82BC-478B-8636-00080DEB2A70}" sibTransId="{3AF0695E-3953-4532-B64B-DE00E1FACC18}"/>
    <dgm:cxn modelId="{D4CC9D08-FDF7-4EB4-B37F-ADF8E319D335}" type="presOf" srcId="{599732BA-39A9-4B11-8EAF-3BBC88D3C249}" destId="{0B87D55D-8DC2-4CB8-9F39-683317C36CBE}" srcOrd="0" destOrd="0" presId="urn:microsoft.com/office/officeart/2005/8/layout/hList9"/>
    <dgm:cxn modelId="{7DF9CD76-F609-4692-8497-43426ED0C9A2}" type="presOf" srcId="{47801FFB-994E-4CCC-AD30-ACF44C037803}" destId="{B0F0D59F-07FD-4687-95ED-3D48AC6F5464}" srcOrd="1" destOrd="0" presId="urn:microsoft.com/office/officeart/2005/8/layout/hList9"/>
    <dgm:cxn modelId="{74FE467C-D384-4B83-A248-D2EF0ABC1AC5}" srcId="{0050184E-FEE4-4564-A281-3B90EA131DBF}" destId="{18CB792D-6A3E-419F-B789-144E47B25E90}" srcOrd="2" destOrd="0" parTransId="{5F047037-79BD-4B9A-8678-CFB833169647}" sibTransId="{FC68FC3B-BE29-4EC6-B2B5-4F2AC7407F8E}"/>
    <dgm:cxn modelId="{C5F13268-D8A6-4F6D-BE2D-C5129AF9D3D7}" type="presOf" srcId="{0050184E-FEE4-4564-A281-3B90EA131DBF}" destId="{3128D91D-1749-4492-8F40-86EA6401D43D}" srcOrd="0" destOrd="0" presId="urn:microsoft.com/office/officeart/2005/8/layout/hList9"/>
    <dgm:cxn modelId="{154FE66F-16D5-41FC-BE7E-98DBFB89562A}" type="presOf" srcId="{0465D6F8-4EF9-4F95-953B-DBB0A975EB4A}" destId="{BC369DE7-C7DF-4725-BB3D-E977E0B7C7AD}" srcOrd="1" destOrd="0" presId="urn:microsoft.com/office/officeart/2005/8/layout/hList9"/>
    <dgm:cxn modelId="{AF039703-E7BC-4FB0-9485-5A12F455B919}" type="presOf" srcId="{F2C2E00A-3425-4754-BEA5-CA4E6ACA5099}" destId="{A3A28FA3-628D-4472-B12C-13DAB7177AC5}" srcOrd="1" destOrd="0" presId="urn:microsoft.com/office/officeart/2005/8/layout/hList9"/>
    <dgm:cxn modelId="{70F24FCF-A851-44F7-BCB0-D812085295E7}" srcId="{102A7E6A-3F2D-446F-A3CD-0CDBAC2C6F8F}" destId="{CF9C8091-3712-4481-89A4-F78054EF80FB}" srcOrd="3" destOrd="0" parTransId="{F70F17D2-DDD1-4D1F-9CDC-329452358ED0}" sibTransId="{BED38C22-18DC-4C05-8DC1-3A438168FC58}"/>
    <dgm:cxn modelId="{CEA74176-BC48-42C2-B670-7D5E4EED1204}" type="presOf" srcId="{2F260574-1053-47CE-AE7F-69EAEC619AA1}" destId="{8466D5D3-C315-4E8C-8DE3-B6B13B94098A}" srcOrd="1" destOrd="0" presId="urn:microsoft.com/office/officeart/2005/8/layout/hList9"/>
    <dgm:cxn modelId="{1E896700-8473-433C-83BE-ADC1ADD4036F}" type="presOf" srcId="{18FC7A77-D2A3-41EF-86AE-81084A0215C4}" destId="{FF84D171-17E8-43A6-B106-7F91F559DFF6}" srcOrd="0" destOrd="0" presId="urn:microsoft.com/office/officeart/2005/8/layout/hList9"/>
    <dgm:cxn modelId="{64EEBD78-B039-4178-9929-826EE58DC243}" type="presOf" srcId="{18CB792D-6A3E-419F-B789-144E47B25E90}" destId="{1AC23B41-0D2F-46E9-9C5E-D6FE7567E9B6}" srcOrd="0" destOrd="0" presId="urn:microsoft.com/office/officeart/2005/8/layout/hList9"/>
    <dgm:cxn modelId="{BC3C31A3-212C-4966-B8D0-4BC8EABEFA9D}" type="presOf" srcId="{F2C2E00A-3425-4754-BEA5-CA4E6ACA5099}" destId="{78A2942A-D5FA-4386-8AB4-8353D78050A9}" srcOrd="0" destOrd="0" presId="urn:microsoft.com/office/officeart/2005/8/layout/hList9"/>
    <dgm:cxn modelId="{B3BA4903-36F4-4714-B6B0-434EB34F8B3F}" type="presOf" srcId="{A5DE81D3-CDCA-458A-95FF-4C67BD7DEE80}" destId="{11F6E7B5-B72B-4C0B-82AA-D84B9BA816C6}" srcOrd="1" destOrd="0" presId="urn:microsoft.com/office/officeart/2005/8/layout/hList9"/>
    <dgm:cxn modelId="{0AED0BB4-5B15-4FC2-9DA5-2F2F91E820E7}" srcId="{8F7DB3D1-85E4-4170-8AEF-6783333950C1}" destId="{F2C2E00A-3425-4754-BEA5-CA4E6ACA5099}" srcOrd="0" destOrd="0" parTransId="{0AC56014-C420-4FE1-A07A-3F748D6140B0}" sibTransId="{B86135C5-A3A6-45B3-82FD-1C0F93E59BD4}"/>
    <dgm:cxn modelId="{E3561116-8D7D-4228-AB35-A66039BC8378}" type="presOf" srcId="{18FC7A77-D2A3-41EF-86AE-81084A0215C4}" destId="{500B4944-F5E8-46E0-9AB1-20E28077C1AD}" srcOrd="1" destOrd="0" presId="urn:microsoft.com/office/officeart/2005/8/layout/hList9"/>
    <dgm:cxn modelId="{2A0EA748-6BD7-4825-AB32-1E98BD41B574}" type="presOf" srcId="{CF9C8091-3712-4481-89A4-F78054EF80FB}" destId="{C0832CE8-BF81-4971-8896-A720A2672AAE}" srcOrd="0" destOrd="0" presId="urn:microsoft.com/office/officeart/2005/8/layout/hList9"/>
    <dgm:cxn modelId="{69071FAB-773F-4B07-A874-463EF846CC70}" srcId="{8F7DB3D1-85E4-4170-8AEF-6783333950C1}" destId="{599732BA-39A9-4B11-8EAF-3BBC88D3C249}" srcOrd="2" destOrd="0" parTransId="{0378D913-5053-4468-B79C-A80D835C0233}" sibTransId="{3FFF65B1-1041-4BB3-9F58-EB268C691497}"/>
    <dgm:cxn modelId="{DE5F5937-21D4-445D-ADA7-BB1FF2EE5450}" type="presOf" srcId="{8F7DB3D1-85E4-4170-8AEF-6783333950C1}" destId="{93B8D12B-2DBB-4066-B01B-6D844F0EAC65}" srcOrd="0" destOrd="0" presId="urn:microsoft.com/office/officeart/2005/8/layout/hList9"/>
    <dgm:cxn modelId="{827F9AC0-3A24-4BB9-9E2A-43765EE5DD03}" srcId="{8F7DB3D1-85E4-4170-8AEF-6783333950C1}" destId="{2F260574-1053-47CE-AE7F-69EAEC619AA1}" srcOrd="1" destOrd="0" parTransId="{38A98D78-61B9-45A8-8B83-F01F9B46F492}" sibTransId="{B8898B4B-DACF-4E19-B103-21455E4306EB}"/>
    <dgm:cxn modelId="{2649B78D-2B39-4A98-A8A7-71B8CFE1C916}" type="presOf" srcId="{7D2F141D-31CF-406F-A131-3E0B24DFB76B}" destId="{E4331FFD-12BD-4DBE-9F57-F9631D923A58}" srcOrd="0" destOrd="0" presId="urn:microsoft.com/office/officeart/2005/8/layout/hList9"/>
    <dgm:cxn modelId="{A755641D-EAC9-4D88-B3D0-BCA42381A37E}" type="presOf" srcId="{599732BA-39A9-4B11-8EAF-3BBC88D3C249}" destId="{AE043987-6A23-467F-B0ED-EE1128EA5650}" srcOrd="1" destOrd="0" presId="urn:microsoft.com/office/officeart/2005/8/layout/hList9"/>
    <dgm:cxn modelId="{74E423EA-56D3-41FD-9E12-33BEBF5DA9D6}" srcId="{18CB792D-6A3E-419F-B789-144E47B25E90}" destId="{7D2F141D-31CF-406F-A131-3E0B24DFB76B}" srcOrd="0" destOrd="0" parTransId="{43F47400-5C30-4AAC-8670-44B0938CB596}" sibTransId="{DE0F85B7-7510-455C-AFD8-D147219E649B}"/>
    <dgm:cxn modelId="{F43D8C40-ECB8-43D8-A7DA-BA261F32FF37}" type="presOf" srcId="{A5DE81D3-CDCA-458A-95FF-4C67BD7DEE80}" destId="{230EFFE2-84B5-42D9-974D-BB2F8538D062}" srcOrd="0" destOrd="0" presId="urn:microsoft.com/office/officeart/2005/8/layout/hList9"/>
    <dgm:cxn modelId="{C5109D4F-0CE1-4676-8C0D-32FD2F45EFB0}" type="presParOf" srcId="{3128D91D-1749-4492-8F40-86EA6401D43D}" destId="{67D1DC02-2C34-4E1E-B888-04C079C84766}" srcOrd="0" destOrd="0" presId="urn:microsoft.com/office/officeart/2005/8/layout/hList9"/>
    <dgm:cxn modelId="{7A478D82-5E18-468B-9295-F1C27691CF0F}" type="presParOf" srcId="{3128D91D-1749-4492-8F40-86EA6401D43D}" destId="{83114E3A-CA54-45A7-97E8-F935EAD9DFD2}" srcOrd="1" destOrd="0" presId="urn:microsoft.com/office/officeart/2005/8/layout/hList9"/>
    <dgm:cxn modelId="{44F9B1D6-C4AF-48A3-AE2E-03E325D288DD}" type="presParOf" srcId="{83114E3A-CA54-45A7-97E8-F935EAD9DFD2}" destId="{9D87ED4C-FC67-4DD0-85D1-80A7252B532C}" srcOrd="0" destOrd="0" presId="urn:microsoft.com/office/officeart/2005/8/layout/hList9"/>
    <dgm:cxn modelId="{061147D8-9060-4814-A58C-8F5D7AB71CF6}" type="presParOf" srcId="{83114E3A-CA54-45A7-97E8-F935EAD9DFD2}" destId="{5547B530-1F53-4AD2-ADCB-4EC19A18EA39}" srcOrd="1" destOrd="0" presId="urn:microsoft.com/office/officeart/2005/8/layout/hList9"/>
    <dgm:cxn modelId="{EF188C44-454B-4398-987C-2A475FE72461}" type="presParOf" srcId="{5547B530-1F53-4AD2-ADCB-4EC19A18EA39}" destId="{230EFFE2-84B5-42D9-974D-BB2F8538D062}" srcOrd="0" destOrd="0" presId="urn:microsoft.com/office/officeart/2005/8/layout/hList9"/>
    <dgm:cxn modelId="{C6895876-8141-4EDE-9A7C-3934B1CB77DC}" type="presParOf" srcId="{5547B530-1F53-4AD2-ADCB-4EC19A18EA39}" destId="{11F6E7B5-B72B-4C0B-82AA-D84B9BA816C6}" srcOrd="1" destOrd="0" presId="urn:microsoft.com/office/officeart/2005/8/layout/hList9"/>
    <dgm:cxn modelId="{5C4D8C79-3008-45B1-94D8-D7CA02F04384}" type="presParOf" srcId="{83114E3A-CA54-45A7-97E8-F935EAD9DFD2}" destId="{327E7316-2635-4364-B778-D21EF26066A7}" srcOrd="2" destOrd="0" presId="urn:microsoft.com/office/officeart/2005/8/layout/hList9"/>
    <dgm:cxn modelId="{998F7FB6-6B89-4FB3-B7A1-08724CF49616}" type="presParOf" srcId="{327E7316-2635-4364-B778-D21EF26066A7}" destId="{8BF4AB83-124C-4F90-9408-74C901E38419}" srcOrd="0" destOrd="0" presId="urn:microsoft.com/office/officeart/2005/8/layout/hList9"/>
    <dgm:cxn modelId="{6F7E97E2-6494-4B6B-A4E7-06C895CCABEB}" type="presParOf" srcId="{327E7316-2635-4364-B778-D21EF26066A7}" destId="{BC369DE7-C7DF-4725-BB3D-E977E0B7C7AD}" srcOrd="1" destOrd="0" presId="urn:microsoft.com/office/officeart/2005/8/layout/hList9"/>
    <dgm:cxn modelId="{24938FA9-7A0F-4558-B4C1-8C5B51D6F508}" type="presParOf" srcId="{83114E3A-CA54-45A7-97E8-F935EAD9DFD2}" destId="{3EDA9324-9C5A-4201-B6E4-106CE947E952}" srcOrd="3" destOrd="0" presId="urn:microsoft.com/office/officeart/2005/8/layout/hList9"/>
    <dgm:cxn modelId="{E05AB1D6-3858-4BDE-89BE-AEB9D64928FB}" type="presParOf" srcId="{3EDA9324-9C5A-4201-B6E4-106CE947E952}" destId="{C2AFEAA7-6530-464C-8C62-B19A743CDC36}" srcOrd="0" destOrd="0" presId="urn:microsoft.com/office/officeart/2005/8/layout/hList9"/>
    <dgm:cxn modelId="{8CCB651F-2C5B-46F1-B33A-1F3B4A99396C}" type="presParOf" srcId="{3EDA9324-9C5A-4201-B6E4-106CE947E952}" destId="{D1EE5E34-5308-462A-9A39-689F8C68ED74}" srcOrd="1" destOrd="0" presId="urn:microsoft.com/office/officeart/2005/8/layout/hList9"/>
    <dgm:cxn modelId="{375C0068-3833-46BD-9EA9-8DA8F7F17FCA}" type="presParOf" srcId="{83114E3A-CA54-45A7-97E8-F935EAD9DFD2}" destId="{18C7B1CF-7640-4308-A0E0-F6BD68E0974D}" srcOrd="4" destOrd="0" presId="urn:microsoft.com/office/officeart/2005/8/layout/hList9"/>
    <dgm:cxn modelId="{2BD7064E-EA9D-4D08-B86B-8EF6CC26AB12}" type="presParOf" srcId="{18C7B1CF-7640-4308-A0E0-F6BD68E0974D}" destId="{C0832CE8-BF81-4971-8896-A720A2672AAE}" srcOrd="0" destOrd="0" presId="urn:microsoft.com/office/officeart/2005/8/layout/hList9"/>
    <dgm:cxn modelId="{4A0F18A9-3F56-45EC-BDC4-12A6C1AACB89}" type="presParOf" srcId="{18C7B1CF-7640-4308-A0E0-F6BD68E0974D}" destId="{FFEC9A8A-95E5-47D3-8FB6-CA72B5F5DD0D}" srcOrd="1" destOrd="0" presId="urn:microsoft.com/office/officeart/2005/8/layout/hList9"/>
    <dgm:cxn modelId="{CD042DED-2B84-4903-97AD-23B3C27E3CA9}" type="presParOf" srcId="{3128D91D-1749-4492-8F40-86EA6401D43D}" destId="{6A898FDC-6EF8-4A5A-B8B0-F3FF1EBB4501}" srcOrd="2" destOrd="0" presId="urn:microsoft.com/office/officeart/2005/8/layout/hList9"/>
    <dgm:cxn modelId="{3EF28714-570A-4C74-9DDB-DA0B3C557107}" type="presParOf" srcId="{3128D91D-1749-4492-8F40-86EA6401D43D}" destId="{1CF2C4B6-E7D6-48F3-BDF0-C5EE20643EB7}" srcOrd="3" destOrd="0" presId="urn:microsoft.com/office/officeart/2005/8/layout/hList9"/>
    <dgm:cxn modelId="{56F24190-4489-40C7-94A2-24D4FB3ED43F}" type="presParOf" srcId="{3128D91D-1749-4492-8F40-86EA6401D43D}" destId="{4E780F63-F1F0-48DD-90D1-99FCA9A22BB3}" srcOrd="4" destOrd="0" presId="urn:microsoft.com/office/officeart/2005/8/layout/hList9"/>
    <dgm:cxn modelId="{F2ADD709-AECC-4FDE-9CB1-60AA58BADB75}" type="presParOf" srcId="{3128D91D-1749-4492-8F40-86EA6401D43D}" destId="{A22344B9-D490-4481-8F55-FBC3A627C16A}" srcOrd="5" destOrd="0" presId="urn:microsoft.com/office/officeart/2005/8/layout/hList9"/>
    <dgm:cxn modelId="{62B9682C-7D3D-43BD-BB07-E2FDEF6CCC45}" type="presParOf" srcId="{3128D91D-1749-4492-8F40-86EA6401D43D}" destId="{F55A26D6-339F-4044-A7C2-CEA54F1CB12F}" srcOrd="6" destOrd="0" presId="urn:microsoft.com/office/officeart/2005/8/layout/hList9"/>
    <dgm:cxn modelId="{D8B5D644-AB4D-42DA-A0DD-53E80E989557}" type="presParOf" srcId="{F55A26D6-339F-4044-A7C2-CEA54F1CB12F}" destId="{75F11EEC-6310-44F6-87BD-5E0A38FF18C3}" srcOrd="0" destOrd="0" presId="urn:microsoft.com/office/officeart/2005/8/layout/hList9"/>
    <dgm:cxn modelId="{BBD9D728-77C1-486B-A8ED-F51F9833FE99}" type="presParOf" srcId="{F55A26D6-339F-4044-A7C2-CEA54F1CB12F}" destId="{6BEC8472-D034-4693-89F3-8A19AA0F1D48}" srcOrd="1" destOrd="0" presId="urn:microsoft.com/office/officeart/2005/8/layout/hList9"/>
    <dgm:cxn modelId="{0F4C8DD8-9DD2-495F-92FE-C38E4D7E8C27}" type="presParOf" srcId="{6BEC8472-D034-4693-89F3-8A19AA0F1D48}" destId="{78A2942A-D5FA-4386-8AB4-8353D78050A9}" srcOrd="0" destOrd="0" presId="urn:microsoft.com/office/officeart/2005/8/layout/hList9"/>
    <dgm:cxn modelId="{B0153FFA-761D-4F0A-B7C9-F5941CC9814D}" type="presParOf" srcId="{6BEC8472-D034-4693-89F3-8A19AA0F1D48}" destId="{A3A28FA3-628D-4472-B12C-13DAB7177AC5}" srcOrd="1" destOrd="0" presId="urn:microsoft.com/office/officeart/2005/8/layout/hList9"/>
    <dgm:cxn modelId="{0880753E-848F-464E-98AC-DF8CA3EA7977}" type="presParOf" srcId="{F55A26D6-339F-4044-A7C2-CEA54F1CB12F}" destId="{D551080B-9F5D-4B57-9177-055667C1CCD5}" srcOrd="2" destOrd="0" presId="urn:microsoft.com/office/officeart/2005/8/layout/hList9"/>
    <dgm:cxn modelId="{65C0BA81-E59A-4E1A-B151-234399CC756E}" type="presParOf" srcId="{D551080B-9F5D-4B57-9177-055667C1CCD5}" destId="{06944DA7-B570-4736-9416-BCDC43C85319}" srcOrd="0" destOrd="0" presId="urn:microsoft.com/office/officeart/2005/8/layout/hList9"/>
    <dgm:cxn modelId="{1E9285B5-CD6D-4E6C-B7DD-BA26540ADF6A}" type="presParOf" srcId="{D551080B-9F5D-4B57-9177-055667C1CCD5}" destId="{8466D5D3-C315-4E8C-8DE3-B6B13B94098A}" srcOrd="1" destOrd="0" presId="urn:microsoft.com/office/officeart/2005/8/layout/hList9"/>
    <dgm:cxn modelId="{8F695758-611F-4897-8D27-3B223DCD9DAB}" type="presParOf" srcId="{F55A26D6-339F-4044-A7C2-CEA54F1CB12F}" destId="{C9B4653B-AA00-4A7F-B8C0-AE3BFC2B618A}" srcOrd="3" destOrd="0" presId="urn:microsoft.com/office/officeart/2005/8/layout/hList9"/>
    <dgm:cxn modelId="{04360D58-6781-4E3B-80A1-BB18EE5A951F}" type="presParOf" srcId="{C9B4653B-AA00-4A7F-B8C0-AE3BFC2B618A}" destId="{0B87D55D-8DC2-4CB8-9F39-683317C36CBE}" srcOrd="0" destOrd="0" presId="urn:microsoft.com/office/officeart/2005/8/layout/hList9"/>
    <dgm:cxn modelId="{15137F3B-57CA-4C88-8842-3B89B7DD79EE}" type="presParOf" srcId="{C9B4653B-AA00-4A7F-B8C0-AE3BFC2B618A}" destId="{AE043987-6A23-467F-B0ED-EE1128EA5650}" srcOrd="1" destOrd="0" presId="urn:microsoft.com/office/officeart/2005/8/layout/hList9"/>
    <dgm:cxn modelId="{A9A17B0A-46DA-4260-A948-DFA9E6831ACB}" type="presParOf" srcId="{3128D91D-1749-4492-8F40-86EA6401D43D}" destId="{E2FD5E23-C174-45EE-8C1D-228CE251573B}" srcOrd="7" destOrd="0" presId="urn:microsoft.com/office/officeart/2005/8/layout/hList9"/>
    <dgm:cxn modelId="{91D01D87-7FF1-40D8-9992-9A762907B3D3}" type="presParOf" srcId="{3128D91D-1749-4492-8F40-86EA6401D43D}" destId="{93B8D12B-2DBB-4066-B01B-6D844F0EAC65}" srcOrd="8" destOrd="0" presId="urn:microsoft.com/office/officeart/2005/8/layout/hList9"/>
    <dgm:cxn modelId="{46A2B73C-E123-4E1B-B150-1D55EADE1D7D}" type="presParOf" srcId="{3128D91D-1749-4492-8F40-86EA6401D43D}" destId="{1DD0ACBE-0A5B-4A33-8EE9-0B75C6091A3B}" srcOrd="9" destOrd="0" presId="urn:microsoft.com/office/officeart/2005/8/layout/hList9"/>
    <dgm:cxn modelId="{7F0AE60F-9548-4309-9906-F691DBDABA18}" type="presParOf" srcId="{3128D91D-1749-4492-8F40-86EA6401D43D}" destId="{0AEED565-5275-4BB8-BD5B-9D65AA664478}" srcOrd="10" destOrd="0" presId="urn:microsoft.com/office/officeart/2005/8/layout/hList9"/>
    <dgm:cxn modelId="{28CF8161-BB66-46D5-BCFD-6E17A81900B7}" type="presParOf" srcId="{3128D91D-1749-4492-8F40-86EA6401D43D}" destId="{BD66E23F-6CC0-4238-9FA1-6D878BBBE014}" srcOrd="11" destOrd="0" presId="urn:microsoft.com/office/officeart/2005/8/layout/hList9"/>
    <dgm:cxn modelId="{88AC7B11-E1F0-463E-8EF0-A8754A851F64}" type="presParOf" srcId="{BD66E23F-6CC0-4238-9FA1-6D878BBBE014}" destId="{675775C4-A9FB-4EA1-80A2-C6226835434E}" srcOrd="0" destOrd="0" presId="urn:microsoft.com/office/officeart/2005/8/layout/hList9"/>
    <dgm:cxn modelId="{AE6482E9-094F-4596-97CD-9FF953B4AB25}" type="presParOf" srcId="{BD66E23F-6CC0-4238-9FA1-6D878BBBE014}" destId="{19D48CA7-50E2-4531-A6CD-C10A3B400468}" srcOrd="1" destOrd="0" presId="urn:microsoft.com/office/officeart/2005/8/layout/hList9"/>
    <dgm:cxn modelId="{8C97C543-CEE3-4252-82C5-1AAF95E0E3AE}" type="presParOf" srcId="{19D48CA7-50E2-4531-A6CD-C10A3B400468}" destId="{E4331FFD-12BD-4DBE-9F57-F9631D923A58}" srcOrd="0" destOrd="0" presId="urn:microsoft.com/office/officeart/2005/8/layout/hList9"/>
    <dgm:cxn modelId="{EF477B14-A444-4732-A817-52E0460C083D}" type="presParOf" srcId="{19D48CA7-50E2-4531-A6CD-C10A3B400468}" destId="{67EDE343-45AC-4B24-B716-C4A5FCF28753}" srcOrd="1" destOrd="0" presId="urn:microsoft.com/office/officeart/2005/8/layout/hList9"/>
    <dgm:cxn modelId="{2C6A8427-7F82-4365-AF4A-D104D73745AB}" type="presParOf" srcId="{BD66E23F-6CC0-4238-9FA1-6D878BBBE014}" destId="{7BB6B207-EA81-4E87-927F-B38F8382136D}" srcOrd="2" destOrd="0" presId="urn:microsoft.com/office/officeart/2005/8/layout/hList9"/>
    <dgm:cxn modelId="{B7B8CB36-0AD5-49BF-8E54-08CFCD1C0B23}" type="presParOf" srcId="{7BB6B207-EA81-4E87-927F-B38F8382136D}" destId="{FF84D171-17E8-43A6-B106-7F91F559DFF6}" srcOrd="0" destOrd="0" presId="urn:microsoft.com/office/officeart/2005/8/layout/hList9"/>
    <dgm:cxn modelId="{60FC796B-1B2E-467B-A8CE-7D1A9EE63C98}" type="presParOf" srcId="{7BB6B207-EA81-4E87-927F-B38F8382136D}" destId="{500B4944-F5E8-46E0-9AB1-20E28077C1AD}" srcOrd="1" destOrd="0" presId="urn:microsoft.com/office/officeart/2005/8/layout/hList9"/>
    <dgm:cxn modelId="{6062B3BE-4D91-464B-8B91-748984E3014E}" type="presParOf" srcId="{BD66E23F-6CC0-4238-9FA1-6D878BBBE014}" destId="{546A9424-4413-48F0-8F91-5433FBA1D292}" srcOrd="3" destOrd="0" presId="urn:microsoft.com/office/officeart/2005/8/layout/hList9"/>
    <dgm:cxn modelId="{89F2B414-62A8-4B3E-B53C-815322D8DDA0}" type="presParOf" srcId="{546A9424-4413-48F0-8F91-5433FBA1D292}" destId="{B8D8C762-EA22-4A6C-8DD4-5EB0D2DBBA7E}" srcOrd="0" destOrd="0" presId="urn:microsoft.com/office/officeart/2005/8/layout/hList9"/>
    <dgm:cxn modelId="{9C5FB414-4304-4B5D-8D21-047551701162}" type="presParOf" srcId="{546A9424-4413-48F0-8F91-5433FBA1D292}" destId="{B0F0D59F-07FD-4687-95ED-3D48AC6F5464}" srcOrd="1" destOrd="0" presId="urn:microsoft.com/office/officeart/2005/8/layout/hList9"/>
    <dgm:cxn modelId="{0ABE7224-C6B6-4B10-8A3F-EF78B6243003}" type="presParOf" srcId="{3128D91D-1749-4492-8F40-86EA6401D43D}" destId="{868C1C52-DA75-4D00-AFA6-4652A2F2CBE3}" srcOrd="12" destOrd="0" presId="urn:microsoft.com/office/officeart/2005/8/layout/hList9"/>
    <dgm:cxn modelId="{77126C62-8628-4BE1-B21E-F15227BACB7A}" type="presParOf" srcId="{3128D91D-1749-4492-8F40-86EA6401D43D}" destId="{1AC23B41-0D2F-46E9-9C5E-D6FE7567E9B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78353E-67DB-4C6B-AD0F-04261CD583F2}">
      <dsp:nvSpPr>
        <dsp:cNvPr id="0" name=""/>
        <dsp:cNvSpPr/>
      </dsp:nvSpPr>
      <dsp:spPr>
        <a:xfrm rot="5400000">
          <a:off x="-124633" y="127370"/>
          <a:ext cx="830888" cy="5816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</a:t>
          </a:r>
          <a:endParaRPr lang="en-US" sz="1600" kern="1200" dirty="0"/>
        </a:p>
      </dsp:txBody>
      <dsp:txXfrm rot="5400000">
        <a:off x="-124633" y="127370"/>
        <a:ext cx="830888" cy="581622"/>
      </dsp:txXfrm>
    </dsp:sp>
    <dsp:sp modelId="{04263E97-0FA7-4FAF-8E5E-DBB9EBC5CA95}">
      <dsp:nvSpPr>
        <dsp:cNvPr id="0" name=""/>
        <dsp:cNvSpPr/>
      </dsp:nvSpPr>
      <dsp:spPr>
        <a:xfrm rot="5400000">
          <a:off x="4097472" y="-3513112"/>
          <a:ext cx="540077" cy="7571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Introduction</a:t>
          </a:r>
          <a:endParaRPr lang="en-US" sz="2600" kern="1200" dirty="0"/>
        </a:p>
      </dsp:txBody>
      <dsp:txXfrm rot="5400000">
        <a:off x="4097472" y="-3513112"/>
        <a:ext cx="540077" cy="7571777"/>
      </dsp:txXfrm>
    </dsp:sp>
    <dsp:sp modelId="{B6AE95FA-3C67-46B6-BBFC-6CE621BBE8BC}">
      <dsp:nvSpPr>
        <dsp:cNvPr id="0" name=""/>
        <dsp:cNvSpPr/>
      </dsp:nvSpPr>
      <dsp:spPr>
        <a:xfrm rot="5400000">
          <a:off x="-124633" y="859257"/>
          <a:ext cx="830888" cy="581622"/>
        </a:xfrm>
        <a:prstGeom prst="chevron">
          <a:avLst/>
        </a:prstGeom>
        <a:solidFill>
          <a:schemeClr val="accent3">
            <a:hueOff val="-323513"/>
            <a:satOff val="8277"/>
            <a:lumOff val="314"/>
            <a:alphaOff val="0"/>
          </a:schemeClr>
        </a:solidFill>
        <a:ln w="10000" cap="flat" cmpd="sng" algn="ctr">
          <a:solidFill>
            <a:schemeClr val="accent3">
              <a:hueOff val="-323513"/>
              <a:satOff val="8277"/>
              <a:lumOff val="314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</a:t>
          </a:r>
          <a:endParaRPr lang="en-US" sz="1600" kern="1200" dirty="0"/>
        </a:p>
      </dsp:txBody>
      <dsp:txXfrm rot="5400000">
        <a:off x="-124633" y="859257"/>
        <a:ext cx="830888" cy="581622"/>
      </dsp:txXfrm>
    </dsp:sp>
    <dsp:sp modelId="{19516B66-5DAE-4DBB-A99B-2D718E27B983}">
      <dsp:nvSpPr>
        <dsp:cNvPr id="0" name=""/>
        <dsp:cNvSpPr/>
      </dsp:nvSpPr>
      <dsp:spPr>
        <a:xfrm rot="5400000">
          <a:off x="4097472" y="-2781225"/>
          <a:ext cx="540077" cy="7571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-323513"/>
              <a:satOff val="8277"/>
              <a:lumOff val="314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ICAL trigger scheme and validation results</a:t>
          </a:r>
          <a:endParaRPr lang="en-US" sz="2600" kern="1200" dirty="0"/>
        </a:p>
      </dsp:txBody>
      <dsp:txXfrm rot="5400000">
        <a:off x="4097472" y="-2781225"/>
        <a:ext cx="540077" cy="7571777"/>
      </dsp:txXfrm>
    </dsp:sp>
    <dsp:sp modelId="{6E6092F7-DB56-44FA-A17A-4348129A24A2}">
      <dsp:nvSpPr>
        <dsp:cNvPr id="0" name=""/>
        <dsp:cNvSpPr/>
      </dsp:nvSpPr>
      <dsp:spPr>
        <a:xfrm rot="5400000">
          <a:off x="-124633" y="1591145"/>
          <a:ext cx="830888" cy="581622"/>
        </a:xfrm>
        <a:prstGeom prst="chevron">
          <a:avLst/>
        </a:prstGeom>
        <a:solidFill>
          <a:schemeClr val="accent3">
            <a:hueOff val="-647026"/>
            <a:satOff val="16555"/>
            <a:lumOff val="627"/>
            <a:alphaOff val="0"/>
          </a:schemeClr>
        </a:solidFill>
        <a:ln w="10000" cap="flat" cmpd="sng" algn="ctr">
          <a:solidFill>
            <a:schemeClr val="accent3">
              <a:hueOff val="-647026"/>
              <a:satOff val="16555"/>
              <a:lumOff val="627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</a:t>
          </a:r>
          <a:endParaRPr lang="en-US" sz="1600" kern="1200" dirty="0"/>
        </a:p>
      </dsp:txBody>
      <dsp:txXfrm rot="5400000">
        <a:off x="-124633" y="1591145"/>
        <a:ext cx="830888" cy="581622"/>
      </dsp:txXfrm>
    </dsp:sp>
    <dsp:sp modelId="{7CC0AD21-5A22-4487-A45A-3A71E3F89A16}">
      <dsp:nvSpPr>
        <dsp:cNvPr id="0" name=""/>
        <dsp:cNvSpPr/>
      </dsp:nvSpPr>
      <dsp:spPr>
        <a:xfrm rot="5400000">
          <a:off x="4097472" y="-2049338"/>
          <a:ext cx="540077" cy="7571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-647026"/>
              <a:satOff val="16555"/>
              <a:lumOff val="627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Trigger module for prototype detector</a:t>
          </a:r>
          <a:endParaRPr lang="en-US" sz="2600" kern="1200" dirty="0"/>
        </a:p>
      </dsp:txBody>
      <dsp:txXfrm rot="5400000">
        <a:off x="4097472" y="-2049338"/>
        <a:ext cx="540077" cy="7571777"/>
      </dsp:txXfrm>
    </dsp:sp>
    <dsp:sp modelId="{5442A2AC-0750-42B5-A626-9E03745A9245}">
      <dsp:nvSpPr>
        <dsp:cNvPr id="0" name=""/>
        <dsp:cNvSpPr/>
      </dsp:nvSpPr>
      <dsp:spPr>
        <a:xfrm rot="5400000">
          <a:off x="-124633" y="2323032"/>
          <a:ext cx="830888" cy="581622"/>
        </a:xfrm>
        <a:prstGeom prst="chevron">
          <a:avLst/>
        </a:prstGeom>
        <a:solidFill>
          <a:schemeClr val="accent3">
            <a:hueOff val="-970539"/>
            <a:satOff val="24832"/>
            <a:lumOff val="941"/>
            <a:alphaOff val="0"/>
          </a:schemeClr>
        </a:solidFill>
        <a:ln w="10000" cap="flat" cmpd="sng" algn="ctr">
          <a:solidFill>
            <a:schemeClr val="accent3">
              <a:hueOff val="-970539"/>
              <a:satOff val="24832"/>
              <a:lumOff val="941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</a:t>
          </a:r>
          <a:endParaRPr lang="en-US" sz="1600" kern="1200" dirty="0"/>
        </a:p>
      </dsp:txBody>
      <dsp:txXfrm rot="5400000">
        <a:off x="-124633" y="2323032"/>
        <a:ext cx="830888" cy="581622"/>
      </dsp:txXfrm>
    </dsp:sp>
    <dsp:sp modelId="{A8129FFD-15F9-4CF9-97A9-43565FDEAD25}">
      <dsp:nvSpPr>
        <dsp:cNvPr id="0" name=""/>
        <dsp:cNvSpPr/>
      </dsp:nvSpPr>
      <dsp:spPr>
        <a:xfrm rot="5400000">
          <a:off x="4097472" y="-1317450"/>
          <a:ext cx="540077" cy="7571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-970539"/>
              <a:satOff val="24832"/>
              <a:lumOff val="941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Implementation layout</a:t>
          </a:r>
          <a:endParaRPr lang="en-US" sz="2600" kern="1200" dirty="0"/>
        </a:p>
      </dsp:txBody>
      <dsp:txXfrm rot="5400000">
        <a:off x="4097472" y="-1317450"/>
        <a:ext cx="540077" cy="7571777"/>
      </dsp:txXfrm>
    </dsp:sp>
    <dsp:sp modelId="{E2BE190A-BDEB-4740-847B-9C009D76DC4D}">
      <dsp:nvSpPr>
        <dsp:cNvPr id="0" name=""/>
        <dsp:cNvSpPr/>
      </dsp:nvSpPr>
      <dsp:spPr>
        <a:xfrm rot="5400000">
          <a:off x="-124633" y="3054920"/>
          <a:ext cx="830888" cy="581622"/>
        </a:xfrm>
        <a:prstGeom prst="chevron">
          <a:avLst/>
        </a:prstGeom>
        <a:solidFill>
          <a:schemeClr val="accent3">
            <a:hueOff val="-1294052"/>
            <a:satOff val="33110"/>
            <a:lumOff val="1254"/>
            <a:alphaOff val="0"/>
          </a:schemeClr>
        </a:solidFill>
        <a:ln w="10000" cap="flat" cmpd="sng" algn="ctr">
          <a:solidFill>
            <a:schemeClr val="accent3">
              <a:hueOff val="-1294052"/>
              <a:satOff val="33110"/>
              <a:lumOff val="1254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</a:t>
          </a:r>
          <a:endParaRPr lang="en-US" sz="1600" kern="1200" dirty="0"/>
        </a:p>
      </dsp:txBody>
      <dsp:txXfrm rot="5400000">
        <a:off x="-124633" y="3054920"/>
        <a:ext cx="830888" cy="581622"/>
      </dsp:txXfrm>
    </dsp:sp>
    <dsp:sp modelId="{43BB8584-40EF-4334-A072-E099E7F166BC}">
      <dsp:nvSpPr>
        <dsp:cNvPr id="0" name=""/>
        <dsp:cNvSpPr/>
      </dsp:nvSpPr>
      <dsp:spPr>
        <a:xfrm rot="5400000">
          <a:off x="4097472" y="-585563"/>
          <a:ext cx="540077" cy="7571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-1294052"/>
              <a:satOff val="33110"/>
              <a:lumOff val="1254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Design of trigger boards</a:t>
          </a:r>
          <a:endParaRPr lang="en-US" sz="2600" kern="1200" dirty="0"/>
        </a:p>
      </dsp:txBody>
      <dsp:txXfrm rot="5400000">
        <a:off x="4097472" y="-585563"/>
        <a:ext cx="540077" cy="7571777"/>
      </dsp:txXfrm>
    </dsp:sp>
    <dsp:sp modelId="{279BEA9E-D0F0-4AFB-89B2-06D54A71483A}">
      <dsp:nvSpPr>
        <dsp:cNvPr id="0" name=""/>
        <dsp:cNvSpPr/>
      </dsp:nvSpPr>
      <dsp:spPr>
        <a:xfrm rot="5400000">
          <a:off x="-124633" y="3786807"/>
          <a:ext cx="830888" cy="581622"/>
        </a:xfrm>
        <a:prstGeom prst="chevron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 w="10000" cap="flat" cmpd="sng" algn="ctr">
          <a:solidFill>
            <a:schemeClr val="accent3">
              <a:hueOff val="-1617565"/>
              <a:satOff val="41387"/>
              <a:lumOff val="1568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</a:t>
          </a:r>
          <a:endParaRPr lang="en-US" sz="1600" kern="1200" dirty="0"/>
        </a:p>
      </dsp:txBody>
      <dsp:txXfrm rot="5400000">
        <a:off x="-124633" y="3786807"/>
        <a:ext cx="830888" cy="581622"/>
      </dsp:txXfrm>
    </dsp:sp>
    <dsp:sp modelId="{002E9E9F-30D7-457A-A9ED-9D37AB7F76DC}">
      <dsp:nvSpPr>
        <dsp:cNvPr id="0" name=""/>
        <dsp:cNvSpPr/>
      </dsp:nvSpPr>
      <dsp:spPr>
        <a:xfrm rot="5400000">
          <a:off x="4097472" y="146324"/>
          <a:ext cx="540077" cy="7571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-1617565"/>
              <a:satOff val="41387"/>
              <a:lumOff val="1568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Summary and future scope</a:t>
          </a:r>
          <a:endParaRPr lang="en-US" sz="2600" kern="1200" dirty="0"/>
        </a:p>
      </dsp:txBody>
      <dsp:txXfrm rot="5400000">
        <a:off x="4097472" y="146324"/>
        <a:ext cx="540077" cy="75717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585C71-22FF-48F8-A136-3B93EBF8388F}">
      <dsp:nvSpPr>
        <dsp:cNvPr id="0" name=""/>
        <dsp:cNvSpPr/>
      </dsp:nvSpPr>
      <dsp:spPr>
        <a:xfrm>
          <a:off x="0" y="16979"/>
          <a:ext cx="8153400" cy="561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Identify events of interest</a:t>
          </a:r>
          <a:endParaRPr lang="en-US" sz="2400" kern="1200" dirty="0"/>
        </a:p>
      </dsp:txBody>
      <dsp:txXfrm>
        <a:off x="0" y="16979"/>
        <a:ext cx="8153400" cy="561599"/>
      </dsp:txXfrm>
    </dsp:sp>
    <dsp:sp modelId="{DC9CCFD5-CC1B-4235-90E5-08DE8E245470}">
      <dsp:nvSpPr>
        <dsp:cNvPr id="0" name=""/>
        <dsp:cNvSpPr/>
      </dsp:nvSpPr>
      <dsp:spPr>
        <a:xfrm>
          <a:off x="0" y="578579"/>
          <a:ext cx="815340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Avoid loss of desired event due to limited bandwidth.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Judicious consumption of data storage space.</a:t>
          </a:r>
          <a:endParaRPr lang="en-US" sz="1900" kern="1200" dirty="0"/>
        </a:p>
      </dsp:txBody>
      <dsp:txXfrm>
        <a:off x="0" y="578579"/>
        <a:ext cx="8153400" cy="633420"/>
      </dsp:txXfrm>
    </dsp:sp>
    <dsp:sp modelId="{0DC7AB34-3056-4793-A25E-B5B47527FA3E}">
      <dsp:nvSpPr>
        <dsp:cNvPr id="0" name=""/>
        <dsp:cNvSpPr/>
      </dsp:nvSpPr>
      <dsp:spPr>
        <a:xfrm>
          <a:off x="0" y="1211999"/>
          <a:ext cx="8153400" cy="561599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event signature </a:t>
          </a:r>
          <a:endParaRPr lang="en-US" sz="2400" kern="1200" dirty="0"/>
        </a:p>
      </dsp:txBody>
      <dsp:txXfrm>
        <a:off x="0" y="1211999"/>
        <a:ext cx="8153400" cy="561599"/>
      </dsp:txXfrm>
    </dsp:sp>
    <dsp:sp modelId="{8CDF92F5-FD2E-4DEE-810A-1586B28208E3}">
      <dsp:nvSpPr>
        <dsp:cNvPr id="0" name=""/>
        <dsp:cNvSpPr/>
      </dsp:nvSpPr>
      <dsp:spPr>
        <a:xfrm>
          <a:off x="0" y="1773599"/>
          <a:ext cx="8153400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Physics requirements translated in terms of the detector parameters to define the trigger criteria.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Should not be prone to accidental coincidence of random noise hits.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Varies from signal in certain number of channels within a time-window to a specific mass of the end-products in a collision.</a:t>
          </a:r>
          <a:endParaRPr lang="en-US" sz="1900" kern="1200" dirty="0"/>
        </a:p>
      </dsp:txBody>
      <dsp:txXfrm>
        <a:off x="0" y="1773599"/>
        <a:ext cx="8153400" cy="1738800"/>
      </dsp:txXfrm>
    </dsp:sp>
    <dsp:sp modelId="{EE060497-B33C-4CC9-B249-6983D1763336}">
      <dsp:nvSpPr>
        <dsp:cNvPr id="0" name=""/>
        <dsp:cNvSpPr/>
      </dsp:nvSpPr>
      <dsp:spPr>
        <a:xfrm>
          <a:off x="0" y="3512400"/>
          <a:ext cx="8153400" cy="561599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Event detection</a:t>
          </a:r>
          <a:endParaRPr lang="en-US" sz="2400" kern="1200" dirty="0"/>
        </a:p>
      </dsp:txBody>
      <dsp:txXfrm>
        <a:off x="0" y="3512400"/>
        <a:ext cx="8153400" cy="561599"/>
      </dsp:txXfrm>
    </dsp:sp>
    <dsp:sp modelId="{6DF7A64D-C053-4264-9514-C2125D626F0E}">
      <dsp:nvSpPr>
        <dsp:cNvPr id="0" name=""/>
        <dsp:cNvSpPr/>
      </dsp:nvSpPr>
      <dsp:spPr>
        <a:xfrm>
          <a:off x="0" y="4074000"/>
          <a:ext cx="815340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Initiates data acquisition system to record the event data.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Determines the dead time of the data acquisition system.</a:t>
          </a:r>
          <a:endParaRPr lang="en-US" sz="1900" kern="1200" dirty="0"/>
        </a:p>
      </dsp:txBody>
      <dsp:txXfrm>
        <a:off x="0" y="4074000"/>
        <a:ext cx="8153400" cy="6334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C207E2-CEC5-4E72-B4D2-B5AED92F55C1}">
      <dsp:nvSpPr>
        <dsp:cNvPr id="0" name=""/>
        <dsp:cNvSpPr/>
      </dsp:nvSpPr>
      <dsp:spPr>
        <a:xfrm rot="16200000">
          <a:off x="-953030" y="954025"/>
          <a:ext cx="4495800" cy="258774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4557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High detection efficiency</a:t>
          </a:r>
          <a:endParaRPr lang="en-US" sz="2300" kern="1200" dirty="0"/>
        </a:p>
      </dsp:txBody>
      <dsp:txXfrm rot="16200000">
        <a:off x="-953030" y="954025"/>
        <a:ext cx="4495800" cy="2587749"/>
      </dsp:txXfrm>
    </dsp:sp>
    <dsp:sp modelId="{C6655B7F-1EE9-4D2E-B3AE-298D422FA8B3}">
      <dsp:nvSpPr>
        <dsp:cNvPr id="0" name=""/>
        <dsp:cNvSpPr/>
      </dsp:nvSpPr>
      <dsp:spPr>
        <a:xfrm rot="16200000">
          <a:off x="1828799" y="954025"/>
          <a:ext cx="4495800" cy="2587749"/>
        </a:xfrm>
        <a:prstGeom prst="flowChartManualOperation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4557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Admissible chance trigger rate</a:t>
          </a:r>
          <a:endParaRPr lang="en-US" sz="2300" kern="1200" dirty="0"/>
        </a:p>
      </dsp:txBody>
      <dsp:txXfrm rot="16200000">
        <a:off x="1828799" y="954025"/>
        <a:ext cx="4495800" cy="2587749"/>
      </dsp:txXfrm>
    </dsp:sp>
    <dsp:sp modelId="{4CCA431F-792F-4237-96EB-47F20286F89B}">
      <dsp:nvSpPr>
        <dsp:cNvPr id="0" name=""/>
        <dsp:cNvSpPr/>
      </dsp:nvSpPr>
      <dsp:spPr>
        <a:xfrm rot="16200000">
          <a:off x="4610630" y="954025"/>
          <a:ext cx="4495800" cy="2587749"/>
        </a:xfrm>
        <a:prstGeom prst="flowChartManualOperation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4557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Feasibility of hardware implementation</a:t>
          </a:r>
          <a:endParaRPr lang="en-US" sz="2300" kern="1200" dirty="0"/>
        </a:p>
      </dsp:txBody>
      <dsp:txXfrm rot="16200000">
        <a:off x="4610630" y="954025"/>
        <a:ext cx="4495800" cy="25877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5D910-5A4E-48AE-A08E-0AB048120227}">
      <dsp:nvSpPr>
        <dsp:cNvPr id="0" name=""/>
        <dsp:cNvSpPr/>
      </dsp:nvSpPr>
      <dsp:spPr>
        <a:xfrm rot="5400000">
          <a:off x="5226616" y="-2179057"/>
          <a:ext cx="739022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j-lt"/>
            </a:rPr>
            <a:t>T0</a:t>
          </a:r>
          <a:r>
            <a:rPr lang="en-US" sz="1200" kern="1200" baseline="-25000" dirty="0" smtClean="0">
              <a:latin typeface="+mj-lt"/>
            </a:rPr>
            <a:t>1</a:t>
          </a:r>
          <a:r>
            <a:rPr lang="en-US" sz="1200" kern="1200" dirty="0" smtClean="0">
              <a:latin typeface="+mj-lt"/>
            </a:rPr>
            <a:t> = S</a:t>
          </a:r>
          <a:r>
            <a:rPr lang="en-US" sz="1200" kern="1200" baseline="-25000" dirty="0" smtClean="0">
              <a:latin typeface="+mj-lt"/>
            </a:rPr>
            <a:t>00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08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16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24 </a:t>
          </a:r>
          <a:r>
            <a:rPr lang="en-US" sz="1200" kern="1200" baseline="0" dirty="0" smtClean="0">
              <a:latin typeface="+mj-lt"/>
            </a:rPr>
            <a:t>+</a:t>
          </a:r>
          <a:r>
            <a:rPr lang="en-US" sz="1200" kern="1200" baseline="-25000" dirty="0" smtClean="0">
              <a:latin typeface="+mj-lt"/>
            </a:rPr>
            <a:t> </a:t>
          </a:r>
          <a:r>
            <a:rPr lang="en-US" sz="1200" kern="1200" dirty="0" smtClean="0">
              <a:latin typeface="+mj-lt"/>
            </a:rPr>
            <a:t>S</a:t>
          </a:r>
          <a:r>
            <a:rPr lang="en-US" sz="1200" kern="1200" baseline="-25000" dirty="0" smtClean="0">
              <a:latin typeface="+mj-lt"/>
            </a:rPr>
            <a:t>32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40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48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56</a:t>
          </a:r>
          <a:endParaRPr lang="en-US" sz="1200" kern="1200" baseline="-250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j-lt"/>
            </a:rPr>
            <a:t>T0</a:t>
          </a:r>
          <a:r>
            <a:rPr lang="en-US" sz="1200" kern="1200" baseline="-25000" dirty="0" smtClean="0">
              <a:latin typeface="+mj-lt"/>
            </a:rPr>
            <a:t>2</a:t>
          </a:r>
          <a:r>
            <a:rPr lang="en-US" sz="1200" kern="1200" dirty="0" smtClean="0">
              <a:latin typeface="+mj-lt"/>
            </a:rPr>
            <a:t> = S</a:t>
          </a:r>
          <a:r>
            <a:rPr lang="en-US" sz="1200" kern="1200" baseline="-25000" dirty="0" smtClean="0">
              <a:latin typeface="+mj-lt"/>
            </a:rPr>
            <a:t>01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09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17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25 </a:t>
          </a:r>
          <a:r>
            <a:rPr lang="en-US" sz="1200" kern="1200" baseline="0" dirty="0" smtClean="0">
              <a:latin typeface="+mj-lt"/>
            </a:rPr>
            <a:t>+ </a:t>
          </a:r>
          <a:r>
            <a:rPr lang="en-US" sz="1200" kern="1200" dirty="0" smtClean="0">
              <a:latin typeface="+mj-lt"/>
            </a:rPr>
            <a:t>S</a:t>
          </a:r>
          <a:r>
            <a:rPr lang="en-US" sz="1200" kern="1200" baseline="-25000" dirty="0" smtClean="0">
              <a:latin typeface="+mj-lt"/>
            </a:rPr>
            <a:t>33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41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49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57</a:t>
          </a:r>
          <a:endParaRPr lang="en-US" sz="1200" kern="1200" baseline="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j-lt"/>
            </a:rPr>
            <a:t>T0</a:t>
          </a:r>
          <a:r>
            <a:rPr lang="en-US" sz="1200" kern="1200" baseline="-25000" dirty="0" smtClean="0">
              <a:latin typeface="+mj-lt"/>
            </a:rPr>
            <a:t>8</a:t>
          </a:r>
          <a:r>
            <a:rPr lang="en-US" sz="1200" kern="1200" dirty="0" smtClean="0">
              <a:latin typeface="+mj-lt"/>
            </a:rPr>
            <a:t> = S</a:t>
          </a:r>
          <a:r>
            <a:rPr lang="en-US" sz="1200" kern="1200" baseline="-25000" dirty="0" smtClean="0">
              <a:latin typeface="+mj-lt"/>
            </a:rPr>
            <a:t>07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15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23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31 </a:t>
          </a:r>
          <a:r>
            <a:rPr lang="en-US" sz="1200" kern="1200" baseline="0" dirty="0" smtClean="0">
              <a:latin typeface="+mj-lt"/>
            </a:rPr>
            <a:t>+ </a:t>
          </a:r>
          <a:r>
            <a:rPr lang="en-US" sz="1200" kern="1200" dirty="0" smtClean="0">
              <a:latin typeface="+mj-lt"/>
            </a:rPr>
            <a:t>S</a:t>
          </a:r>
          <a:r>
            <a:rPr lang="en-US" sz="1200" kern="1200" baseline="-25000" dirty="0" smtClean="0">
              <a:latin typeface="+mj-lt"/>
            </a:rPr>
            <a:t>39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47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55</a:t>
          </a:r>
          <a:r>
            <a:rPr lang="en-US" sz="1200" kern="1200" dirty="0" smtClean="0">
              <a:latin typeface="+mj-lt"/>
            </a:rPr>
            <a:t> + S</a:t>
          </a:r>
          <a:r>
            <a:rPr lang="en-US" sz="1200" kern="1200" baseline="-25000" dirty="0" smtClean="0">
              <a:latin typeface="+mj-lt"/>
            </a:rPr>
            <a:t>63 </a:t>
          </a:r>
          <a:endParaRPr lang="en-US" sz="1200" kern="1200" baseline="0" dirty="0">
            <a:latin typeface="+mj-lt"/>
          </a:endParaRPr>
        </a:p>
      </dsp:txBody>
      <dsp:txXfrm rot="5400000">
        <a:off x="5226616" y="-2179057"/>
        <a:ext cx="739022" cy="5266944"/>
      </dsp:txXfrm>
    </dsp:sp>
    <dsp:sp modelId="{119E17C2-01A4-4B8B-868C-4B78515667B4}">
      <dsp:nvSpPr>
        <dsp:cNvPr id="0" name=""/>
        <dsp:cNvSpPr/>
      </dsp:nvSpPr>
      <dsp:spPr>
        <a:xfrm>
          <a:off x="0" y="2069"/>
          <a:ext cx="2962656" cy="9046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Level 0 Signals</a:t>
          </a:r>
          <a:endParaRPr lang="en-US" sz="2800" kern="1200" dirty="0">
            <a:latin typeface="+mj-lt"/>
          </a:endParaRPr>
        </a:p>
      </dsp:txBody>
      <dsp:txXfrm>
        <a:off x="0" y="2069"/>
        <a:ext cx="2962656" cy="904689"/>
      </dsp:txXfrm>
    </dsp:sp>
    <dsp:sp modelId="{FB55BCA5-0B16-4F57-A67F-492CED4D0F7F}">
      <dsp:nvSpPr>
        <dsp:cNvPr id="0" name=""/>
        <dsp:cNvSpPr/>
      </dsp:nvSpPr>
      <dsp:spPr>
        <a:xfrm rot="5400000">
          <a:off x="5234252" y="-1229133"/>
          <a:ext cx="723751" cy="5266944"/>
        </a:xfrm>
        <a:prstGeom prst="round2SameRect">
          <a:avLst/>
        </a:prstGeom>
        <a:solidFill>
          <a:schemeClr val="accent2">
            <a:tint val="40000"/>
            <a:alpha val="90000"/>
            <a:hueOff val="819279"/>
            <a:satOff val="-10654"/>
            <a:lumOff val="-337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819279"/>
              <a:satOff val="-10654"/>
              <a:lumOff val="-337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j-lt"/>
            </a:rPr>
            <a:t>T1</a:t>
          </a:r>
          <a:r>
            <a:rPr lang="en-US" sz="1200" kern="1200" baseline="-25000" dirty="0" smtClean="0">
              <a:latin typeface="+mj-lt"/>
            </a:rPr>
            <a:t>1 </a:t>
          </a:r>
          <a:r>
            <a:rPr lang="en-US" sz="1200" kern="1200" dirty="0" smtClean="0">
              <a:latin typeface="+mj-lt"/>
            </a:rPr>
            <a:t>= T0</a:t>
          </a:r>
          <a:r>
            <a:rPr lang="en-US" sz="1200" kern="1200" baseline="-25000" dirty="0" smtClean="0">
              <a:latin typeface="+mj-lt"/>
            </a:rPr>
            <a:t>1 </a:t>
          </a:r>
          <a:r>
            <a:rPr lang="en-US" sz="1200" kern="1200" dirty="0" smtClean="0">
              <a:latin typeface="+mj-lt"/>
            </a:rPr>
            <a:t>+ T0</a:t>
          </a:r>
          <a:r>
            <a:rPr lang="en-US" sz="1200" kern="1200" baseline="-25000" dirty="0" smtClean="0">
              <a:latin typeface="+mj-lt"/>
            </a:rPr>
            <a:t>2 </a:t>
          </a:r>
          <a:r>
            <a:rPr lang="en-US" sz="1200" kern="1200" dirty="0" smtClean="0">
              <a:latin typeface="+mj-lt"/>
            </a:rPr>
            <a:t>+ … + T0</a:t>
          </a:r>
          <a:r>
            <a:rPr lang="en-US" sz="1200" kern="1200" baseline="-25000" dirty="0" smtClean="0">
              <a:latin typeface="+mj-lt"/>
            </a:rPr>
            <a:t>8</a:t>
          </a:r>
          <a:endParaRPr lang="en-US" sz="1200" kern="1200" baseline="-250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>
              <a:latin typeface="+mj-lt"/>
            </a:rPr>
            <a:t>T1</a:t>
          </a:r>
          <a:r>
            <a:rPr lang="en-US" sz="1200" kern="1200" baseline="-25000" dirty="0" smtClean="0">
              <a:latin typeface="+mj-lt"/>
            </a:rPr>
            <a:t>2 </a:t>
          </a:r>
          <a:r>
            <a:rPr lang="en-US" sz="1200" kern="1200" baseline="0" dirty="0" smtClean="0">
              <a:latin typeface="+mj-lt"/>
            </a:rPr>
            <a:t>= T0</a:t>
          </a:r>
          <a:r>
            <a:rPr lang="en-US" sz="1200" kern="1200" baseline="-25000" dirty="0" smtClean="0">
              <a:latin typeface="+mj-lt"/>
            </a:rPr>
            <a:t>1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2 </a:t>
          </a:r>
          <a:r>
            <a:rPr lang="en-US" sz="1200" kern="1200" baseline="0" dirty="0" smtClean="0">
              <a:latin typeface="+mj-lt"/>
            </a:rPr>
            <a:t>+ T0</a:t>
          </a:r>
          <a:r>
            <a:rPr lang="en-US" sz="1200" kern="1200" baseline="-25000" dirty="0" smtClean="0">
              <a:latin typeface="+mj-lt"/>
            </a:rPr>
            <a:t>2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3 </a:t>
          </a:r>
          <a:r>
            <a:rPr lang="en-US" sz="1200" kern="1200" baseline="0" dirty="0" smtClean="0">
              <a:latin typeface="+mj-lt"/>
            </a:rPr>
            <a:t>+ … + T0</a:t>
          </a:r>
          <a:r>
            <a:rPr lang="en-US" sz="1200" kern="1200" baseline="-25000" dirty="0" smtClean="0">
              <a:latin typeface="+mj-lt"/>
            </a:rPr>
            <a:t>8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1</a:t>
          </a:r>
          <a:endParaRPr lang="en-US" sz="1200" kern="1200" baseline="-250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>
              <a:latin typeface="+mj-lt"/>
            </a:rPr>
            <a:t>T1</a:t>
          </a:r>
          <a:r>
            <a:rPr lang="en-US" sz="1200" kern="1200" baseline="-25000" dirty="0" smtClean="0">
              <a:latin typeface="+mj-lt"/>
            </a:rPr>
            <a:t>3 </a:t>
          </a:r>
          <a:r>
            <a:rPr lang="en-US" sz="1200" kern="1200" baseline="0" dirty="0" smtClean="0">
              <a:latin typeface="+mj-lt"/>
            </a:rPr>
            <a:t>= T0</a:t>
          </a:r>
          <a:r>
            <a:rPr lang="en-US" sz="1200" kern="1200" baseline="-25000" dirty="0" smtClean="0">
              <a:latin typeface="+mj-lt"/>
            </a:rPr>
            <a:t>1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2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3 </a:t>
          </a:r>
          <a:r>
            <a:rPr lang="en-US" sz="1200" kern="1200" baseline="0" dirty="0" smtClean="0">
              <a:latin typeface="+mj-lt"/>
            </a:rPr>
            <a:t>+ T0</a:t>
          </a:r>
          <a:r>
            <a:rPr lang="en-US" sz="1200" kern="1200" baseline="-25000" dirty="0" smtClean="0">
              <a:latin typeface="+mj-lt"/>
            </a:rPr>
            <a:t>2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3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4 </a:t>
          </a:r>
          <a:r>
            <a:rPr lang="en-US" sz="1200" kern="1200" baseline="0" dirty="0" smtClean="0">
              <a:latin typeface="+mj-lt"/>
            </a:rPr>
            <a:t>+ … + T0</a:t>
          </a:r>
          <a:r>
            <a:rPr lang="en-US" sz="1200" kern="1200" baseline="-25000" dirty="0" smtClean="0">
              <a:latin typeface="+mj-lt"/>
            </a:rPr>
            <a:t>8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1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2</a:t>
          </a:r>
          <a:endParaRPr lang="en-US" sz="1200" kern="1200" baseline="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>
              <a:latin typeface="+mj-lt"/>
            </a:rPr>
            <a:t>T1</a:t>
          </a:r>
          <a:r>
            <a:rPr lang="en-US" sz="1200" kern="1200" baseline="-25000" dirty="0" smtClean="0">
              <a:latin typeface="+mj-lt"/>
            </a:rPr>
            <a:t>4 </a:t>
          </a:r>
          <a:r>
            <a:rPr lang="en-US" sz="1200" kern="1200" baseline="0" dirty="0" smtClean="0">
              <a:latin typeface="+mj-lt"/>
            </a:rPr>
            <a:t>= T0</a:t>
          </a:r>
          <a:r>
            <a:rPr lang="en-US" sz="1200" kern="1200" baseline="-25000" dirty="0" smtClean="0">
              <a:latin typeface="+mj-lt"/>
            </a:rPr>
            <a:t>1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2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3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4 </a:t>
          </a:r>
          <a:r>
            <a:rPr lang="en-US" sz="1200" kern="1200" baseline="0" dirty="0" smtClean="0">
              <a:latin typeface="+mj-lt"/>
            </a:rPr>
            <a:t>+ … + T0</a:t>
          </a:r>
          <a:r>
            <a:rPr lang="en-US" sz="1200" kern="1200" baseline="-25000" dirty="0" smtClean="0">
              <a:latin typeface="+mj-lt"/>
            </a:rPr>
            <a:t>8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1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2</a:t>
          </a:r>
          <a:r>
            <a:rPr lang="en-US" sz="1200" kern="1200" baseline="0" dirty="0" smtClean="0">
              <a:latin typeface="+mj-lt"/>
            </a:rPr>
            <a:t>.T0</a:t>
          </a:r>
          <a:r>
            <a:rPr lang="en-US" sz="1200" kern="1200" baseline="-25000" dirty="0" smtClean="0">
              <a:latin typeface="+mj-lt"/>
            </a:rPr>
            <a:t>3</a:t>
          </a:r>
          <a:r>
            <a:rPr lang="en-US" sz="1200" kern="1200" baseline="0" dirty="0" smtClean="0">
              <a:latin typeface="+mj-lt"/>
            </a:rPr>
            <a:t>  </a:t>
          </a:r>
          <a:endParaRPr lang="en-US" sz="1200" kern="1200" baseline="0" dirty="0">
            <a:latin typeface="+mj-lt"/>
          </a:endParaRPr>
        </a:p>
      </dsp:txBody>
      <dsp:txXfrm rot="5400000">
        <a:off x="5234252" y="-1229133"/>
        <a:ext cx="723751" cy="5266944"/>
      </dsp:txXfrm>
    </dsp:sp>
    <dsp:sp modelId="{D06E4D55-147D-43D0-BD4D-80F3F88363C7}">
      <dsp:nvSpPr>
        <dsp:cNvPr id="0" name=""/>
        <dsp:cNvSpPr/>
      </dsp:nvSpPr>
      <dsp:spPr>
        <a:xfrm>
          <a:off x="0" y="951993"/>
          <a:ext cx="2962656" cy="904689"/>
        </a:xfrm>
        <a:prstGeom prst="roundRect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Level 1 Signals</a:t>
          </a:r>
          <a:endParaRPr lang="en-US" sz="2800" kern="1200" dirty="0">
            <a:latin typeface="+mj-lt"/>
          </a:endParaRPr>
        </a:p>
      </dsp:txBody>
      <dsp:txXfrm>
        <a:off x="0" y="951993"/>
        <a:ext cx="2962656" cy="904689"/>
      </dsp:txXfrm>
    </dsp:sp>
    <dsp:sp modelId="{7EA5D495-0112-4E8C-A6E0-E62EE1F69058}">
      <dsp:nvSpPr>
        <dsp:cNvPr id="0" name=""/>
        <dsp:cNvSpPr/>
      </dsp:nvSpPr>
      <dsp:spPr>
        <a:xfrm rot="5400000">
          <a:off x="5234252" y="-279209"/>
          <a:ext cx="723751" cy="5266944"/>
        </a:xfrm>
        <a:prstGeom prst="round2SameRect">
          <a:avLst/>
        </a:prstGeom>
        <a:solidFill>
          <a:schemeClr val="accent2">
            <a:tint val="40000"/>
            <a:alpha val="90000"/>
            <a:hueOff val="1638559"/>
            <a:satOff val="-21307"/>
            <a:lumOff val="-673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1638559"/>
              <a:satOff val="-21307"/>
              <a:lumOff val="-673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>
              <a:latin typeface="+mj-lt"/>
            </a:rPr>
            <a:t>T1S</a:t>
          </a:r>
          <a:r>
            <a:rPr lang="en-US" sz="1200" kern="1200" baseline="-25000" dirty="0" smtClean="0">
              <a:latin typeface="+mj-lt"/>
            </a:rPr>
            <a:t>M</a:t>
          </a:r>
          <a:r>
            <a:rPr lang="en-US" sz="1200" kern="1200" baseline="0" dirty="0" smtClean="0">
              <a:latin typeface="+mj-lt"/>
            </a:rPr>
            <a:t> = </a:t>
          </a:r>
          <a:r>
            <a:rPr lang="el-GR" sz="1200" kern="1200" baseline="0" dirty="0" smtClean="0">
              <a:latin typeface="Bookman Old Style"/>
            </a:rPr>
            <a:t>Σ</a:t>
          </a:r>
          <a:r>
            <a:rPr lang="en-US" sz="1200" kern="1200" baseline="0" dirty="0" smtClean="0">
              <a:latin typeface="Bookman Old Style"/>
            </a:rPr>
            <a:t> T1</a:t>
          </a:r>
          <a:r>
            <a:rPr lang="en-US" sz="1200" kern="1200" baseline="-25000" dirty="0" smtClean="0">
              <a:latin typeface="Bookman Old Style"/>
            </a:rPr>
            <a:t>M</a:t>
          </a:r>
          <a:endParaRPr lang="en-US" sz="1200" kern="1200" baseline="-25000" dirty="0">
            <a:latin typeface="+mj-lt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j-lt"/>
            </a:rPr>
            <a:t>T2S</a:t>
          </a:r>
          <a:r>
            <a:rPr lang="en-US" sz="1200" kern="1200" baseline="-25000" dirty="0" smtClean="0">
              <a:latin typeface="+mj-lt"/>
            </a:rPr>
            <a:t>MxN/P</a:t>
          </a:r>
          <a:endParaRPr lang="en-US" sz="1200" kern="1200" baseline="-25000" dirty="0">
            <a:latin typeface="+mj-lt"/>
          </a:endParaRPr>
        </a:p>
      </dsp:txBody>
      <dsp:txXfrm rot="5400000">
        <a:off x="5234252" y="-279209"/>
        <a:ext cx="723751" cy="5266944"/>
      </dsp:txXfrm>
    </dsp:sp>
    <dsp:sp modelId="{537761CE-18D0-4CFA-AC06-1404F1712686}">
      <dsp:nvSpPr>
        <dsp:cNvPr id="0" name=""/>
        <dsp:cNvSpPr/>
      </dsp:nvSpPr>
      <dsp:spPr>
        <a:xfrm>
          <a:off x="0" y="1901917"/>
          <a:ext cx="2962656" cy="904689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Level 2 Signals</a:t>
          </a:r>
          <a:endParaRPr lang="en-US" sz="2800" kern="1200" dirty="0">
            <a:latin typeface="+mj-lt"/>
          </a:endParaRPr>
        </a:p>
      </dsp:txBody>
      <dsp:txXfrm>
        <a:off x="0" y="1901917"/>
        <a:ext cx="2962656" cy="904689"/>
      </dsp:txXfrm>
    </dsp:sp>
    <dsp:sp modelId="{DA6C4F4C-BD93-4846-8100-C61E098D439B}">
      <dsp:nvSpPr>
        <dsp:cNvPr id="0" name=""/>
        <dsp:cNvSpPr/>
      </dsp:nvSpPr>
      <dsp:spPr>
        <a:xfrm rot="5400000">
          <a:off x="5234252" y="670714"/>
          <a:ext cx="723751" cy="5266944"/>
        </a:xfrm>
        <a:prstGeom prst="round2SameRect">
          <a:avLst/>
        </a:prstGeom>
        <a:solidFill>
          <a:schemeClr val="accent2">
            <a:tint val="40000"/>
            <a:alpha val="90000"/>
            <a:hueOff val="2457838"/>
            <a:satOff val="-31961"/>
            <a:lumOff val="-101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2457838"/>
              <a:satOff val="-31961"/>
              <a:lumOff val="-101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j-lt"/>
            </a:rPr>
            <a:t>T3S  = </a:t>
          </a:r>
          <a:r>
            <a:rPr lang="el-GR" sz="1200" kern="1200" dirty="0" smtClean="0">
              <a:latin typeface="Bookman Old Style"/>
            </a:rPr>
            <a:t>Σ</a:t>
          </a:r>
          <a:r>
            <a:rPr lang="en-US" sz="1200" kern="1200" dirty="0" smtClean="0">
              <a:latin typeface="Bookman Old Style"/>
            </a:rPr>
            <a:t> </a:t>
          </a:r>
          <a:r>
            <a:rPr lang="en-US" sz="1200" kern="1200" dirty="0" smtClean="0">
              <a:latin typeface="+mj-lt"/>
            </a:rPr>
            <a:t>T2S</a:t>
          </a:r>
          <a:r>
            <a:rPr lang="en-US" sz="1200" kern="1200" baseline="-25000" dirty="0" smtClean="0">
              <a:latin typeface="+mj-lt"/>
            </a:rPr>
            <a:t>MxN/P</a:t>
          </a:r>
          <a:r>
            <a:rPr lang="en-US" sz="1200" kern="1200" dirty="0" smtClean="0">
              <a:latin typeface="Bookman Old Style"/>
            </a:rPr>
            <a:t> </a:t>
          </a:r>
          <a:endParaRPr lang="en-US" sz="1200" kern="1200" baseline="-25000" dirty="0">
            <a:latin typeface="+mj-lt"/>
          </a:endParaRPr>
        </a:p>
      </dsp:txBody>
      <dsp:txXfrm rot="5400000">
        <a:off x="5234252" y="670714"/>
        <a:ext cx="723751" cy="5266944"/>
      </dsp:txXfrm>
    </dsp:sp>
    <dsp:sp modelId="{F187DFB9-516B-4C06-9A3F-92F2545F550B}">
      <dsp:nvSpPr>
        <dsp:cNvPr id="0" name=""/>
        <dsp:cNvSpPr/>
      </dsp:nvSpPr>
      <dsp:spPr>
        <a:xfrm>
          <a:off x="0" y="2851841"/>
          <a:ext cx="2962656" cy="904689"/>
        </a:xfrm>
        <a:prstGeom prst="roundRect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Level 3 Signals</a:t>
          </a:r>
          <a:endParaRPr lang="en-US" sz="2800" kern="1200" dirty="0">
            <a:latin typeface="+mj-lt"/>
          </a:endParaRPr>
        </a:p>
      </dsp:txBody>
      <dsp:txXfrm>
        <a:off x="0" y="2851841"/>
        <a:ext cx="2962656" cy="904689"/>
      </dsp:txXfrm>
    </dsp:sp>
    <dsp:sp modelId="{4535906B-6509-4E86-AAA5-7DAFC5AED0D4}">
      <dsp:nvSpPr>
        <dsp:cNvPr id="0" name=""/>
        <dsp:cNvSpPr/>
      </dsp:nvSpPr>
      <dsp:spPr>
        <a:xfrm rot="5400000">
          <a:off x="5234252" y="1620638"/>
          <a:ext cx="723751" cy="5266944"/>
        </a:xfrm>
        <a:prstGeom prst="round2SameRect">
          <a:avLst/>
        </a:prstGeom>
        <a:solidFill>
          <a:schemeClr val="accent2">
            <a:tint val="40000"/>
            <a:alpha val="90000"/>
            <a:hueOff val="3277118"/>
            <a:satOff val="-42615"/>
            <a:lumOff val="-1347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3277118"/>
              <a:satOff val="-42615"/>
              <a:lumOff val="-1347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>
              <a:latin typeface="+mj-lt"/>
            </a:rPr>
            <a:t>GT</a:t>
          </a:r>
          <a:r>
            <a:rPr lang="en-US" sz="1200" kern="1200" baseline="-25000" dirty="0" smtClean="0">
              <a:latin typeface="+mj-lt"/>
            </a:rPr>
            <a:t>X </a:t>
          </a:r>
          <a:r>
            <a:rPr lang="en-US" sz="1200" kern="1200" baseline="0" dirty="0" smtClean="0">
              <a:latin typeface="+mj-lt"/>
            </a:rPr>
            <a:t>= </a:t>
          </a:r>
          <a:r>
            <a:rPr lang="el-GR" sz="1200" kern="1200" baseline="0" dirty="0" smtClean="0">
              <a:latin typeface="Bookman Old Style"/>
            </a:rPr>
            <a:t>Σ</a:t>
          </a:r>
          <a:r>
            <a:rPr lang="en-US" sz="1200" kern="1200" baseline="0" dirty="0" smtClean="0">
              <a:latin typeface="Bookman Old Style"/>
            </a:rPr>
            <a:t> </a:t>
          </a:r>
          <a:r>
            <a:rPr lang="en-US" sz="1200" kern="1200" baseline="0" dirty="0" smtClean="0">
              <a:latin typeface="+mj-lt"/>
            </a:rPr>
            <a:t>T3S</a:t>
          </a:r>
          <a:r>
            <a:rPr lang="en-US" sz="1200" kern="1200" baseline="-25000" dirty="0" smtClean="0">
              <a:latin typeface="+mj-lt"/>
            </a:rPr>
            <a:t>X </a:t>
          </a:r>
          <a:r>
            <a:rPr lang="en-US" sz="1200" kern="1200" baseline="0" dirty="0" smtClean="0">
              <a:latin typeface="+mj-lt"/>
            </a:rPr>
            <a:t>, GT</a:t>
          </a:r>
          <a:r>
            <a:rPr lang="en-US" sz="1200" kern="1200" baseline="-25000" dirty="0" smtClean="0">
              <a:latin typeface="+mj-lt"/>
            </a:rPr>
            <a:t>Y</a:t>
          </a:r>
          <a:r>
            <a:rPr lang="en-US" sz="1200" kern="1200" baseline="0" dirty="0" smtClean="0">
              <a:latin typeface="+mj-lt"/>
            </a:rPr>
            <a:t> = </a:t>
          </a:r>
          <a:r>
            <a:rPr lang="el-GR" sz="1200" kern="1200" baseline="0" dirty="0" smtClean="0">
              <a:latin typeface="Bookman Old Style"/>
            </a:rPr>
            <a:t>Σ</a:t>
          </a:r>
          <a:r>
            <a:rPr lang="en-US" sz="1200" kern="1200" baseline="0" dirty="0" smtClean="0">
              <a:latin typeface="Bookman Old Style"/>
            </a:rPr>
            <a:t>T3S</a:t>
          </a:r>
          <a:r>
            <a:rPr lang="en-US" sz="1200" kern="1200" baseline="-25000" dirty="0" smtClean="0">
              <a:latin typeface="Bookman Old Style"/>
            </a:rPr>
            <a:t>Y</a:t>
          </a:r>
          <a:endParaRPr lang="en-US" sz="1200" kern="1200" baseline="-250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+mj-lt"/>
            </a:rPr>
            <a:t>GT = GT</a:t>
          </a:r>
          <a:r>
            <a:rPr lang="en-US" sz="1200" kern="1200" baseline="-25000" dirty="0" smtClean="0">
              <a:latin typeface="+mj-lt"/>
            </a:rPr>
            <a:t>X</a:t>
          </a:r>
          <a:r>
            <a:rPr lang="en-US" sz="1200" kern="1200" dirty="0" smtClean="0">
              <a:latin typeface="+mj-lt"/>
            </a:rPr>
            <a:t> OR GT</a:t>
          </a:r>
          <a:r>
            <a:rPr lang="en-US" sz="1200" kern="1200" baseline="-25000" dirty="0" smtClean="0">
              <a:latin typeface="+mj-lt"/>
            </a:rPr>
            <a:t>Y</a:t>
          </a:r>
          <a:endParaRPr lang="en-US" sz="1200" kern="1200" baseline="-25000" dirty="0">
            <a:latin typeface="+mj-lt"/>
          </a:endParaRPr>
        </a:p>
      </dsp:txBody>
      <dsp:txXfrm rot="5400000">
        <a:off x="5234252" y="1620638"/>
        <a:ext cx="723751" cy="5266944"/>
      </dsp:txXfrm>
    </dsp:sp>
    <dsp:sp modelId="{027BE02E-B9D8-4DA7-8C9E-7E8D97308B37}">
      <dsp:nvSpPr>
        <dsp:cNvPr id="0" name=""/>
        <dsp:cNvSpPr/>
      </dsp:nvSpPr>
      <dsp:spPr>
        <a:xfrm>
          <a:off x="0" y="3801766"/>
          <a:ext cx="2962656" cy="904689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Global Trigger</a:t>
          </a:r>
          <a:endParaRPr lang="en-US" sz="2800" kern="1200" dirty="0">
            <a:latin typeface="+mj-lt"/>
          </a:endParaRPr>
        </a:p>
      </dsp:txBody>
      <dsp:txXfrm>
        <a:off x="0" y="3801766"/>
        <a:ext cx="2962656" cy="9046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4365AA-E944-4EDC-B9B7-25638FA246E5}">
      <dsp:nvSpPr>
        <dsp:cNvPr id="0" name=""/>
        <dsp:cNvSpPr/>
      </dsp:nvSpPr>
      <dsp:spPr>
        <a:xfrm>
          <a:off x="0" y="319319"/>
          <a:ext cx="51054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236" tIns="333248" rIns="3962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12 layers of 1 m x 1 m RPCs.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32 pick-up strips per RPC plane.</a:t>
          </a:r>
          <a:endParaRPr lang="en-US" sz="1600" kern="1200" dirty="0"/>
        </a:p>
      </dsp:txBody>
      <dsp:txXfrm>
        <a:off x="0" y="319319"/>
        <a:ext cx="5105400" cy="932400"/>
      </dsp:txXfrm>
    </dsp:sp>
    <dsp:sp modelId="{74DDD8EA-71B2-444B-BE57-D5B56FB816EF}">
      <dsp:nvSpPr>
        <dsp:cNvPr id="0" name=""/>
        <dsp:cNvSpPr/>
      </dsp:nvSpPr>
      <dsp:spPr>
        <a:xfrm>
          <a:off x="255270" y="83159"/>
          <a:ext cx="357378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080" tIns="0" rIns="1350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Detector</a:t>
          </a:r>
          <a:endParaRPr lang="en-US" sz="1800" kern="1200" dirty="0"/>
        </a:p>
      </dsp:txBody>
      <dsp:txXfrm>
        <a:off x="255270" y="83159"/>
        <a:ext cx="3573780" cy="472320"/>
      </dsp:txXfrm>
    </dsp:sp>
    <dsp:sp modelId="{1CB630D0-8F1A-4594-8F99-0FF75938BCBF}">
      <dsp:nvSpPr>
        <dsp:cNvPr id="0" name=""/>
        <dsp:cNvSpPr/>
      </dsp:nvSpPr>
      <dsp:spPr>
        <a:xfrm>
          <a:off x="0" y="1574279"/>
          <a:ext cx="51054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236" tIns="333248" rIns="3962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Front-end electronics: custom-made.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Back-end standard: VME.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Event data acquired on trigger.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Noise rate data recorded periodically.</a:t>
          </a:r>
          <a:endParaRPr lang="en-US" sz="1600" kern="1200" dirty="0"/>
        </a:p>
      </dsp:txBody>
      <dsp:txXfrm>
        <a:off x="0" y="1574279"/>
        <a:ext cx="5105400" cy="1436400"/>
      </dsp:txXfrm>
    </dsp:sp>
    <dsp:sp modelId="{04922918-1B0B-4994-BA71-C46FEB1B67D7}">
      <dsp:nvSpPr>
        <dsp:cNvPr id="0" name=""/>
        <dsp:cNvSpPr/>
      </dsp:nvSpPr>
      <dsp:spPr>
        <a:xfrm>
          <a:off x="255270" y="1338119"/>
          <a:ext cx="3573780" cy="472320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080" tIns="0" rIns="1350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acquisition</a:t>
          </a:r>
          <a:endParaRPr lang="en-US" sz="1800" kern="1200" dirty="0"/>
        </a:p>
      </dsp:txBody>
      <dsp:txXfrm>
        <a:off x="255270" y="1338119"/>
        <a:ext cx="3573780" cy="472320"/>
      </dsp:txXfrm>
    </dsp:sp>
    <dsp:sp modelId="{51BAC8E5-ED09-4119-B534-70803EC58D60}">
      <dsp:nvSpPr>
        <dsp:cNvPr id="0" name=""/>
        <dsp:cNvSpPr/>
      </dsp:nvSpPr>
      <dsp:spPr>
        <a:xfrm>
          <a:off x="0" y="3333239"/>
          <a:ext cx="51054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236" tIns="333248" rIns="3962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Conforms to ICAL trigger scheme.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Level 0, Level 1 trigger signals generated in front-end electronics.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Trigger module produces the final trigger signal for DAQ.</a:t>
          </a:r>
          <a:endParaRPr lang="en-US" sz="1600" kern="1200" dirty="0"/>
        </a:p>
      </dsp:txBody>
      <dsp:txXfrm>
        <a:off x="0" y="3333239"/>
        <a:ext cx="5105400" cy="1612800"/>
      </dsp:txXfrm>
    </dsp:sp>
    <dsp:sp modelId="{CA356867-05E9-4A7F-B2A1-7A934B28A74E}">
      <dsp:nvSpPr>
        <dsp:cNvPr id="0" name=""/>
        <dsp:cNvSpPr/>
      </dsp:nvSpPr>
      <dsp:spPr>
        <a:xfrm>
          <a:off x="255270" y="3097079"/>
          <a:ext cx="3573780" cy="47232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080" tIns="0" rIns="1350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Trigger system</a:t>
          </a:r>
          <a:endParaRPr lang="en-US" sz="1800" kern="1200" dirty="0"/>
        </a:p>
      </dsp:txBody>
      <dsp:txXfrm>
        <a:off x="255270" y="3097079"/>
        <a:ext cx="3573780" cy="4723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18826D-34F7-459D-838F-1E280B928A8F}">
      <dsp:nvSpPr>
        <dsp:cNvPr id="0" name=""/>
        <dsp:cNvSpPr/>
      </dsp:nvSpPr>
      <dsp:spPr>
        <a:xfrm>
          <a:off x="0" y="461168"/>
          <a:ext cx="2619374" cy="15716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Number of LVDS I/Os</a:t>
          </a:r>
          <a:endParaRPr lang="en-US" sz="2800" kern="1200" dirty="0"/>
        </a:p>
      </dsp:txBody>
      <dsp:txXfrm>
        <a:off x="0" y="461168"/>
        <a:ext cx="2619374" cy="1571624"/>
      </dsp:txXfrm>
    </dsp:sp>
    <dsp:sp modelId="{E9C7CFDD-87C2-4398-8C96-923731C47E6B}">
      <dsp:nvSpPr>
        <dsp:cNvPr id="0" name=""/>
        <dsp:cNvSpPr/>
      </dsp:nvSpPr>
      <dsp:spPr>
        <a:xfrm>
          <a:off x="2881312" y="461168"/>
          <a:ext cx="2619374" cy="1571624"/>
        </a:xfrm>
        <a:prstGeom prst="rect">
          <a:avLst/>
        </a:prstGeom>
        <a:solidFill>
          <a:schemeClr val="accent2">
            <a:hueOff val="549268"/>
            <a:satOff val="-9762"/>
            <a:lumOff val="314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Logic Capacity</a:t>
          </a:r>
          <a:endParaRPr lang="en-US" sz="2800" kern="1200" dirty="0"/>
        </a:p>
      </dsp:txBody>
      <dsp:txXfrm>
        <a:off x="2881312" y="461168"/>
        <a:ext cx="2619374" cy="1571624"/>
      </dsp:txXfrm>
    </dsp:sp>
    <dsp:sp modelId="{6FE637AF-DF9A-40F7-AB1D-C0D5BDCB781C}">
      <dsp:nvSpPr>
        <dsp:cNvPr id="0" name=""/>
        <dsp:cNvSpPr/>
      </dsp:nvSpPr>
      <dsp:spPr>
        <a:xfrm>
          <a:off x="5762625" y="461168"/>
          <a:ext cx="2619374" cy="1571624"/>
        </a:xfrm>
        <a:prstGeom prst="rect">
          <a:avLst/>
        </a:prstGeom>
        <a:solidFill>
          <a:schemeClr val="accent2">
            <a:hueOff val="1098536"/>
            <a:satOff val="-19523"/>
            <a:lumOff val="62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Block RAM Capacity</a:t>
          </a:r>
          <a:endParaRPr lang="en-US" sz="2800" kern="1200" dirty="0"/>
        </a:p>
      </dsp:txBody>
      <dsp:txXfrm>
        <a:off x="5762625" y="461168"/>
        <a:ext cx="2619374" cy="1571624"/>
      </dsp:txXfrm>
    </dsp:sp>
    <dsp:sp modelId="{CD22EE05-AE4F-4ECF-B150-3157AA502BA1}">
      <dsp:nvSpPr>
        <dsp:cNvPr id="0" name=""/>
        <dsp:cNvSpPr/>
      </dsp:nvSpPr>
      <dsp:spPr>
        <a:xfrm>
          <a:off x="0" y="2294730"/>
          <a:ext cx="2619374" cy="1571624"/>
        </a:xfrm>
        <a:prstGeom prst="rect">
          <a:avLst/>
        </a:prstGeom>
        <a:solidFill>
          <a:schemeClr val="accent2">
            <a:hueOff val="1647804"/>
            <a:satOff val="-29285"/>
            <a:lumOff val="94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Power Consumption</a:t>
          </a:r>
          <a:endParaRPr lang="en-US" sz="2800" kern="1200" dirty="0"/>
        </a:p>
      </dsp:txBody>
      <dsp:txXfrm>
        <a:off x="0" y="2294730"/>
        <a:ext cx="2619374" cy="1571624"/>
      </dsp:txXfrm>
    </dsp:sp>
    <dsp:sp modelId="{4D405E2B-0830-4953-9B7E-9FB5D2E7B6D6}">
      <dsp:nvSpPr>
        <dsp:cNvPr id="0" name=""/>
        <dsp:cNvSpPr/>
      </dsp:nvSpPr>
      <dsp:spPr>
        <a:xfrm>
          <a:off x="2881312" y="2294730"/>
          <a:ext cx="2619374" cy="1571624"/>
        </a:xfrm>
        <a:prstGeom prst="rect">
          <a:avLst/>
        </a:prstGeom>
        <a:solidFill>
          <a:schemeClr val="accent2">
            <a:hueOff val="2197072"/>
            <a:satOff val="-39046"/>
            <a:lumOff val="125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 dimension</a:t>
          </a:r>
          <a:endParaRPr lang="en-US" sz="2800" kern="1200" dirty="0"/>
        </a:p>
      </dsp:txBody>
      <dsp:txXfrm>
        <a:off x="2881312" y="2294730"/>
        <a:ext cx="2619374" cy="1571624"/>
      </dsp:txXfrm>
    </dsp:sp>
    <dsp:sp modelId="{19EFA040-EC4F-4A1F-8514-8C76A54003C9}">
      <dsp:nvSpPr>
        <dsp:cNvPr id="0" name=""/>
        <dsp:cNvSpPr/>
      </dsp:nvSpPr>
      <dsp:spPr>
        <a:xfrm>
          <a:off x="5762625" y="2294730"/>
          <a:ext cx="2619374" cy="1571624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Cost</a:t>
          </a:r>
          <a:endParaRPr lang="en-US" sz="2800" kern="1200" dirty="0"/>
        </a:p>
      </dsp:txBody>
      <dsp:txXfrm>
        <a:off x="5762625" y="2294730"/>
        <a:ext cx="2619374" cy="15716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7B108-663E-4EE2-BAE9-0D6C7C9EB7E8}">
      <dsp:nvSpPr>
        <dsp:cNvPr id="0" name=""/>
        <dsp:cNvSpPr/>
      </dsp:nvSpPr>
      <dsp:spPr>
        <a:xfrm>
          <a:off x="0" y="422279"/>
          <a:ext cx="86042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1A5BA-3DD8-4B51-82B4-1CC023D7DCBD}">
      <dsp:nvSpPr>
        <dsp:cNvPr id="0" name=""/>
        <dsp:cNvSpPr/>
      </dsp:nvSpPr>
      <dsp:spPr>
        <a:xfrm>
          <a:off x="430212" y="23759"/>
          <a:ext cx="6022975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654" tIns="0" rIns="2276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Architecture of the ICAL trigger scheme has been developed and validated.</a:t>
          </a:r>
          <a:endParaRPr lang="en-US" sz="1800" kern="1200" dirty="0"/>
        </a:p>
      </dsp:txBody>
      <dsp:txXfrm>
        <a:off x="430212" y="23759"/>
        <a:ext cx="6022975" cy="797040"/>
      </dsp:txXfrm>
    </dsp:sp>
    <dsp:sp modelId="{C055DA37-2D57-4027-BF59-C2218559D79E}">
      <dsp:nvSpPr>
        <dsp:cNvPr id="0" name=""/>
        <dsp:cNvSpPr/>
      </dsp:nvSpPr>
      <dsp:spPr>
        <a:xfrm>
          <a:off x="0" y="1646999"/>
          <a:ext cx="86042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415AC-4188-4AAF-912F-A3E526AB1651}">
      <dsp:nvSpPr>
        <dsp:cNvPr id="0" name=""/>
        <dsp:cNvSpPr/>
      </dsp:nvSpPr>
      <dsp:spPr>
        <a:xfrm>
          <a:off x="430212" y="1248479"/>
          <a:ext cx="6022975" cy="797040"/>
        </a:xfrm>
        <a:prstGeom prst="roundRect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654" tIns="0" rIns="2276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 FPGA-based trigger module is designed and has delivered satisfactory performance in the prototype detector.</a:t>
          </a:r>
          <a:endParaRPr lang="en-US" sz="1800" kern="1200" dirty="0"/>
        </a:p>
      </dsp:txBody>
      <dsp:txXfrm>
        <a:off x="430212" y="1248479"/>
        <a:ext cx="6022975" cy="797040"/>
      </dsp:txXfrm>
    </dsp:sp>
    <dsp:sp modelId="{8D98E40A-538E-460B-9B29-EF8431873279}">
      <dsp:nvSpPr>
        <dsp:cNvPr id="0" name=""/>
        <dsp:cNvSpPr/>
      </dsp:nvSpPr>
      <dsp:spPr>
        <a:xfrm>
          <a:off x="0" y="2871720"/>
          <a:ext cx="86042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C7FE6-5DEA-4995-83F8-2C63739C4297}">
      <dsp:nvSpPr>
        <dsp:cNvPr id="0" name=""/>
        <dsp:cNvSpPr/>
      </dsp:nvSpPr>
      <dsp:spPr>
        <a:xfrm>
          <a:off x="430212" y="2473199"/>
          <a:ext cx="6022975" cy="797040"/>
        </a:xfrm>
        <a:prstGeom prst="roundRect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654" tIns="0" rIns="2276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overall layout for the implementation of the proposed trigger scheme has been devised.</a:t>
          </a:r>
          <a:endParaRPr lang="en-US" sz="1800" kern="1200" dirty="0"/>
        </a:p>
      </dsp:txBody>
      <dsp:txXfrm>
        <a:off x="430212" y="2473199"/>
        <a:ext cx="6022975" cy="797040"/>
      </dsp:txXfrm>
    </dsp:sp>
    <dsp:sp modelId="{E64A8E4B-EF32-40A0-AC95-53073F1A5161}">
      <dsp:nvSpPr>
        <dsp:cNvPr id="0" name=""/>
        <dsp:cNvSpPr/>
      </dsp:nvSpPr>
      <dsp:spPr>
        <a:xfrm>
          <a:off x="0" y="4096440"/>
          <a:ext cx="86042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7EF0D-C120-4585-8CA3-B2FF751FC5FA}">
      <dsp:nvSpPr>
        <dsp:cNvPr id="0" name=""/>
        <dsp:cNvSpPr/>
      </dsp:nvSpPr>
      <dsp:spPr>
        <a:xfrm>
          <a:off x="430212" y="3697920"/>
          <a:ext cx="6022975" cy="79704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654" tIns="0" rIns="2276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The design of the trigger boards, proposed to constitute the trigger system for the final ICAL detector, are contemplated.  </a:t>
          </a:r>
          <a:endParaRPr lang="en-US" sz="1800" kern="1200" dirty="0" smtClean="0"/>
        </a:p>
      </dsp:txBody>
      <dsp:txXfrm>
        <a:off x="430212" y="3697920"/>
        <a:ext cx="6022975" cy="7970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7BAA5E-8CE2-4421-91A9-F8B34FA29C4D}">
      <dsp:nvSpPr>
        <dsp:cNvPr id="0" name=""/>
        <dsp:cNvSpPr/>
      </dsp:nvSpPr>
      <dsp:spPr>
        <a:xfrm>
          <a:off x="0" y="6142"/>
          <a:ext cx="8451850" cy="505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Performance validation of trigger boards</a:t>
          </a:r>
          <a:endParaRPr lang="en-US" sz="2100" kern="1200" dirty="0"/>
        </a:p>
      </dsp:txBody>
      <dsp:txXfrm>
        <a:off x="0" y="6142"/>
        <a:ext cx="8451850" cy="505440"/>
      </dsp:txXfrm>
    </dsp:sp>
    <dsp:sp modelId="{13DA4BE4-290A-4F9D-B2E7-0228AE41FF34}">
      <dsp:nvSpPr>
        <dsp:cNvPr id="0" name=""/>
        <dsp:cNvSpPr/>
      </dsp:nvSpPr>
      <dsp:spPr>
        <a:xfrm>
          <a:off x="0" y="511582"/>
          <a:ext cx="8451850" cy="586844"/>
        </a:xfrm>
        <a:prstGeom prst="rect">
          <a:avLst/>
        </a:prstGeom>
        <a:noFill/>
        <a:ln w="10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Back-end interface, inter-FPGA communication, remote configuration.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Layout design and fabrication using high-end design tools.</a:t>
          </a:r>
          <a:endParaRPr lang="en-US" sz="1800" kern="1200" dirty="0"/>
        </a:p>
      </dsp:txBody>
      <dsp:txXfrm>
        <a:off x="0" y="511582"/>
        <a:ext cx="8451850" cy="586844"/>
      </dsp:txXfrm>
    </dsp:sp>
    <dsp:sp modelId="{5C49EA9C-8750-474E-85B4-E2B9DFA83089}">
      <dsp:nvSpPr>
        <dsp:cNvPr id="0" name=""/>
        <dsp:cNvSpPr/>
      </dsp:nvSpPr>
      <dsp:spPr>
        <a:xfrm>
          <a:off x="0" y="1098427"/>
          <a:ext cx="8451850" cy="505440"/>
        </a:xfrm>
        <a:prstGeom prst="roundRect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Validation of delay offset calibration technique</a:t>
          </a:r>
          <a:endParaRPr lang="en-US" sz="2100" kern="1200" dirty="0"/>
        </a:p>
      </dsp:txBody>
      <dsp:txXfrm>
        <a:off x="0" y="1098427"/>
        <a:ext cx="8451850" cy="505440"/>
      </dsp:txXfrm>
    </dsp:sp>
    <dsp:sp modelId="{B8189E55-7578-4E14-A44D-5F931B5A2664}">
      <dsp:nvSpPr>
        <dsp:cNvPr id="0" name=""/>
        <dsp:cNvSpPr/>
      </dsp:nvSpPr>
      <dsp:spPr>
        <a:xfrm>
          <a:off x="0" y="1603867"/>
          <a:ext cx="8451850" cy="447120"/>
        </a:xfrm>
        <a:prstGeom prst="rect">
          <a:avLst/>
        </a:prstGeom>
        <a:noFill/>
        <a:ln w="10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Possible coupling with software calibration.</a:t>
          </a:r>
          <a:endParaRPr lang="en-US" sz="1800" kern="1200" dirty="0"/>
        </a:p>
      </dsp:txBody>
      <dsp:txXfrm>
        <a:off x="0" y="1603867"/>
        <a:ext cx="8451850" cy="447120"/>
      </dsp:txXfrm>
    </dsp:sp>
    <dsp:sp modelId="{6030DAF6-3D98-46E0-A1AC-E7DBA9C895DC}">
      <dsp:nvSpPr>
        <dsp:cNvPr id="0" name=""/>
        <dsp:cNvSpPr/>
      </dsp:nvSpPr>
      <dsp:spPr>
        <a:xfrm>
          <a:off x="0" y="2050987"/>
          <a:ext cx="8451850" cy="505440"/>
        </a:xfrm>
        <a:prstGeom prst="roundRect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Integration of the trigger system with the ICAL detector system</a:t>
          </a:r>
          <a:endParaRPr lang="en-US" sz="2100" kern="1200" dirty="0"/>
        </a:p>
      </dsp:txBody>
      <dsp:txXfrm>
        <a:off x="0" y="2050987"/>
        <a:ext cx="8451850" cy="505440"/>
      </dsp:txXfrm>
    </dsp:sp>
    <dsp:sp modelId="{4DE611A8-12F2-4AE8-A744-713DC62CB2B1}">
      <dsp:nvSpPr>
        <dsp:cNvPr id="0" name=""/>
        <dsp:cNvSpPr/>
      </dsp:nvSpPr>
      <dsp:spPr>
        <a:xfrm>
          <a:off x="0" y="2556427"/>
          <a:ext cx="8451850" cy="586844"/>
        </a:xfrm>
        <a:prstGeom prst="rect">
          <a:avLst/>
        </a:prstGeom>
        <a:noFill/>
        <a:ln w="10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Mechanical constraints associated with detector structure.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Essential functionalities.</a:t>
          </a:r>
          <a:endParaRPr lang="en-US" sz="1800" kern="1200" dirty="0"/>
        </a:p>
      </dsp:txBody>
      <dsp:txXfrm>
        <a:off x="0" y="2556427"/>
        <a:ext cx="8451850" cy="586844"/>
      </dsp:txXfrm>
    </dsp:sp>
    <dsp:sp modelId="{66FC1A36-EF4F-402D-9FB1-1CCC8DC342B7}">
      <dsp:nvSpPr>
        <dsp:cNvPr id="0" name=""/>
        <dsp:cNvSpPr/>
      </dsp:nvSpPr>
      <dsp:spPr>
        <a:xfrm>
          <a:off x="0" y="3143272"/>
          <a:ext cx="8451850" cy="50544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Exploring the ‘</a:t>
          </a:r>
          <a:r>
            <a:rPr lang="en-US" sz="2100" kern="1200" dirty="0" err="1" smtClean="0"/>
            <a:t>triggerless</a:t>
          </a:r>
          <a:r>
            <a:rPr lang="en-US" sz="2100" kern="1200" dirty="0" smtClean="0"/>
            <a:t>’ option</a:t>
          </a:r>
          <a:endParaRPr lang="en-US" sz="2100" kern="1200" dirty="0"/>
        </a:p>
      </dsp:txBody>
      <dsp:txXfrm>
        <a:off x="0" y="3143272"/>
        <a:ext cx="8451850" cy="505440"/>
      </dsp:txXfrm>
    </dsp:sp>
    <dsp:sp modelId="{2BC85881-4985-4685-8125-5DB1F6FCC2CC}">
      <dsp:nvSpPr>
        <dsp:cNvPr id="0" name=""/>
        <dsp:cNvSpPr/>
      </dsp:nvSpPr>
      <dsp:spPr>
        <a:xfrm>
          <a:off x="0" y="3648712"/>
          <a:ext cx="8451850" cy="1145744"/>
        </a:xfrm>
        <a:prstGeom prst="rect">
          <a:avLst/>
        </a:prstGeom>
        <a:noFill/>
        <a:ln w="10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Readout initiated by clock, trigger boards replaced by fast processors.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Simplifies system integration, fast evolution of components.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Pipelining, optimization of trigger algorithms, parallel processing on GPUs, data transfer through high speed network interfaces, etc.</a:t>
          </a:r>
          <a:endParaRPr lang="en-US" sz="1800" kern="1200" dirty="0"/>
        </a:p>
      </dsp:txBody>
      <dsp:txXfrm>
        <a:off x="0" y="3648712"/>
        <a:ext cx="8451850" cy="114574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0EFFE2-84B5-42D9-974D-BB2F8538D062}">
      <dsp:nvSpPr>
        <dsp:cNvPr id="0" name=""/>
        <dsp:cNvSpPr/>
      </dsp:nvSpPr>
      <dsp:spPr>
        <a:xfrm>
          <a:off x="1313568" y="201472"/>
          <a:ext cx="752437" cy="5018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1x5/8</a:t>
          </a:r>
          <a:endParaRPr lang="en-US" sz="1300" kern="1200" dirty="0"/>
        </a:p>
      </dsp:txBody>
      <dsp:txXfrm>
        <a:off x="1433958" y="201472"/>
        <a:ext cx="632047" cy="501876"/>
      </dsp:txXfrm>
    </dsp:sp>
    <dsp:sp modelId="{8BF4AB83-124C-4F90-9408-74C901E38419}">
      <dsp:nvSpPr>
        <dsp:cNvPr id="0" name=""/>
        <dsp:cNvSpPr/>
      </dsp:nvSpPr>
      <dsp:spPr>
        <a:xfrm>
          <a:off x="1313568" y="703348"/>
          <a:ext cx="752437" cy="501876"/>
        </a:xfrm>
        <a:prstGeom prst="rect">
          <a:avLst/>
        </a:prstGeom>
        <a:solidFill>
          <a:schemeClr val="accent2">
            <a:tint val="40000"/>
            <a:alpha val="90000"/>
            <a:hueOff val="364124"/>
            <a:satOff val="-4735"/>
            <a:lumOff val="-15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64124"/>
              <a:satOff val="-4735"/>
              <a:lumOff val="-1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2x4/8</a:t>
          </a:r>
          <a:endParaRPr lang="en-US" sz="1300" kern="1200" dirty="0"/>
        </a:p>
      </dsp:txBody>
      <dsp:txXfrm>
        <a:off x="1433958" y="703348"/>
        <a:ext cx="632047" cy="501876"/>
      </dsp:txXfrm>
    </dsp:sp>
    <dsp:sp modelId="{C2AFEAA7-6530-464C-8C62-B19A743CDC36}">
      <dsp:nvSpPr>
        <dsp:cNvPr id="0" name=""/>
        <dsp:cNvSpPr/>
      </dsp:nvSpPr>
      <dsp:spPr>
        <a:xfrm>
          <a:off x="1313568" y="1205224"/>
          <a:ext cx="752437" cy="501876"/>
        </a:xfrm>
        <a:prstGeom prst="rect">
          <a:avLst/>
        </a:prstGeom>
        <a:solidFill>
          <a:schemeClr val="accent2">
            <a:tint val="40000"/>
            <a:alpha val="90000"/>
            <a:hueOff val="728248"/>
            <a:satOff val="-9470"/>
            <a:lumOff val="-29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728248"/>
              <a:satOff val="-9470"/>
              <a:lumOff val="-2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3x3/8</a:t>
          </a:r>
          <a:endParaRPr lang="en-US" sz="1300" kern="1200" dirty="0"/>
        </a:p>
      </dsp:txBody>
      <dsp:txXfrm>
        <a:off x="1433958" y="1205224"/>
        <a:ext cx="632047" cy="501876"/>
      </dsp:txXfrm>
    </dsp:sp>
    <dsp:sp modelId="{C0832CE8-BF81-4971-8896-A720A2672AAE}">
      <dsp:nvSpPr>
        <dsp:cNvPr id="0" name=""/>
        <dsp:cNvSpPr/>
      </dsp:nvSpPr>
      <dsp:spPr>
        <a:xfrm>
          <a:off x="1313568" y="1707100"/>
          <a:ext cx="752437" cy="501876"/>
        </a:xfrm>
        <a:prstGeom prst="rect">
          <a:avLst/>
        </a:prstGeom>
        <a:solidFill>
          <a:schemeClr val="accent2">
            <a:tint val="40000"/>
            <a:alpha val="90000"/>
            <a:hueOff val="1092373"/>
            <a:satOff val="-14205"/>
            <a:lumOff val="-44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092373"/>
              <a:satOff val="-14205"/>
              <a:lumOff val="-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4x2/8</a:t>
          </a:r>
          <a:endParaRPr lang="en-US" sz="1300" kern="1200" dirty="0"/>
        </a:p>
      </dsp:txBody>
      <dsp:txXfrm>
        <a:off x="1433958" y="1707100"/>
        <a:ext cx="632047" cy="501876"/>
      </dsp:txXfrm>
    </dsp:sp>
    <dsp:sp modelId="{1CF2C4B6-E7D6-48F3-BDF0-C5EE20643EB7}">
      <dsp:nvSpPr>
        <dsp:cNvPr id="0" name=""/>
        <dsp:cNvSpPr/>
      </dsp:nvSpPr>
      <dsp:spPr>
        <a:xfrm>
          <a:off x="912268" y="822"/>
          <a:ext cx="501625" cy="501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Set 1</a:t>
          </a:r>
          <a:endParaRPr lang="en-US" sz="1300" kern="1200" dirty="0"/>
        </a:p>
      </dsp:txBody>
      <dsp:txXfrm>
        <a:off x="912268" y="822"/>
        <a:ext cx="501625" cy="501625"/>
      </dsp:txXfrm>
    </dsp:sp>
    <dsp:sp modelId="{78A2942A-D5FA-4386-8AB4-8353D78050A9}">
      <dsp:nvSpPr>
        <dsp:cNvPr id="0" name=""/>
        <dsp:cNvSpPr/>
      </dsp:nvSpPr>
      <dsp:spPr>
        <a:xfrm>
          <a:off x="2567631" y="201472"/>
          <a:ext cx="752437" cy="501876"/>
        </a:xfrm>
        <a:prstGeom prst="rect">
          <a:avLst/>
        </a:prstGeom>
        <a:solidFill>
          <a:schemeClr val="accent2">
            <a:tint val="40000"/>
            <a:alpha val="90000"/>
            <a:hueOff val="1456497"/>
            <a:satOff val="-18940"/>
            <a:lumOff val="-59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456497"/>
              <a:satOff val="-18940"/>
              <a:lumOff val="-5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1x5/8</a:t>
          </a:r>
          <a:endParaRPr lang="en-US" sz="1300" kern="1200" dirty="0"/>
        </a:p>
      </dsp:txBody>
      <dsp:txXfrm>
        <a:off x="2688021" y="201472"/>
        <a:ext cx="632047" cy="501876"/>
      </dsp:txXfrm>
    </dsp:sp>
    <dsp:sp modelId="{06944DA7-B570-4736-9416-BCDC43C85319}">
      <dsp:nvSpPr>
        <dsp:cNvPr id="0" name=""/>
        <dsp:cNvSpPr/>
      </dsp:nvSpPr>
      <dsp:spPr>
        <a:xfrm>
          <a:off x="2567631" y="703348"/>
          <a:ext cx="752437" cy="501876"/>
        </a:xfrm>
        <a:prstGeom prst="rect">
          <a:avLst/>
        </a:prstGeom>
        <a:solidFill>
          <a:schemeClr val="accent2">
            <a:tint val="40000"/>
            <a:alpha val="90000"/>
            <a:hueOff val="1820621"/>
            <a:satOff val="-23675"/>
            <a:lumOff val="-74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820621"/>
              <a:satOff val="-23675"/>
              <a:lumOff val="-7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2x3/8</a:t>
          </a:r>
          <a:endParaRPr lang="en-US" sz="1300" kern="1200" dirty="0"/>
        </a:p>
      </dsp:txBody>
      <dsp:txXfrm>
        <a:off x="2688021" y="703348"/>
        <a:ext cx="632047" cy="501876"/>
      </dsp:txXfrm>
    </dsp:sp>
    <dsp:sp modelId="{0B87D55D-8DC2-4CB8-9F39-683317C36CBE}">
      <dsp:nvSpPr>
        <dsp:cNvPr id="0" name=""/>
        <dsp:cNvSpPr/>
      </dsp:nvSpPr>
      <dsp:spPr>
        <a:xfrm>
          <a:off x="2567631" y="1205224"/>
          <a:ext cx="752437" cy="501876"/>
        </a:xfrm>
        <a:prstGeom prst="rect">
          <a:avLst/>
        </a:prstGeom>
        <a:solidFill>
          <a:schemeClr val="accent2">
            <a:tint val="40000"/>
            <a:alpha val="90000"/>
            <a:hueOff val="2184745"/>
            <a:satOff val="-28410"/>
            <a:lumOff val="-89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184745"/>
              <a:satOff val="-28410"/>
              <a:lumOff val="-8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3x2/8</a:t>
          </a:r>
          <a:endParaRPr lang="en-US" sz="1300" kern="1200" dirty="0"/>
        </a:p>
      </dsp:txBody>
      <dsp:txXfrm>
        <a:off x="2688021" y="1205224"/>
        <a:ext cx="632047" cy="501876"/>
      </dsp:txXfrm>
    </dsp:sp>
    <dsp:sp modelId="{93B8D12B-2DBB-4066-B01B-6D844F0EAC65}">
      <dsp:nvSpPr>
        <dsp:cNvPr id="0" name=""/>
        <dsp:cNvSpPr/>
      </dsp:nvSpPr>
      <dsp:spPr>
        <a:xfrm>
          <a:off x="2166331" y="822"/>
          <a:ext cx="501625" cy="501625"/>
        </a:xfrm>
        <a:prstGeom prst="ellipse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Set 2</a:t>
          </a:r>
          <a:endParaRPr lang="en-US" sz="1300" kern="1200" dirty="0"/>
        </a:p>
      </dsp:txBody>
      <dsp:txXfrm>
        <a:off x="2166331" y="822"/>
        <a:ext cx="501625" cy="501625"/>
      </dsp:txXfrm>
    </dsp:sp>
    <dsp:sp modelId="{E4331FFD-12BD-4DBE-9F57-F9631D923A58}">
      <dsp:nvSpPr>
        <dsp:cNvPr id="0" name=""/>
        <dsp:cNvSpPr/>
      </dsp:nvSpPr>
      <dsp:spPr>
        <a:xfrm>
          <a:off x="3821694" y="201472"/>
          <a:ext cx="752437" cy="501876"/>
        </a:xfrm>
        <a:prstGeom prst="rect">
          <a:avLst/>
        </a:prstGeom>
        <a:solidFill>
          <a:schemeClr val="accent2">
            <a:tint val="40000"/>
            <a:alpha val="90000"/>
            <a:hueOff val="2548870"/>
            <a:satOff val="-33145"/>
            <a:lumOff val="-104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548870"/>
              <a:satOff val="-33145"/>
              <a:lumOff val="-10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1x4/8</a:t>
          </a:r>
          <a:endParaRPr lang="en-US" sz="1300" kern="1200" dirty="0"/>
        </a:p>
      </dsp:txBody>
      <dsp:txXfrm>
        <a:off x="3942084" y="201472"/>
        <a:ext cx="632047" cy="501876"/>
      </dsp:txXfrm>
    </dsp:sp>
    <dsp:sp modelId="{FF84D171-17E8-43A6-B106-7F91F559DFF6}">
      <dsp:nvSpPr>
        <dsp:cNvPr id="0" name=""/>
        <dsp:cNvSpPr/>
      </dsp:nvSpPr>
      <dsp:spPr>
        <a:xfrm>
          <a:off x="3821694" y="703348"/>
          <a:ext cx="752437" cy="501876"/>
        </a:xfrm>
        <a:prstGeom prst="rect">
          <a:avLst/>
        </a:prstGeom>
        <a:solidFill>
          <a:schemeClr val="accent2">
            <a:tint val="40000"/>
            <a:alpha val="90000"/>
            <a:hueOff val="2912994"/>
            <a:satOff val="-37880"/>
            <a:lumOff val="-119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912994"/>
              <a:satOff val="-37880"/>
              <a:lumOff val="-1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2x3/8</a:t>
          </a:r>
          <a:endParaRPr lang="en-US" sz="1300" kern="1200" dirty="0"/>
        </a:p>
      </dsp:txBody>
      <dsp:txXfrm>
        <a:off x="3942084" y="703348"/>
        <a:ext cx="632047" cy="501876"/>
      </dsp:txXfrm>
    </dsp:sp>
    <dsp:sp modelId="{B8D8C762-EA22-4A6C-8DD4-5EB0D2DBBA7E}">
      <dsp:nvSpPr>
        <dsp:cNvPr id="0" name=""/>
        <dsp:cNvSpPr/>
      </dsp:nvSpPr>
      <dsp:spPr>
        <a:xfrm>
          <a:off x="3821694" y="1205224"/>
          <a:ext cx="752437" cy="501876"/>
        </a:xfrm>
        <a:prstGeom prst="rect">
          <a:avLst/>
        </a:prstGeom>
        <a:solidFill>
          <a:schemeClr val="accent2">
            <a:tint val="40000"/>
            <a:alpha val="90000"/>
            <a:hueOff val="3277118"/>
            <a:satOff val="-42615"/>
            <a:lumOff val="-134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277118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3x2/8</a:t>
          </a:r>
          <a:endParaRPr lang="en-US" sz="1300" kern="1200" dirty="0"/>
        </a:p>
      </dsp:txBody>
      <dsp:txXfrm>
        <a:off x="3942084" y="1205224"/>
        <a:ext cx="632047" cy="501876"/>
      </dsp:txXfrm>
    </dsp:sp>
    <dsp:sp modelId="{1AC23B41-0D2F-46E9-9C5E-D6FE7567E9B6}">
      <dsp:nvSpPr>
        <dsp:cNvPr id="0" name=""/>
        <dsp:cNvSpPr/>
      </dsp:nvSpPr>
      <dsp:spPr>
        <a:xfrm>
          <a:off x="3420394" y="822"/>
          <a:ext cx="501625" cy="501625"/>
        </a:xfrm>
        <a:prstGeom prst="ellipse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Set 3</a:t>
          </a:r>
          <a:endParaRPr lang="en-US" sz="1300" kern="1200" dirty="0"/>
        </a:p>
      </dsp:txBody>
      <dsp:txXfrm>
        <a:off x="3420394" y="822"/>
        <a:ext cx="501625" cy="50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32823-F2D3-4A37-AA29-7BFFCAB7E802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DD842-5E5C-4B9C-8BA9-0E6761E38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D842-5E5C-4B9C-8BA9-0E6761E38271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562600"/>
            <a:ext cx="9144000" cy="1295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5638800"/>
            <a:ext cx="2295144" cy="11277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62200" y="5638800"/>
            <a:ext cx="6781800" cy="11186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276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629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1336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DBAA7B6-1348-4102-BD6D-957C9AA45D96}" type="datetime1">
              <a:rPr lang="en-US" smtClean="0"/>
              <a:t>5/20/2013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ASET Colloquium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A2C549-B372-4F20-980F-20F98457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3C6A-6E5E-4814-9A52-A57C5C24948A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C549-B372-4F20-980F-20F98457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8514A01-93A2-45E0-A4A1-92C945866043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ASET Colloquium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FA2C549-B372-4F20-980F-20F98457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16675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pPr algn="r"/>
            <a:fld id="{3D568019-35BF-4E73-A133-8C82064A10CA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5421083" cy="365125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A2C549-B372-4F20-980F-20F984571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416675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pPr algn="r"/>
            <a:fld id="{5FBF503E-9261-4756-8F47-A44D088CB5C4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A2C549-B372-4F20-980F-20F984571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41667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C7FE146-9C3E-4A9E-BC09-EFEB7F0641EC}" type="datetime1">
              <a:rPr lang="en-US" smtClean="0"/>
              <a:t>5/20/2013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A2C549-B372-4F20-980F-20F984571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ASET Colloquium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0C4802-44D5-463F-9E5B-55EC397157B2}" type="datetime1">
              <a:rPr lang="en-US" smtClean="0"/>
              <a:t>5/20/2013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A2C549-B372-4F20-980F-20F984571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ASET Colloquium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16675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pPr algn="r"/>
            <a:fld id="{1E9B0410-DCE8-4114-9D97-1B03A8A15FB5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A2C549-B372-4F20-980F-20F98457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16675"/>
            <a:ext cx="2667000" cy="365125"/>
          </a:xfrm>
        </p:spPr>
        <p:txBody>
          <a:bodyPr/>
          <a:lstStyle>
            <a:lvl1pPr>
              <a:defRPr sz="1200"/>
            </a:lvl1pPr>
          </a:lstStyle>
          <a:p>
            <a:pPr algn="r"/>
            <a:fld id="{298E3318-1D92-4F45-A2E1-1D2E3E7E1C6A}" type="datetime1">
              <a:rPr lang="en-US" smtClean="0"/>
              <a:t>5/20/2013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5421083" cy="365125"/>
          </a:xfrm>
        </p:spPr>
        <p:txBody>
          <a:bodyPr/>
          <a:lstStyle>
            <a:lvl1pPr>
              <a:defRPr sz="1200"/>
            </a:lvl1pPr>
          </a:lstStyle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533400" cy="3810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CFA2C549-B372-4F20-980F-20F98457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F14E-B69A-4149-9452-3C7F2A143223}" type="datetime1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A2C549-B372-4F20-980F-20F984571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43B5632-8AF4-4FE2-9F4E-9830D9C3CE05}" type="datetime1">
              <a:rPr lang="en-US" smtClean="0"/>
              <a:t>5/20/2013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FA2C549-B372-4F20-980F-20F984571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ASET Colloquium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91A830-8C6B-4869-9CAF-8C86EFD67B57}" type="datetime1">
              <a:rPr lang="en-US" smtClean="0"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ASET Colloquium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A2C549-B372-4F20-980F-20F984571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610600" cy="1676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INO-ICAL trigger system : A tale </a:t>
            </a:r>
            <a:br>
              <a:rPr lang="en-US" sz="3200" dirty="0" smtClean="0"/>
            </a:br>
            <a:r>
              <a:rPr lang="en-US" sz="3200" dirty="0" smtClean="0"/>
              <a:t>of its evolution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638800"/>
            <a:ext cx="6477000" cy="1097037"/>
          </a:xfrm>
        </p:spPr>
        <p:txBody>
          <a:bodyPr/>
          <a:lstStyle/>
          <a:p>
            <a:r>
              <a:rPr lang="en-US" dirty="0" err="1" smtClean="0"/>
              <a:t>Sudeshna</a:t>
            </a:r>
            <a:r>
              <a:rPr lang="en-US" dirty="0" smtClean="0"/>
              <a:t> </a:t>
            </a:r>
            <a:r>
              <a:rPr lang="en-US" dirty="0" err="1" smtClean="0"/>
              <a:t>Dasgupta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3200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ASET </a:t>
            </a:r>
            <a:r>
              <a:rPr lang="en-US" sz="2400" dirty="0" smtClean="0">
                <a:solidFill>
                  <a:schemeClr val="tx2"/>
                </a:solidFill>
              </a:rPr>
              <a:t>Colloquium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Tata Institute of Fundamental Research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5638800"/>
            <a:ext cx="1905000" cy="109703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INO/HBNI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ICAL trigger scheme &amp; validation results</a:t>
            </a:r>
            <a:endParaRPr lang="en-US" sz="3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B959728-16A1-4BB9-A220-F8AB0E272F3F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4C36F18-8812-4C82-ADA7-7D48A7C76C02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trigger_criteria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209" y="1506670"/>
            <a:ext cx="3815192" cy="4682860"/>
          </a:xfrm>
        </p:spPr>
      </p:pic>
      <p:pic>
        <p:nvPicPr>
          <p:cNvPr id="7" name="Picture 6" descr="trigger_criteria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1898" y="2100749"/>
            <a:ext cx="5019702" cy="359189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B9EF771-6DAF-4E7D-A95B-7D7F6DBE13B0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trigger pyramid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pyramid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676400"/>
            <a:ext cx="8998104" cy="4343400"/>
          </a:xfrm>
        </p:spPr>
      </p:pic>
      <p:sp>
        <p:nvSpPr>
          <p:cNvPr id="7" name="TextBox 6"/>
          <p:cNvSpPr txBox="1"/>
          <p:nvPr/>
        </p:nvSpPr>
        <p:spPr>
          <a:xfrm>
            <a:off x="2209800" y="60314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Dasgupta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et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l., NIM A 678 (2012) 105-113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EFEA75E-AAC8-4825-9071-045912ADC290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9" name="Content Placeholder 8" descr="H_segmentatio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600200"/>
            <a:ext cx="4495800" cy="4495800"/>
          </a:xfrm>
        </p:spPr>
      </p:pic>
      <p:pic>
        <p:nvPicPr>
          <p:cNvPr id="10" name="Picture 9" descr="3d_segment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2694" y="1654982"/>
            <a:ext cx="4415106" cy="4288618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24A1E20-468D-45A4-987F-037BB15ED3AF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trigger scheme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18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457200" y="1616075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7600" y="2046191"/>
            <a:ext cx="461665" cy="23980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D69AF5A-2F47-428C-BAF7-C859DA86142E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4" name="Picture 3" descr="level_hierarch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634"/>
            <a:ext cx="9144000" cy="2239766"/>
          </a:xfrm>
          <a:prstGeom prst="rect">
            <a:avLst/>
          </a:prstGeom>
        </p:spPr>
      </p:pic>
      <p:pic>
        <p:nvPicPr>
          <p:cNvPr id="5" name="Picture 4" descr="diagonal_overla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220732"/>
            <a:ext cx="7620000" cy="279906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77BF3C9-E416-4B47-9511-BF133A86F72C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 coincidence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09600" y="1640841"/>
          <a:ext cx="4876800" cy="11023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981200"/>
                <a:gridCol w="1371600"/>
              </a:tblGrid>
              <a:tr h="5114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Average noise</a:t>
                      </a:r>
                      <a:r>
                        <a:rPr lang="en-US" sz="1200" baseline="0" dirty="0" smtClean="0"/>
                        <a:t> rate/ RPC strip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(200 cm x 3 cm)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Coincidence Window (ns)</a:t>
                      </a:r>
                      <a:endParaRPr lang="en-US" sz="1200" dirty="0"/>
                    </a:p>
                  </a:txBody>
                  <a:tcPr anchor="ctr"/>
                </a:tc>
              </a:tr>
              <a:tr h="3166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Surface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Rate (Hz)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Underground</a:t>
                      </a:r>
                      <a:r>
                        <a:rPr lang="en-US" sz="1200" baseline="0" dirty="0" smtClean="0"/>
                        <a:t> Rate (Hz)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10*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 descr="trigger_criteri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696" y="1524000"/>
            <a:ext cx="1767304" cy="16263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093720"/>
          <a:ext cx="8229600" cy="3383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0510"/>
                <a:gridCol w="504018"/>
                <a:gridCol w="1432947"/>
                <a:gridCol w="1019596"/>
                <a:gridCol w="946770"/>
                <a:gridCol w="1238081"/>
                <a:gridCol w="1019596"/>
                <a:gridCol w="1238082"/>
              </a:tblGrid>
              <a:tr h="4279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</a:t>
                      </a:r>
                      <a:r>
                        <a:rPr lang="en-US" sz="1200" baseline="-25000" dirty="0" smtClean="0"/>
                        <a:t>S</a:t>
                      </a:r>
                      <a:endParaRPr lang="en-US" sz="12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</a:t>
                      </a:r>
                      <a:r>
                        <a:rPr lang="en-US" sz="1200" baseline="-25000" dirty="0" smtClean="0"/>
                        <a:t>S</a:t>
                      </a:r>
                      <a:endParaRPr lang="en-US" sz="12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Segment Dimension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Segments</a:t>
                      </a:r>
                      <a:endParaRPr lang="en-US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Trigger Criteria Set 1</a:t>
                      </a:r>
                      <a:endParaRPr 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Trigger Criteria Set 2</a:t>
                      </a:r>
                      <a:endParaRPr 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790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Surface Rate (Hz)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Underground Rate (Hz)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Surface Rate (Hz)</a:t>
                      </a:r>
                      <a:endParaRPr lang="en-US" sz="1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Underground Rate (Hz)</a:t>
                      </a:r>
                      <a:endParaRPr lang="en-US" sz="1200" b="1" dirty="0" smtClean="0"/>
                    </a:p>
                  </a:txBody>
                  <a:tcPr anchor="ctr"/>
                </a:tc>
              </a:tr>
              <a:tr h="260511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(2x2)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m x 4 m x 1 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735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2.7 x 10</a:t>
                      </a:r>
                      <a:r>
                        <a:rPr lang="en-US" sz="1200" baseline="30000" dirty="0" smtClean="0"/>
                        <a:t>-5</a:t>
                      </a:r>
                      <a:endParaRPr lang="en-US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 x 10</a:t>
                      </a:r>
                      <a:r>
                        <a:rPr lang="en-US" sz="1200" baseline="30000" dirty="0" smtClean="0"/>
                        <a:t>4</a:t>
                      </a:r>
                      <a:endParaRPr lang="en-US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 x 10</a:t>
                      </a:r>
                      <a:r>
                        <a:rPr lang="en-US" sz="1200" baseline="30000" dirty="0" smtClean="0"/>
                        <a:t>-2</a:t>
                      </a:r>
                      <a:endParaRPr lang="en-US" sz="1200" baseline="30000" dirty="0"/>
                    </a:p>
                  </a:txBody>
                  <a:tcPr anchor="ctr"/>
                </a:tc>
              </a:tr>
              <a:tr h="260511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m x 4 m x 2 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392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2.7 x 10</a:t>
                      </a:r>
                      <a:r>
                        <a:rPr lang="en-US" sz="1200" baseline="30000" dirty="0" smtClean="0"/>
                        <a:t>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1.4 x 10</a:t>
                      </a:r>
                      <a:r>
                        <a:rPr lang="en-US" sz="1200" baseline="300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8.5 x 10</a:t>
                      </a:r>
                      <a:r>
                        <a:rPr lang="en-US" sz="1200" baseline="30000" dirty="0" smtClean="0"/>
                        <a:t>-2</a:t>
                      </a:r>
                    </a:p>
                  </a:txBody>
                  <a:tcPr anchor="ctr"/>
                </a:tc>
              </a:tr>
              <a:tr h="260511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m x 4 m x 4 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2.7 x 10</a:t>
                      </a:r>
                      <a:r>
                        <a:rPr lang="en-US" sz="1200" baseline="30000" dirty="0" smtClean="0"/>
                        <a:t>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1.4 x 10</a:t>
                      </a:r>
                      <a:r>
                        <a:rPr lang="en-US" sz="1200" baseline="300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8.5 x 10</a:t>
                      </a:r>
                      <a:r>
                        <a:rPr lang="en-US" sz="1200" baseline="30000" dirty="0" smtClean="0"/>
                        <a:t>-2</a:t>
                      </a:r>
                    </a:p>
                  </a:txBody>
                  <a:tcPr anchor="ctr"/>
                </a:tc>
              </a:tr>
              <a:tr h="260511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 (3x3)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 m x 6 m x 3 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3.7 x 10</a:t>
                      </a:r>
                      <a:r>
                        <a:rPr lang="en-US" sz="1200" baseline="30000" dirty="0" smtClean="0"/>
                        <a:t>3</a:t>
                      </a:r>
                      <a:endParaRPr lang="en-US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1.1 x 10</a:t>
                      </a:r>
                      <a:r>
                        <a:rPr lang="en-US" sz="1200" baseline="30000" dirty="0" smtClean="0"/>
                        <a:t>-3</a:t>
                      </a:r>
                      <a:endParaRPr lang="en-US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2.6 x 10</a:t>
                      </a:r>
                      <a:r>
                        <a:rPr lang="en-US" sz="1200" baseline="30000" dirty="0" smtClean="0"/>
                        <a:t>5</a:t>
                      </a:r>
                      <a:endParaRPr lang="en-US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</a:t>
                      </a:r>
                      <a:endParaRPr lang="en-US" sz="1200" dirty="0"/>
                    </a:p>
                  </a:txBody>
                  <a:tcPr anchor="ctr"/>
                </a:tc>
              </a:tr>
              <a:tr h="260511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 m x 6 m x 4 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3.7 x 10</a:t>
                      </a:r>
                      <a:r>
                        <a:rPr lang="en-US" sz="1200" baseline="30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1.1 x 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2.6 x 10</a:t>
                      </a:r>
                      <a:r>
                        <a:rPr lang="en-US" sz="1200" baseline="30000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</a:t>
                      </a:r>
                      <a:endParaRPr lang="en-US" sz="1200" dirty="0"/>
                    </a:p>
                  </a:txBody>
                  <a:tcPr anchor="ctr"/>
                </a:tc>
              </a:tr>
              <a:tr h="260511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 m x 6 m x 6 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3.7 x 10</a:t>
                      </a:r>
                      <a:r>
                        <a:rPr lang="en-US" sz="1200" baseline="30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1.1 x 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2.6 x 10</a:t>
                      </a:r>
                      <a:r>
                        <a:rPr lang="en-US" sz="1200" baseline="30000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</a:t>
                      </a:r>
                      <a:endParaRPr lang="en-US" sz="1200" dirty="0"/>
                    </a:p>
                  </a:txBody>
                  <a:tcPr anchor="ctr"/>
                </a:tc>
              </a:tr>
              <a:tr h="260511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(4x4)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 m x 8 m x 4 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 x 10</a:t>
                      </a:r>
                      <a:r>
                        <a:rPr lang="en-US" sz="1200" baseline="30000" dirty="0" smtClean="0"/>
                        <a:t>4</a:t>
                      </a:r>
                      <a:endParaRPr lang="en-US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 x 10</a:t>
                      </a:r>
                      <a:r>
                        <a:rPr lang="en-US" sz="1200" baseline="30000" dirty="0" smtClean="0"/>
                        <a:t>-2</a:t>
                      </a:r>
                      <a:endParaRPr lang="en-US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 x 10</a:t>
                      </a:r>
                      <a:r>
                        <a:rPr lang="en-US" sz="1200" baseline="30000" dirty="0" smtClean="0"/>
                        <a:t>6</a:t>
                      </a:r>
                      <a:endParaRPr lang="en-US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11.1</a:t>
                      </a:r>
                      <a:endParaRPr lang="en-US" sz="1200" dirty="0"/>
                    </a:p>
                  </a:txBody>
                  <a:tcPr anchor="ctr"/>
                </a:tc>
              </a:tr>
              <a:tr h="260511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 m x 8 m x 6 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4.5 x 10</a:t>
                      </a:r>
                      <a:r>
                        <a:rPr lang="en-US" sz="1200" baseline="300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1.4 x 10</a:t>
                      </a:r>
                      <a:r>
                        <a:rPr lang="en-US" sz="1200" baseline="30000" dirty="0" smtClean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1.8 x 10</a:t>
                      </a:r>
                      <a:r>
                        <a:rPr lang="en-US" sz="1200" baseline="30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11.1</a:t>
                      </a:r>
                      <a:endParaRPr lang="en-US" sz="1200" dirty="0"/>
                    </a:p>
                  </a:txBody>
                  <a:tcPr anchor="ctr"/>
                </a:tc>
              </a:tr>
              <a:tr h="260511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 m x 8 m x 8 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4.5 x 10</a:t>
                      </a:r>
                      <a:r>
                        <a:rPr lang="en-US" sz="1200" baseline="300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1.4 x 10</a:t>
                      </a:r>
                      <a:r>
                        <a:rPr lang="en-US" sz="1200" baseline="30000" dirty="0" smtClean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1.8 x 10</a:t>
                      </a:r>
                      <a:r>
                        <a:rPr lang="en-US" sz="1200" baseline="30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11.1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2771001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*A. </a:t>
            </a:r>
            <a:r>
              <a:rPr lang="en-US" sz="1200" dirty="0" err="1" smtClean="0"/>
              <a:t>Garfagnini</a:t>
            </a:r>
            <a:r>
              <a:rPr lang="en-US" sz="1200" dirty="0" smtClean="0"/>
              <a:t> et al., NIM A 572 (1) (2007) 177-180</a:t>
            </a:r>
            <a:endParaRPr lang="en-US" sz="12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FB48ECB-7BF0-4E26-BDFA-DCB04702D80E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digoutput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30550" y="3492928"/>
            <a:ext cx="3117850" cy="3288872"/>
          </a:xfrm>
        </p:spPr>
      </p:pic>
      <p:pic>
        <p:nvPicPr>
          <p:cNvPr id="7" name="Picture 6" descr="simflow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7772400" cy="1875840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 rot="1044402">
            <a:off x="5587382" y="2428575"/>
            <a:ext cx="731520" cy="16452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E77B92F-8FA9-44B3-AC9B-66100C393596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114800" y="1524000"/>
          <a:ext cx="838200" cy="677862"/>
        </p:xfrm>
        <a:graphic>
          <a:graphicData uri="http://schemas.openxmlformats.org/presentationml/2006/ole">
            <p:oleObj spid="_x0000_s2050" name="Equation" r:id="rId3" imgW="533160" imgH="431640" progId="Equation.3">
              <p:embed/>
            </p:oleObj>
          </a:graphicData>
        </a:graphic>
      </p:graphicFrame>
      <p:pic>
        <p:nvPicPr>
          <p:cNvPr id="7" name="Picture 6" descr="simal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09800"/>
            <a:ext cx="8382000" cy="417425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B98A677-32A4-44E8-A62E-481407BA3594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612775" y="17526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E13E783-6D50-40F7-9619-FA307223FA32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simulation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9gev30deg-3d-ful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383766" cy="494663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5D888A-A372-47A7-A50E-093219445D7E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efficiency Vs. event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953000" y="1905000"/>
            <a:ext cx="4038600" cy="182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Trigger efficiency increases with increase in energy of the incident particle.</a:t>
            </a:r>
            <a:endParaRPr lang="en-US" sz="26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04800" y="4419600"/>
            <a:ext cx="40386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Trigger efficiency decreases with increase in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angle of incidence.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Eff_vs_Energ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72" y="1550528"/>
            <a:ext cx="4797228" cy="2564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8708" y="14594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µ Events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Picture 11" descr="Eff_vs_Energ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7144" y="3886200"/>
            <a:ext cx="4846856" cy="25907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3810000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CC </a:t>
            </a:r>
            <a:r>
              <a:rPr lang="el-GR" dirty="0" smtClean="0">
                <a:solidFill>
                  <a:srgbClr val="C00000"/>
                </a:solidFill>
                <a:latin typeface="Bookman Old Style"/>
              </a:rPr>
              <a:t>ν</a:t>
            </a:r>
            <a:r>
              <a:rPr lang="en-US" dirty="0" smtClean="0">
                <a:solidFill>
                  <a:srgbClr val="C00000"/>
                </a:solidFill>
                <a:latin typeface="Bookman Old Style"/>
              </a:rPr>
              <a:t> E</a:t>
            </a:r>
            <a:r>
              <a:rPr lang="en-US" dirty="0" smtClean="0">
                <a:solidFill>
                  <a:srgbClr val="C00000"/>
                </a:solidFill>
              </a:rPr>
              <a:t>vents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972DF5-64A8-4B2C-B794-3721315C6A74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efficiency Vs. trigger parameters (M, 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"/>
          </p:nvPr>
        </p:nvSpPr>
        <p:spPr>
          <a:xfrm>
            <a:off x="4800600" y="1752600"/>
            <a:ext cx="4038600" cy="1981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Trigger efficiency is dominated by the 1-Fold and the 2-Fold criteria for </a:t>
            </a:r>
            <a:r>
              <a:rPr lang="en-US" sz="2600" dirty="0" err="1" smtClean="0"/>
              <a:t>muon</a:t>
            </a:r>
            <a:r>
              <a:rPr lang="en-US" sz="2600" dirty="0" smtClean="0"/>
              <a:t> events.</a:t>
            </a:r>
            <a:endParaRPr lang="en-US" sz="260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28600" y="4343400"/>
            <a:ext cx="4038600" cy="1981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Trigger criteria with M&gt;2 </a:t>
            </a:r>
            <a:r>
              <a:rPr lang="en-US" sz="2600" dirty="0" smtClean="0"/>
              <a:t>are significant for neutrino events compared to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Eff_vs_MN_en1000th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846858" cy="2590800"/>
          </a:xfrm>
          <a:prstGeom prst="rect">
            <a:avLst/>
          </a:prstGeom>
        </p:spPr>
      </p:pic>
      <p:pic>
        <p:nvPicPr>
          <p:cNvPr id="17" name="Picture 16" descr="Eff_vs_MN_en5000th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7700" y="3881154"/>
            <a:ext cx="4856300" cy="2595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8708" y="14594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µ Events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3821668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CC </a:t>
            </a:r>
            <a:r>
              <a:rPr lang="el-GR" dirty="0" smtClean="0">
                <a:solidFill>
                  <a:srgbClr val="C00000"/>
                </a:solidFill>
                <a:latin typeface="Bookman Old Style"/>
              </a:rPr>
              <a:t>ν</a:t>
            </a:r>
            <a:r>
              <a:rPr lang="en-US" dirty="0" smtClean="0">
                <a:solidFill>
                  <a:srgbClr val="C00000"/>
                </a:solidFill>
                <a:latin typeface="Bookman Old Style"/>
              </a:rPr>
              <a:t> E</a:t>
            </a:r>
            <a:r>
              <a:rPr lang="en-US" dirty="0" smtClean="0">
                <a:solidFill>
                  <a:srgbClr val="C00000"/>
                </a:solidFill>
              </a:rPr>
              <a:t>vents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AF52B68-F41A-452A-BCD9-55D9E56EC4AD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30275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Trigger efficiency Vs. trigger parameters (P, segment dimensions)</a:t>
            </a:r>
            <a:endParaRPr lang="en-US" sz="4000" dirty="0"/>
          </a:p>
        </p:txBody>
      </p:sp>
      <p:pic>
        <p:nvPicPr>
          <p:cNvPr id="10" name="Content Placeholder 9" descr="Eff_vs_PXYZ_en1000th1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032" y="1600200"/>
            <a:ext cx="9134968" cy="4882932"/>
          </a:xfrm>
        </p:spPr>
      </p:pic>
      <p:sp>
        <p:nvSpPr>
          <p:cNvPr id="8" name="TextBox 7"/>
          <p:cNvSpPr txBox="1"/>
          <p:nvPr/>
        </p:nvSpPr>
        <p:spPr>
          <a:xfrm>
            <a:off x="3962400" y="1447800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µ Events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40647A3-6C9B-46DF-B3AF-355880C9552E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Trigger module for prototype detector</a:t>
            </a:r>
            <a:endParaRPr lang="en-US" sz="3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4AC23A3-62E5-489B-9CC2-4A68B198511B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prototype detector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9728786-3D8A-4B0C-9039-CDD15D391061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Picture 5" descr="C217st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334" y="1623888"/>
            <a:ext cx="3130666" cy="485311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733800" y="1524000"/>
          <a:ext cx="5105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primer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153400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en-US" dirty="0" smtClean="0"/>
              <a:t>ield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dirty="0" smtClean="0"/>
              <a:t>rogrammable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</a:t>
            </a:r>
            <a:r>
              <a:rPr lang="en-US" dirty="0" smtClean="0"/>
              <a:t>ate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dirty="0" smtClean="0"/>
              <a:t>rray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2-D array of logic blocks with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Configurable logic blocks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Programmable interconnect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Logic block = LUT + Flip-flop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Additional resources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RAM blocks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PLLs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DSP blocks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Delay chains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High speed transceivers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Circuit design decided by the end-user, not the chip designer.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Fast development cycle.</a:t>
            </a:r>
          </a:p>
          <a:p>
            <a:pPr lvl="1"/>
            <a:endParaRPr lang="en-US" dirty="0"/>
          </a:p>
        </p:txBody>
      </p:sp>
      <p:pic>
        <p:nvPicPr>
          <p:cNvPr id="6" name="Picture 5" descr="fp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676400"/>
            <a:ext cx="3940376" cy="374552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E88E1E9-2F26-460D-B824-A1D25F0DBDA4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3800" dirty="0" smtClean="0"/>
              <a:t>Design of Final Trigger Module (FTM) for TIFR prototype</a:t>
            </a:r>
            <a:endParaRPr lang="en-US" sz="3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8006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FPGAs will play key role in the hardware implementation of the trigger scheme.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Trigger logic to be implemented using the classical look-up table based approach.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Inner hardware remains same irrespective of the input pattern.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Look-up tables designed using the internal block RAMs of the FPGA.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Trigger module developed for the existing prototype to validate the design concept.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CAEN V1495 general purpose module with </a:t>
            </a:r>
            <a:r>
              <a:rPr lang="en-US" dirty="0" err="1" smtClean="0"/>
              <a:t>Altera</a:t>
            </a:r>
            <a:r>
              <a:rPr lang="en-US" dirty="0" smtClean="0"/>
              <a:t> Cyclone FPGA programmed to generate the final trigger signal for the prototype detector.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172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Dasgupta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et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l.,  NIM A 694 (2012) 126-132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087784-C92F-41A2-8C20-7718D828D85C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schematic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FTM_RAM_2M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14866"/>
            <a:ext cx="5861050" cy="1814134"/>
          </a:xfrm>
        </p:spPr>
      </p:pic>
      <p:pic>
        <p:nvPicPr>
          <p:cNvPr id="7" name="Picture 6" descr="FTM_block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79694"/>
            <a:ext cx="8686800" cy="2830756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248400" y="1828800"/>
            <a:ext cx="26670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employs 4 4K RAM blocks (6% of memory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resource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E4DA934-783F-478D-98FD-8DC910D3BA30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trigger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0292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FTM used to generate trigger for the prototype detector.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Trigger criteria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1x5/8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2x4/8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Event data analyzed offline to look for false triggers.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False trigger rate &lt; 1% for a system operating in stable condition (RPC strip noise rate ~60 Hz).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False trigger rate increases to ~8-10% for a noisy system (4 out of 12 RPCs with strip noise rate ~ 1 MHz).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D17B44E-AB41-407C-A888-AF15F19F1A00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1384157-A647-46A7-B9C3-FB2AF8594683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trigger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191000" y="1524000"/>
            <a:ext cx="4575048" cy="5181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DAQ trigger generated using a set of </a:t>
            </a:r>
            <a:r>
              <a:rPr lang="en-US" dirty="0" err="1" smtClean="0"/>
              <a:t>scintillator</a:t>
            </a:r>
            <a:r>
              <a:rPr lang="en-US" dirty="0" smtClean="0"/>
              <a:t> paddles.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Particle trajectory covers the entire </a:t>
            </a:r>
            <a:r>
              <a:rPr lang="en-US" dirty="0" err="1" smtClean="0"/>
              <a:t>fiducial</a:t>
            </a:r>
            <a:r>
              <a:rPr lang="en-US" dirty="0" smtClean="0"/>
              <a:t> volume of the detector.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Average trigger rate ~6-8 Hz.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Negligible chance coincidence rate (~10</a:t>
            </a:r>
            <a:r>
              <a:rPr lang="en-US" baseline="30000" dirty="0" smtClean="0"/>
              <a:t>-5</a:t>
            </a:r>
            <a:r>
              <a:rPr lang="en-US" dirty="0" smtClean="0"/>
              <a:t> Hz).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event data and the FTM latch data analyzed offline to check for missed triggers.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Missed trigger rate ~0.01%.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Paddle trigger also generated for diagonal tracks only with the missed trigger rate increasing to ~0.04%.</a:t>
            </a:r>
          </a:p>
        </p:txBody>
      </p:sp>
      <p:pic>
        <p:nvPicPr>
          <p:cNvPr id="6" name="Picture 5" descr="FTM_padd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42716"/>
            <a:ext cx="3939290" cy="3767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4102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DAQ trigger = (T0 OR T1 OR T2)</a:t>
            </a:r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          AND (M0 OR M1 OR M2)</a:t>
            </a:r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          AND (B0 OR B1 OR B2)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141B6-F18B-4023-BCF7-49B91F5583BA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Coincidence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T2rate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3121" y="1524000"/>
            <a:ext cx="7592708" cy="49530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3E6C28E-E3D6-4196-9518-A6C6A8258B97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trigger 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FTrat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3121" y="1524000"/>
            <a:ext cx="7592708" cy="49530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CB564FC-E846-40F4-A6E9-32796A8A05FA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layout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DB96B4-8019-4AF6-81C2-F243BB9269B6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9" name="Content Placeholder 8" descr="implementation_layout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8904156" cy="205740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55F5E36-FE8C-491F-9082-04CDC14CF81E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2400" y="4419600"/>
            <a:ext cx="8763000" cy="2057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700" dirty="0" smtClean="0"/>
              <a:t>Placement</a:t>
            </a:r>
            <a:r>
              <a:rPr lang="en-US" sz="2700" dirty="0" smtClean="0"/>
              <a:t> of the trigger modules should comply with integration constraints.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Alternate approaches considered for latching event data and placement of </a:t>
            </a:r>
            <a:r>
              <a:rPr lang="en-US" sz="2700" dirty="0" smtClean="0"/>
              <a:t>LTMs.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Trigger latency and coincidence window estimated.</a:t>
            </a: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- 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4419600" cy="5029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Local trigger latency ~600 ns</a:t>
            </a:r>
          </a:p>
          <a:p>
            <a:pPr algn="just"/>
            <a:r>
              <a:rPr lang="en-US" dirty="0" smtClean="0"/>
              <a:t>Global trigger latency ~1000 ns</a:t>
            </a:r>
          </a:p>
          <a:p>
            <a:pPr algn="just"/>
            <a:r>
              <a:rPr lang="en-US" dirty="0" smtClean="0"/>
              <a:t>Coincidence window ~200 ns </a:t>
            </a:r>
          </a:p>
          <a:p>
            <a:pPr algn="just"/>
            <a:r>
              <a:rPr lang="en-US" dirty="0" smtClean="0"/>
              <a:t>Placement of the LTM has to meet stringent space requirements.</a:t>
            </a:r>
          </a:p>
          <a:p>
            <a:pPr algn="just"/>
            <a:r>
              <a:rPr lang="en-US" dirty="0" smtClean="0"/>
              <a:t>Mechanical issues in handling the segments lying across half-road.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64BE7B0-01C4-497D-AA5A-AB435C91CAF9}" type="datetime1">
              <a:rPr lang="en-US" smtClean="0"/>
              <a:t>5/21/2013</a:t>
            </a:fld>
            <a:endParaRPr lang="en-US" dirty="0"/>
          </a:p>
        </p:txBody>
      </p:sp>
      <p:pic>
        <p:nvPicPr>
          <p:cNvPr id="7" name="Picture 6" descr="LTM_GTM_placemen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5420"/>
            <a:ext cx="4572002" cy="4901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- 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638800" y="1828800"/>
            <a:ext cx="3505200" cy="2971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Local trigger latency ~865 ns</a:t>
            </a:r>
          </a:p>
          <a:p>
            <a:r>
              <a:rPr lang="en-US" sz="2700" dirty="0" smtClean="0"/>
              <a:t>Global trigger latency ~1040 ns</a:t>
            </a:r>
          </a:p>
          <a:p>
            <a:r>
              <a:rPr lang="en-US" sz="2700" dirty="0" smtClean="0"/>
              <a:t>Coincidence window ~200 ns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52400" y="5029200"/>
            <a:ext cx="8763000" cy="1524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700" dirty="0" smtClean="0"/>
              <a:t>Lesser constraints on LTM placement.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Easier handling of segments across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half-road.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700" baseline="0" dirty="0" smtClean="0"/>
              <a:t>Pre-trigger</a:t>
            </a:r>
            <a:r>
              <a:rPr lang="en-US" sz="2700" dirty="0" smtClean="0"/>
              <a:t> signals to be driven over longer distance.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0AD2F0-7479-4B33-8FBB-F5974B39E33A}" type="datetime1">
              <a:rPr lang="en-US" smtClean="0"/>
              <a:t>5/21/2013</a:t>
            </a:fld>
            <a:endParaRPr lang="en-US" dirty="0"/>
          </a:p>
        </p:txBody>
      </p:sp>
      <p:pic>
        <p:nvPicPr>
          <p:cNvPr id="10" name="Picture 9" descr="LTM_GTM_placemen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566824"/>
            <a:ext cx="5486400" cy="330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VDS_set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040" y="1629672"/>
            <a:ext cx="6765920" cy="4847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LVDS transmission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2400" y="3276600"/>
            <a:ext cx="2057400" cy="2209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Amplitude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 width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Rise time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Baseline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I/O delay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24600" y="3431857"/>
          <a:ext cx="2667000" cy="17497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3500"/>
                <a:gridCol w="1333500"/>
              </a:tblGrid>
              <a:tr h="3476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Values</a:t>
                      </a:r>
                      <a:endParaRPr lang="en-US" sz="1600" dirty="0"/>
                    </a:p>
                  </a:txBody>
                  <a:tcPr/>
                </a:tc>
              </a:tr>
              <a:tr h="3476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Cable length (m)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25, 30, 35, 40, 45, 50</a:t>
                      </a:r>
                      <a:endParaRPr lang="en-US" sz="1600" dirty="0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Input pulse width (ns)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10, 25, 50, 75, 100, 125, 150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8FCFD21-6525-400D-9360-03B95A962F21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Input-output pulses - 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50m_lvdsio_100n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12830"/>
            <a:ext cx="6185232" cy="242577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50m_ttlio_100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086222"/>
            <a:ext cx="6096000" cy="23907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400800" y="2362200"/>
            <a:ext cx="27432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Cable length = 50 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0" y="4724400"/>
            <a:ext cx="2819400" cy="99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pulse width = 100 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53D7966-8F49-44C6-AE8E-AE8966C7D56D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Input-output pulses - 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50m_lvdsio_25n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6330950" cy="248292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50m_ttlio_25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038600"/>
            <a:ext cx="6248400" cy="24505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400800" y="2362200"/>
            <a:ext cx="2743200" cy="838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Cable length = 50 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0" y="4724400"/>
            <a:ext cx="2819400" cy="990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pulse width = 25 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721412F-E1F0-438E-BCC8-70F6B0A2BF2E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elusive neutrino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5486400" cy="50292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Existence postulated by W. Pauli in 1930 to explain continuous energy spectrum in nuclear </a:t>
            </a:r>
            <a:r>
              <a:rPr lang="el-GR" dirty="0" smtClean="0">
                <a:latin typeface="Calibri"/>
              </a:rPr>
              <a:t>β</a:t>
            </a:r>
            <a:r>
              <a:rPr lang="en-US" dirty="0" smtClean="0"/>
              <a:t>–decay.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Experimental detection by </a:t>
            </a:r>
            <a:r>
              <a:rPr lang="en-US" dirty="0" err="1" smtClean="0"/>
              <a:t>Reines</a:t>
            </a:r>
            <a:r>
              <a:rPr lang="en-US" dirty="0" smtClean="0"/>
              <a:t> and Cowan in 1956.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Complete picture of three lepton families with three charged leptons (e, </a:t>
            </a:r>
            <a:r>
              <a:rPr lang="en-US" dirty="0" smtClean="0">
                <a:latin typeface="Bookman Old Style"/>
              </a:rPr>
              <a:t>µ, </a:t>
            </a:r>
            <a:r>
              <a:rPr lang="el-GR" dirty="0" smtClean="0">
                <a:latin typeface="Bookman Old Style"/>
              </a:rPr>
              <a:t>τ</a:t>
            </a:r>
            <a:r>
              <a:rPr lang="en-US" dirty="0" smtClean="0"/>
              <a:t>) and associated neutral leptons (</a:t>
            </a:r>
            <a:r>
              <a:rPr lang="el-GR" dirty="0" smtClean="0">
                <a:latin typeface="Bookman Old Style"/>
              </a:rPr>
              <a:t>ν</a:t>
            </a:r>
            <a:r>
              <a:rPr lang="en-US" baseline="-25000" dirty="0" smtClean="0">
                <a:latin typeface="Bookman Old Style"/>
              </a:rPr>
              <a:t>e</a:t>
            </a:r>
            <a:r>
              <a:rPr lang="en-US" dirty="0" smtClean="0">
                <a:latin typeface="Bookman Old Style"/>
              </a:rPr>
              <a:t>, </a:t>
            </a:r>
            <a:r>
              <a:rPr lang="el-GR" dirty="0" smtClean="0"/>
              <a:t>ν</a:t>
            </a:r>
            <a:r>
              <a:rPr lang="en-US" baseline="-25000" dirty="0" smtClean="0"/>
              <a:t>µ</a:t>
            </a:r>
            <a:r>
              <a:rPr lang="en-US" dirty="0" smtClean="0"/>
              <a:t>, </a:t>
            </a:r>
            <a:r>
              <a:rPr lang="el-GR" dirty="0" smtClean="0"/>
              <a:t>ν</a:t>
            </a:r>
            <a:r>
              <a:rPr lang="el-GR" baseline="-25000" dirty="0" smtClean="0"/>
              <a:t>τ</a:t>
            </a:r>
            <a:r>
              <a:rPr lang="en-US" dirty="0" smtClean="0"/>
              <a:t>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Available in wide energy range from various sources like the Sun, supernova, cosmic rays, reactors, accelerators etc.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An excellent probe in understanding laws of nature in particle physics, nuclear physics, astronomy and cosmology.</a:t>
            </a:r>
            <a:endParaRPr lang="en-US" dirty="0"/>
          </a:p>
        </p:txBody>
      </p:sp>
      <p:pic>
        <p:nvPicPr>
          <p:cNvPr id="6" name="Picture 5" descr="BetaDec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555566"/>
            <a:ext cx="2829662" cy="21020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Nu_energyspectr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4587" y="3758470"/>
            <a:ext cx="2782454" cy="264233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94F6DC7-0F1C-4FC5-9768-DA4E4A6603CB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28600" y="4495800"/>
            <a:ext cx="2362200" cy="1219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 i/o delay per unit cable length ~   5 ns/m.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553200" y="4495800"/>
            <a:ext cx="2362200" cy="144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deviation of i/o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delay from estimated value ~ ±2 ns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Content Placeholder 11" descr="lvds_del_vs_len_100n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4948" y="1524000"/>
            <a:ext cx="4032252" cy="2619390"/>
          </a:xfrm>
        </p:spPr>
      </p:pic>
      <p:pic>
        <p:nvPicPr>
          <p:cNvPr id="13" name="Picture 12" descr="lvds_del_vs_len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13754"/>
            <a:ext cx="4121312" cy="2677246"/>
          </a:xfrm>
          <a:prstGeom prst="rect">
            <a:avLst/>
          </a:prstGeom>
        </p:spPr>
      </p:pic>
      <p:pic>
        <p:nvPicPr>
          <p:cNvPr id="14" name="Picture 13" descr="lvds_reldel_vs_len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2922" y="4075214"/>
            <a:ext cx="4166478" cy="2706586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6685CC6-3338-440B-A999-3D42AD6DB000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876800" y="2362200"/>
            <a:ext cx="4191000" cy="914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Rise time of LVDS output increases with increase in cable length.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81000" y="4953000"/>
            <a:ext cx="4191000" cy="914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 width of TTL output decreases with increase in cable length.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lvds_rt_vs_len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4724400" cy="3069018"/>
          </a:xfrm>
          <a:prstGeom prst="rect">
            <a:avLst/>
          </a:prstGeom>
        </p:spPr>
      </p:pic>
      <p:pic>
        <p:nvPicPr>
          <p:cNvPr id="14" name="Picture 13" descr="ttl_pw_vs_len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1954" y="3429002"/>
            <a:ext cx="4692046" cy="3047998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0BFC76B-267E-480E-80A0-C711F139C346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offset calibration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3886200"/>
            <a:ext cx="8534400" cy="2743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Precise estimation of the delay offset of the return-path of the global trigger signal essential for accurate timing measurement.</a:t>
            </a:r>
          </a:p>
          <a:p>
            <a:pPr algn="just"/>
            <a:r>
              <a:rPr lang="en-US" sz="2400" dirty="0" smtClean="0"/>
              <a:t>Delay offset calibrated for one RPC per LTM at a time.</a:t>
            </a:r>
          </a:p>
          <a:p>
            <a:pPr algn="just"/>
            <a:r>
              <a:rPr lang="en-US" sz="2400" dirty="0" smtClean="0"/>
              <a:t>Repetitive cycles complete the calibration process for the entire detector.</a:t>
            </a:r>
          </a:p>
        </p:txBody>
      </p:sp>
      <p:pic>
        <p:nvPicPr>
          <p:cNvPr id="6" name="Picture 5" descr="Calibration_Sche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05074"/>
            <a:ext cx="8534400" cy="202872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5B9FAC2-CCD1-46A9-BF7A-4951ED1FF390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trigger boards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9A57733-F3E3-4F06-A91A-E395C9E234BB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ICAL detector Vs. </a:t>
            </a:r>
            <a:br>
              <a:rPr lang="en-US" dirty="0" smtClean="0"/>
            </a:br>
            <a:r>
              <a:rPr lang="en-US" dirty="0" smtClean="0"/>
              <a:t>Engineering Module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81000" y="1579880"/>
          <a:ext cx="8382000" cy="482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4200"/>
                <a:gridCol w="26670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ICAL 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</a:t>
                      </a:r>
                      <a:r>
                        <a:rPr lang="en-US" baseline="0" dirty="0" smtClean="0"/>
                        <a:t> Module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Module 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m x 16 m x 14.5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m x 8 m x 2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RPC layers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RPC units/ layer/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RPC</a:t>
                      </a:r>
                      <a:r>
                        <a:rPr lang="en-US" baseline="0" dirty="0" smtClean="0"/>
                        <a:t> units/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Segment</a:t>
                      </a:r>
                      <a:r>
                        <a:rPr lang="en-US" baseline="0" dirty="0" smtClean="0"/>
                        <a:t> 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m x 4 m x 2 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m x 4 m x 2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RPC units/ segment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Segments/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LTMs/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GTM/</a:t>
                      </a:r>
                      <a:r>
                        <a:rPr lang="en-US" baseline="0" dirty="0" smtClean="0"/>
                        <a:t>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Trigger latency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1040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 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Coincidence window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BFC0018-EE46-48C1-8C45-D41B113888EC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Trigger Module (LTM)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LTM_signalflow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4652" y="1548208"/>
            <a:ext cx="4654548" cy="3209454"/>
          </a:xfrm>
        </p:spPr>
      </p:pic>
      <p:pic>
        <p:nvPicPr>
          <p:cNvPr id="8" name="Picture 7" descr="LTM_interconnect2_pro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6714" y="1524000"/>
            <a:ext cx="3087686" cy="321274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199" y="4800600"/>
          <a:ext cx="8229601" cy="1676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19601"/>
                <a:gridCol w="3810000"/>
              </a:tblGrid>
              <a:tr h="25400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I/O signals/ T1ST2S block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217</a:t>
                      </a:r>
                      <a:endParaRPr lang="en-US" sz="1600" b="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I/O signals/ T3S block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Global trigger &amp; global clock fan-out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1:80</a:t>
                      </a:r>
                      <a:endParaRPr lang="en-US" sz="16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I/O signals/ calibration block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162</a:t>
                      </a:r>
                      <a:endParaRPr lang="en-US" sz="16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i/o signals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2054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5410200" y="1905000"/>
            <a:ext cx="762000" cy="76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0200" y="3581400"/>
            <a:ext cx="762000" cy="76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72400" y="1905000"/>
            <a:ext cx="762000" cy="76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3581400"/>
            <a:ext cx="762000" cy="76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9400" y="1905000"/>
            <a:ext cx="762000" cy="7620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2743200"/>
            <a:ext cx="762000" cy="7620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10200" y="2743200"/>
            <a:ext cx="762000" cy="7620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3581400"/>
            <a:ext cx="762000" cy="7620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72400" y="2743200"/>
            <a:ext cx="762000" cy="7620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2C09561-B0DD-4D41-BDB1-69662C0D910A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Trigger Module (GTM)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4622800"/>
          <a:ext cx="85344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4800"/>
                <a:gridCol w="2844800"/>
                <a:gridCol w="284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ICAL detector module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Engineering Module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Global trigger</a:t>
                      </a:r>
                      <a:r>
                        <a:rPr lang="en-US" sz="1600" baseline="0" dirty="0" smtClean="0"/>
                        <a:t> fan-out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1:128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1:4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Clock fan-out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1:392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1:9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Calibration i/o signals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i/o signals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GTM_signal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7467600" cy="3042774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342DC42-87A1-4D2E-8F4B-E8B999BCD388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selection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381000" y="1616076"/>
          <a:ext cx="8382000" cy="432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11978B5-2212-4C7E-97F1-704078FB2377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854721"/>
          <a:ext cx="8991600" cy="50888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6800"/>
                <a:gridCol w="1371600"/>
                <a:gridCol w="1143000"/>
                <a:gridCol w="1676400"/>
                <a:gridCol w="762000"/>
                <a:gridCol w="838200"/>
                <a:gridCol w="685800"/>
                <a:gridCol w="685800"/>
                <a:gridCol w="762000"/>
              </a:tblGrid>
              <a:tr h="7717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Family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Package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Dimension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Logic cells</a:t>
                      </a:r>
                    </a:p>
                    <a:p>
                      <a:r>
                        <a:rPr lang="en-US" sz="1400" dirty="0" smtClean="0"/>
                        <a:t>(K)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 RAM (</a:t>
                      </a:r>
                      <a:r>
                        <a:rPr lang="en-US" sz="1400" dirty="0" err="1" smtClean="0"/>
                        <a:t>KBits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block RAM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LVDS</a:t>
                      </a:r>
                    </a:p>
                    <a:p>
                      <a:r>
                        <a:rPr lang="en-US" sz="1400" dirty="0" smtClean="0"/>
                        <a:t>I/Os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</a:t>
                      </a:r>
                    </a:p>
                    <a:p>
                      <a:r>
                        <a:rPr lang="en-US" sz="1400" dirty="0" smtClean="0"/>
                        <a:t>(W)</a:t>
                      </a:r>
                      <a:endParaRPr lang="en-US" sz="1400" dirty="0"/>
                    </a:p>
                  </a:txBody>
                  <a:tcPr/>
                </a:tc>
              </a:tr>
              <a:tr h="60409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Altera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Stratix</a:t>
                      </a:r>
                      <a:r>
                        <a:rPr lang="en-US" sz="1400" dirty="0" smtClean="0"/>
                        <a:t>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EP4SE230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FBGA780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 mm x 29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3.9</a:t>
                      </a:r>
                      <a:endParaRPr lang="en-US" sz="1400" dirty="0"/>
                    </a:p>
                  </a:txBody>
                  <a:tcPr/>
                </a:tc>
              </a:tr>
              <a:tr h="60409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Altera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Stratix</a:t>
                      </a:r>
                      <a:r>
                        <a:rPr lang="en-US" sz="1400" dirty="0" smtClean="0"/>
                        <a:t>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EP4SE530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FBGA1517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 mm x 40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Altera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Arria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5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5AGXA5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FBGA1152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 mm x 35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Altera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Cyclone </a:t>
                      </a:r>
                      <a:r>
                        <a:rPr lang="en-US" sz="1400" baseline="0" dirty="0" smtClean="0"/>
                        <a:t>5</a:t>
                      </a:r>
                      <a:endParaRPr lang="en-US" sz="1400" dirty="0" smtClean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5CEA7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FBGA896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 mm x 31 mm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686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240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Xilinx</a:t>
                      </a:r>
                    </a:p>
                    <a:p>
                      <a:r>
                        <a:rPr lang="en-US" sz="1400" dirty="0" smtClean="0"/>
                        <a:t>Spartan 6</a:t>
                      </a:r>
                      <a:endParaRPr lang="en-US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XC6SLX150</a:t>
                      </a:r>
                      <a:endParaRPr lang="en-US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FG(G)900</a:t>
                      </a:r>
                      <a:endParaRPr lang="en-US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 mm x 31 mm</a:t>
                      </a:r>
                      <a:endParaRPr lang="en-US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147</a:t>
                      </a:r>
                      <a:endParaRPr lang="en-US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268</a:t>
                      </a:r>
                      <a:endParaRPr lang="en-US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288</a:t>
                      </a:r>
                      <a:endParaRPr lang="en-US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1.85</a:t>
                      </a:r>
                      <a:endParaRPr lang="en-US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Xilinx</a:t>
                      </a:r>
                    </a:p>
                    <a:p>
                      <a:r>
                        <a:rPr lang="en-US" sz="1400" dirty="0" err="1" smtClean="0"/>
                        <a:t>Virtex</a:t>
                      </a:r>
                      <a:r>
                        <a:rPr lang="en-US" sz="1400" dirty="0" smtClean="0"/>
                        <a:t> 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XC6VLX130T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FF1156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 mm x 35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6.4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Xilinx</a:t>
                      </a:r>
                    </a:p>
                    <a:p>
                      <a:r>
                        <a:rPr lang="en-US" sz="1400" dirty="0" err="1" smtClean="0"/>
                        <a:t>Artix</a:t>
                      </a:r>
                      <a:r>
                        <a:rPr lang="en-US" sz="1400" dirty="0" smtClean="0"/>
                        <a:t> 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XC7A200T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FFG1156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 mm x 35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Xilinx</a:t>
                      </a:r>
                    </a:p>
                    <a:p>
                      <a:r>
                        <a:rPr lang="en-US" sz="1400" dirty="0" err="1" smtClean="0"/>
                        <a:t>Virtex</a:t>
                      </a:r>
                      <a:r>
                        <a:rPr lang="en-US" sz="1400" dirty="0" smtClean="0"/>
                        <a:t> 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XC7V585T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FFG1157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 mm x 35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FFEE8B-30D6-4498-8DF8-14180E1C5D91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LVDS drivers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25146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FPGAs can drive LVDS signals up to 5-10 m.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LTM needs to drive the global trigger, global clock and calibration signals over a distance of 50-100 m.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LVDS fan-out (1:10) and driver (16 channel) chips selected.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Also reduces consumption of FPGA I/O resources.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4003040"/>
          <a:ext cx="8839200" cy="2473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1047913"/>
                <a:gridCol w="2457287"/>
                <a:gridCol w="762000"/>
                <a:gridCol w="15240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Texas Instruments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LVDS fan-out (1:10)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/>
                        <a:t>DS90LV110T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 mm x 6.6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 trigger, Global clock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Texas 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LVDS driver (16)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/>
                        <a:t>SN75LVDS387DGG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17.1 mm x 8.3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Calibration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D79D4D7-5DC0-44AD-B9AF-63F4E12EB49A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oscillation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943600" y="1600200"/>
            <a:ext cx="30480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/>
              <a:t>Standard model describes neutrinos as </a:t>
            </a:r>
            <a:r>
              <a:rPr lang="en-US" sz="1800" dirty="0" err="1" smtClean="0"/>
              <a:t>massless</a:t>
            </a:r>
            <a:r>
              <a:rPr lang="en-US" sz="1800" dirty="0" smtClean="0"/>
              <a:t>, electrically neutral and advocates lepton </a:t>
            </a:r>
            <a:r>
              <a:rPr lang="en-US" sz="1800" dirty="0" err="1" smtClean="0"/>
              <a:t>flavour</a:t>
            </a:r>
            <a:r>
              <a:rPr lang="en-US" sz="1800" dirty="0" smtClean="0"/>
              <a:t> conservation.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/>
              <a:t>Experiments like, </a:t>
            </a:r>
            <a:r>
              <a:rPr lang="en-US" sz="1800" dirty="0" err="1" smtClean="0"/>
              <a:t>Homestake</a:t>
            </a:r>
            <a:r>
              <a:rPr lang="en-US" sz="1800" dirty="0" smtClean="0"/>
              <a:t>, SNO, </a:t>
            </a:r>
            <a:r>
              <a:rPr lang="en-US" sz="1800" dirty="0" err="1" smtClean="0"/>
              <a:t>SuperK</a:t>
            </a:r>
            <a:r>
              <a:rPr lang="en-US" sz="1800" dirty="0" smtClean="0"/>
              <a:t>, </a:t>
            </a:r>
            <a:r>
              <a:rPr lang="en-US" sz="1800" dirty="0" err="1" smtClean="0"/>
              <a:t>KamLAND</a:t>
            </a:r>
            <a:r>
              <a:rPr lang="en-US" sz="1800" dirty="0" smtClean="0"/>
              <a:t>  etc., have detected neutrino oscillation.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/>
              <a:t>Evidence in support of neutrino mass.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/>
              <a:t>First indication of Physics beyond the Standard Model.</a:t>
            </a:r>
            <a:endParaRPr lang="en-US" sz="1800" dirty="0"/>
          </a:p>
        </p:txBody>
      </p:sp>
      <p:pic>
        <p:nvPicPr>
          <p:cNvPr id="6" name="Picture 5" descr="Standard_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62" y="1828800"/>
            <a:ext cx="5971638" cy="41148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46BBAE4-4F12-4C80-AD52-3A911894D2FB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905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Pre-trigger signals to be received by LTM from RPC-DAQ board using 50 pin connectors.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114 pin connectors for interconnection between adjacent LTMs.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16 pin connector for connection between LTM and GTM.</a:t>
            </a: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228600" y="3688080"/>
          <a:ext cx="8686800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0680"/>
                <a:gridCol w="2560320"/>
                <a:gridCol w="762000"/>
                <a:gridCol w="838200"/>
                <a:gridCol w="15240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Pitch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Samtech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/>
                        <a:t>SHF-125-01-X-D-SM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mm x 46.3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RPC-DAQ board I/O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Samtech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/>
                        <a:t>SHF-108-01-X-D-SM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mm x 24.7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GTM I/O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Tyco Electronics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/>
                        <a:t>1-5767096-0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 mm x 50.8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LTM fan-out I/O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7F326CC-4B28-42F2-A8B7-B2C50426566D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Back-end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510540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Bus structure for trigger back-end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Configuration of the LTM FPGAs to implement new trigger criteria.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User specifications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Selective masking of signals at different levels of trigger generation.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Data readout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Trigger rates at different levels.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Latch information.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Crate structure necessary to accommodate large number of trigger boards.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Standard specifications and protocol offered by commercial bus systems.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VME – familiarity and expertise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µTCA – an emerging option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962BA63-17AE-446D-9A8E-DF5E59D36843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LTM_board2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173" y="1524000"/>
            <a:ext cx="8299654" cy="4896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LTM board type 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9961478">
            <a:off x="5538118" y="2525687"/>
            <a:ext cx="700665" cy="544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 flipH="1">
            <a:off x="6019800" y="1893332"/>
            <a:ext cx="560524" cy="6212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524000"/>
            <a:ext cx="81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961478">
            <a:off x="1160290" y="3804925"/>
            <a:ext cx="715448" cy="301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19200" y="4114800"/>
            <a:ext cx="192820" cy="6095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6" y="4724400"/>
            <a:ext cx="220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pin connector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19961478">
            <a:off x="2325856" y="4497637"/>
            <a:ext cx="406376" cy="272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55106" y="5257800"/>
            <a:ext cx="211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pin connector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62200" y="4800600"/>
            <a:ext cx="152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19961478">
            <a:off x="3149062" y="4938084"/>
            <a:ext cx="872037" cy="2881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24200" y="5334000"/>
            <a:ext cx="228601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1056" y="5879068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114 pin connector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82694" y="5334000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Backplane connector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 rot="19866081">
            <a:off x="6102138" y="4325946"/>
            <a:ext cx="2760778" cy="651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696200" y="4876800"/>
            <a:ext cx="2286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 rot="19961478">
            <a:off x="4542645" y="4185831"/>
            <a:ext cx="421410" cy="306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9961478">
            <a:off x="6021325" y="4528321"/>
            <a:ext cx="386450" cy="1944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4876800" y="4419600"/>
            <a:ext cx="1676400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66378" y="57912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LVDS driver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400800" y="3311694"/>
            <a:ext cx="2148160" cy="12603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67600" y="29834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LVDS fan-out</a:t>
            </a:r>
            <a:endParaRPr lang="en-US" dirty="0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A4D8478-A796-408C-B5A1-6C9915E9F882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animBg="1"/>
      <p:bldP spid="14" grpId="0"/>
      <p:bldP spid="16" grpId="0" animBg="1"/>
      <p:bldP spid="18" grpId="0"/>
      <p:bldP spid="22" grpId="0"/>
      <p:bldP spid="23" grpId="0" animBg="1"/>
      <p:bldP spid="25" grpId="0" animBg="1"/>
      <p:bldP spid="26" grpId="0" animBg="1"/>
      <p:bldP spid="32" grpId="0"/>
      <p:bldP spid="3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LTM_board2B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116" y="1590034"/>
            <a:ext cx="8239768" cy="4886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LTM board type II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9961478">
            <a:off x="4810217" y="2340194"/>
            <a:ext cx="700665" cy="544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10200" y="1905000"/>
            <a:ext cx="12192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94152" y="1524000"/>
            <a:ext cx="81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19961478">
            <a:off x="1077768" y="3840497"/>
            <a:ext cx="406376" cy="272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" y="4812268"/>
            <a:ext cx="211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pin connector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1134547" y="4114800"/>
            <a:ext cx="160853" cy="6974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19961478">
            <a:off x="3065501" y="4938084"/>
            <a:ext cx="872037" cy="2881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24200" y="5257800"/>
            <a:ext cx="228601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1056" y="5791200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114 pin connector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82694" y="5334000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Backplane connector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 rot="19866081">
            <a:off x="6102138" y="4325946"/>
            <a:ext cx="2760778" cy="651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696200" y="4876800"/>
            <a:ext cx="2286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7528874-606F-4973-BEA3-D668B872B477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3" grpId="0" animBg="1"/>
      <p:bldP spid="14" grpId="0"/>
      <p:bldP spid="16" grpId="0" animBg="1"/>
      <p:bldP spid="18" grpId="0"/>
      <p:bldP spid="22" grpId="0"/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GTM board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B2A9008-E8DC-4B7C-87C2-71D0F3A09BA6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GTM_board_proto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339234" cy="4953000"/>
          </a:xfrm>
        </p:spPr>
      </p:pic>
      <p:sp>
        <p:nvSpPr>
          <p:cNvPr id="7" name="TextBox 6"/>
          <p:cNvSpPr txBox="1"/>
          <p:nvPr/>
        </p:nvSpPr>
        <p:spPr>
          <a:xfrm>
            <a:off x="6482694" y="5334000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Backplane connector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866081">
            <a:off x="6102138" y="4325946"/>
            <a:ext cx="2760778" cy="651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696200" y="4876800"/>
            <a:ext cx="2286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19961478">
            <a:off x="5233318" y="3287687"/>
            <a:ext cx="700665" cy="544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867400" y="3048000"/>
            <a:ext cx="1981201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48600" y="2831068"/>
            <a:ext cx="81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19961478">
            <a:off x="4395118" y="3744887"/>
            <a:ext cx="700665" cy="544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800600" y="4267200"/>
            <a:ext cx="1143000" cy="1981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8800" y="624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TDC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057400" y="4648200"/>
            <a:ext cx="16764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19961478">
            <a:off x="3694919" y="4239919"/>
            <a:ext cx="597229" cy="448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47800" y="541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2" grpId="0"/>
      <p:bldP spid="15" grpId="0" animBg="1"/>
      <p:bldP spid="18" grpId="0"/>
      <p:bldP spid="24" grpId="0" animBg="1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and future scope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6F68443-B6AD-4D00-91C9-04635A24BFC6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4800" y="1600200"/>
          <a:ext cx="86042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4DF565B-4D6B-4E91-90E7-370C4FE8EC42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scope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63550" y="1600200"/>
          <a:ext cx="84518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6021F7B-6723-46A3-A4A8-27FC5081DCB4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707C320-7D6D-4862-BD27-D1FD75981478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patrons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A1B9DDF-25E2-4370-AD59-6AE49CBF66CD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953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Prof. N.K. </a:t>
            </a:r>
            <a:r>
              <a:rPr lang="en-US" dirty="0" err="1" smtClean="0"/>
              <a:t>Mondal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Dr. M.S. Bhatia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Dr. B. </a:t>
            </a:r>
            <a:r>
              <a:rPr lang="en-US" dirty="0" err="1" smtClean="0"/>
              <a:t>Satyanarayana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Prof. B.S. </a:t>
            </a:r>
            <a:r>
              <a:rPr lang="en-US" dirty="0" err="1" smtClean="0"/>
              <a:t>Acharya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Prof. G. </a:t>
            </a:r>
            <a:r>
              <a:rPr lang="en-US" dirty="0" err="1" smtClean="0"/>
              <a:t>Majumder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Prof. V.M. </a:t>
            </a:r>
            <a:r>
              <a:rPr lang="en-US" dirty="0" err="1" smtClean="0"/>
              <a:t>Datar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Teachers </a:t>
            </a:r>
            <a:r>
              <a:rPr lang="en-US" dirty="0" smtClean="0"/>
              <a:t>of INO Graduate School coursework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Present and past colleagues in the ICAL Detector and Electronics R&amp;D team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INO collaboration members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Friends and juniors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ICAL detector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152400" y="1524000"/>
          <a:ext cx="5257800" cy="4953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19400"/>
                <a:gridCol w="2438400"/>
              </a:tblGrid>
              <a:tr h="333022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Modules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</a:t>
                      </a:r>
                      <a:endParaRPr lang="en-US" sz="1600" b="0" dirty="0"/>
                    </a:p>
                  </a:txBody>
                  <a:tcPr/>
                </a:tc>
              </a:tr>
              <a:tr h="333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Module dimension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 m x 16 m x 14.5 m</a:t>
                      </a:r>
                      <a:endParaRPr lang="en-US" sz="1600" dirty="0"/>
                    </a:p>
                  </a:txBody>
                  <a:tcPr/>
                </a:tc>
              </a:tr>
              <a:tr h="333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Detector dimension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 m x 16 m x 14.5 m</a:t>
                      </a:r>
                      <a:endParaRPr lang="en-US" sz="1600" dirty="0"/>
                    </a:p>
                  </a:txBody>
                  <a:tcPr/>
                </a:tc>
              </a:tr>
              <a:tr h="333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Iron layers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151</a:t>
                      </a:r>
                      <a:endParaRPr lang="en-US" sz="1600" dirty="0"/>
                    </a:p>
                  </a:txBody>
                  <a:tcPr/>
                </a:tc>
              </a:tr>
              <a:tr h="333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Iron plate thickness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 mm</a:t>
                      </a:r>
                      <a:endParaRPr lang="en-US" sz="1600" dirty="0"/>
                    </a:p>
                  </a:txBody>
                  <a:tcPr/>
                </a:tc>
              </a:tr>
              <a:tr h="333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RPC layers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/>
                </a:tc>
              </a:tr>
              <a:tr h="333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Gap for RPC units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 mm</a:t>
                      </a:r>
                      <a:endParaRPr lang="en-US" sz="1600" dirty="0"/>
                    </a:p>
                  </a:txBody>
                  <a:tcPr/>
                </a:tc>
              </a:tr>
              <a:tr h="5827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RPC unit dimension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1800</a:t>
                      </a:r>
                      <a:r>
                        <a:rPr lang="en-US" sz="1600" baseline="0" dirty="0" smtClean="0"/>
                        <a:t> mm x 1910 mm x 20 mm</a:t>
                      </a:r>
                      <a:endParaRPr lang="en-US" sz="1600" dirty="0"/>
                    </a:p>
                  </a:txBody>
                  <a:tcPr/>
                </a:tc>
              </a:tr>
              <a:tr h="3468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RPC units/ layer/ module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</a:t>
                      </a:r>
                      <a:endParaRPr lang="en-US" sz="1600" dirty="0"/>
                    </a:p>
                  </a:txBody>
                  <a:tcPr/>
                </a:tc>
              </a:tr>
              <a:tr h="333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RPC units/ module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9600</a:t>
                      </a:r>
                      <a:endParaRPr lang="en-US" sz="1600" dirty="0"/>
                    </a:p>
                  </a:txBody>
                  <a:tcPr/>
                </a:tc>
              </a:tr>
              <a:tr h="333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RPC</a:t>
                      </a:r>
                      <a:r>
                        <a:rPr lang="en-US" sz="1600" baseline="0" dirty="0" smtClean="0"/>
                        <a:t> units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28,800</a:t>
                      </a:r>
                      <a:endParaRPr lang="en-US" sz="1600" dirty="0"/>
                    </a:p>
                  </a:txBody>
                  <a:tcPr/>
                </a:tc>
              </a:tr>
              <a:tr h="333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readout channels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3.6 x 10</a:t>
                      </a:r>
                      <a:r>
                        <a:rPr lang="en-US" sz="1600" baseline="30000" dirty="0" smtClean="0"/>
                        <a:t>6</a:t>
                      </a:r>
                      <a:endParaRPr lang="en-US" sz="1600" baseline="30000" dirty="0"/>
                    </a:p>
                  </a:txBody>
                  <a:tcPr/>
                </a:tc>
              </a:tr>
              <a:tr h="333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Magnetic</a:t>
                      </a:r>
                      <a:r>
                        <a:rPr lang="en-US" sz="1600" baseline="0" dirty="0" smtClean="0"/>
                        <a:t> field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1.3 T</a:t>
                      </a:r>
                      <a:endParaRPr lang="en-US" sz="1600" dirty="0"/>
                    </a:p>
                  </a:txBody>
                  <a:tcPr/>
                </a:tc>
              </a:tr>
              <a:tr h="3330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Rock overburden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1 km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ical_1mod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0318" y="1682992"/>
            <a:ext cx="3497482" cy="334620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324600" y="5338763"/>
          <a:ext cx="1957387" cy="917575"/>
        </p:xfrm>
        <a:graphic>
          <a:graphicData uri="http://schemas.openxmlformats.org/presentationml/2006/ole">
            <p:oleObj spid="_x0000_s1027" name="Equation" r:id="rId4" imgW="1028520" imgH="48240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BD8B3BB-203F-42A8-99C0-F0191EFA6A21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57E9968-1985-4B0E-8AAB-44612FDF64DD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 coincidence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sz="quarter" idx="1"/>
          </p:nvPr>
        </p:nvGraphicFramePr>
        <p:xfrm>
          <a:off x="1752600" y="2077184"/>
          <a:ext cx="5029200" cy="904996"/>
        </p:xfrm>
        <a:graphic>
          <a:graphicData uri="http://schemas.openxmlformats.org/presentationml/2006/ole">
            <p:oleObj spid="_x0000_s78850" name="Equation" r:id="rId3" imgW="1269720" imgH="2286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76400" y="3352800"/>
          <a:ext cx="5486400" cy="988540"/>
        </p:xfrm>
        <a:graphic>
          <a:graphicData uri="http://schemas.openxmlformats.org/presentationml/2006/ole">
            <p:oleObj spid="_x0000_s78851" name="Equation" r:id="rId4" imgW="1409400" imgH="253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29028" y="4872335"/>
            <a:ext cx="5686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= T0 rate, T = Coincidence window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CA8433D-4594-462D-8DF1-09FF56A0E33A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Efficiency Vs. trigger 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Eff_vs_Direction_1gev_Set12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3581400"/>
            <a:ext cx="5251704" cy="2895800"/>
          </a:xfrm>
        </p:spPr>
      </p:pic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1752600" y="1524000"/>
          <a:ext cx="54864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72346" y="3516868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CC </a:t>
            </a:r>
            <a:r>
              <a:rPr lang="el-GR" dirty="0" smtClean="0">
                <a:solidFill>
                  <a:srgbClr val="C00000"/>
                </a:solidFill>
                <a:latin typeface="Bookman Old Style"/>
              </a:rPr>
              <a:t>ν</a:t>
            </a:r>
            <a:r>
              <a:rPr lang="en-US" dirty="0" smtClean="0">
                <a:solidFill>
                  <a:srgbClr val="C00000"/>
                </a:solidFill>
                <a:latin typeface="Bookman Old Style"/>
              </a:rPr>
              <a:t> Events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9A8EA6D-3F83-4999-9F8C-049A19F1EEEF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ff_vs_Energ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191000"/>
            <a:ext cx="4572000" cy="2443880"/>
          </a:xfrm>
          <a:prstGeom prst="rect">
            <a:avLst/>
          </a:prstGeom>
        </p:spPr>
      </p:pic>
      <p:pic>
        <p:nvPicPr>
          <p:cNvPr id="14" name="Picture 13" descr="Eff_vs_Energ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5892" y="1564731"/>
            <a:ext cx="4628108" cy="2473869"/>
          </a:xfrm>
          <a:prstGeom prst="rect">
            <a:avLst/>
          </a:prstGeom>
        </p:spPr>
      </p:pic>
      <p:pic>
        <p:nvPicPr>
          <p:cNvPr id="13" name="Picture 12" descr="Eff_vs_Energy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4631880" cy="2475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efficiency Vs. event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144780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QE </a:t>
            </a:r>
            <a:r>
              <a:rPr lang="el-GR" dirty="0" smtClean="0">
                <a:solidFill>
                  <a:srgbClr val="C00000"/>
                </a:solidFill>
                <a:latin typeface="Bookman Old Style"/>
              </a:rPr>
              <a:t>ν</a:t>
            </a:r>
            <a:r>
              <a:rPr lang="en-US" dirty="0" smtClean="0">
                <a:solidFill>
                  <a:srgbClr val="C00000"/>
                </a:solidFill>
                <a:latin typeface="Bookman Old Style"/>
              </a:rPr>
              <a:t> Events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14478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RS </a:t>
            </a:r>
            <a:r>
              <a:rPr lang="el-GR" dirty="0" smtClean="0">
                <a:solidFill>
                  <a:srgbClr val="C00000"/>
                </a:solidFill>
                <a:latin typeface="Bookman Old Style"/>
              </a:rPr>
              <a:t>ν</a:t>
            </a:r>
            <a:r>
              <a:rPr lang="en-US" dirty="0" smtClean="0">
                <a:solidFill>
                  <a:srgbClr val="C00000"/>
                </a:solidFill>
                <a:latin typeface="Bookman Old Style"/>
              </a:rPr>
              <a:t> Events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403860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 </a:t>
            </a:r>
            <a:r>
              <a:rPr lang="el-GR" dirty="0" smtClean="0">
                <a:solidFill>
                  <a:srgbClr val="C00000"/>
                </a:solidFill>
                <a:latin typeface="Bookman Old Style"/>
              </a:rPr>
              <a:t>ν</a:t>
            </a:r>
            <a:r>
              <a:rPr lang="en-US" dirty="0" smtClean="0">
                <a:solidFill>
                  <a:srgbClr val="C00000"/>
                </a:solidFill>
                <a:latin typeface="Bookman Old Style"/>
              </a:rPr>
              <a:t> Events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B524724-8475-4663-8DB7-E1FA01F867FD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ff_vs_MN_en5000th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185522"/>
            <a:ext cx="4572000" cy="2443878"/>
          </a:xfrm>
          <a:prstGeom prst="rect">
            <a:avLst/>
          </a:prstGeom>
        </p:spPr>
      </p:pic>
      <p:pic>
        <p:nvPicPr>
          <p:cNvPr id="15" name="Picture 14" descr="Eff_vs_MN_en5000th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4572000" cy="2443880"/>
          </a:xfrm>
          <a:prstGeom prst="rect">
            <a:avLst/>
          </a:prstGeom>
        </p:spPr>
      </p:pic>
      <p:pic>
        <p:nvPicPr>
          <p:cNvPr id="14" name="Picture 13" descr="Eff_vs_MN_en5000th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4531810" cy="24223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efficiency Vs. trigger parameters (M, 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44780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QE </a:t>
            </a:r>
            <a:r>
              <a:rPr lang="el-GR" dirty="0" smtClean="0">
                <a:solidFill>
                  <a:srgbClr val="C00000"/>
                </a:solidFill>
                <a:latin typeface="Bookman Old Style"/>
              </a:rPr>
              <a:t>ν</a:t>
            </a:r>
            <a:r>
              <a:rPr lang="en-US" dirty="0" smtClean="0">
                <a:solidFill>
                  <a:srgbClr val="C00000"/>
                </a:solidFill>
                <a:latin typeface="Bookman Old Style"/>
              </a:rPr>
              <a:t> Events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4478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RS </a:t>
            </a:r>
            <a:r>
              <a:rPr lang="el-GR" dirty="0" smtClean="0">
                <a:solidFill>
                  <a:srgbClr val="C00000"/>
                </a:solidFill>
                <a:latin typeface="Bookman Old Style"/>
              </a:rPr>
              <a:t>ν</a:t>
            </a:r>
            <a:r>
              <a:rPr lang="en-US" dirty="0" smtClean="0">
                <a:solidFill>
                  <a:srgbClr val="C00000"/>
                </a:solidFill>
                <a:latin typeface="Bookman Old Style"/>
              </a:rPr>
              <a:t> Events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0E9F75A-DC11-45BD-9143-6AFEAA768CCD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050268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 </a:t>
            </a:r>
            <a:r>
              <a:rPr lang="el-GR" dirty="0" smtClean="0">
                <a:solidFill>
                  <a:srgbClr val="C00000"/>
                </a:solidFill>
                <a:latin typeface="Bookman Old Style"/>
              </a:rPr>
              <a:t>ν</a:t>
            </a:r>
            <a:r>
              <a:rPr lang="en-US" dirty="0" smtClean="0">
                <a:solidFill>
                  <a:srgbClr val="C00000"/>
                </a:solidFill>
                <a:latin typeface="Bookman Old Style"/>
              </a:rPr>
              <a:t> Events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ff_vs_P_multieff_en1000th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352800"/>
            <a:ext cx="5638800" cy="30141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4" name="Picture 3" descr="Eff_vs_Energy_errorbars_50d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76200"/>
            <a:ext cx="5638800" cy="3014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2308" y="31242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ookman Old Style"/>
              </a:rPr>
              <a:t>µ Events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AF5DB1E-27AE-4B23-923B-BA0DB615F277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efficiency </a:t>
            </a:r>
            <a:r>
              <a:rPr lang="en-US" dirty="0" err="1" smtClean="0"/>
              <a:t>w.r.t</a:t>
            </a:r>
            <a:r>
              <a:rPr lang="en-US" dirty="0" smtClean="0"/>
              <a:t>. reconstructed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3074" name="Content Placeholder 7"/>
          <p:cNvGraphicFramePr>
            <a:graphicFrameLocks noChangeAspect="1"/>
          </p:cNvGraphicFramePr>
          <p:nvPr/>
        </p:nvGraphicFramePr>
        <p:xfrm>
          <a:off x="3962400" y="1524000"/>
          <a:ext cx="968375" cy="685800"/>
        </p:xfrm>
        <a:graphic>
          <a:graphicData uri="http://schemas.openxmlformats.org/presentationml/2006/ole">
            <p:oleObj spid="_x0000_s3074" name="Equation" r:id="rId3" imgW="609480" imgH="43164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CC3359A-9D16-4050-BD00-680D90E383C1}" type="datetime1">
              <a:rPr lang="en-US" smtClean="0"/>
              <a:t>5/21/2013</a:t>
            </a:fld>
            <a:endParaRPr lang="en-US" dirty="0"/>
          </a:p>
        </p:txBody>
      </p:sp>
      <p:pic>
        <p:nvPicPr>
          <p:cNvPr id="11" name="Picture 10" descr="Eff_vs_Energy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180531"/>
            <a:ext cx="8077200" cy="4317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9360" y="2209800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CC </a:t>
            </a:r>
            <a:r>
              <a:rPr lang="el-GR" dirty="0" smtClean="0">
                <a:solidFill>
                  <a:srgbClr val="C00000"/>
                </a:solidFill>
                <a:latin typeface="Bookman Old Style"/>
              </a:rPr>
              <a:t>ν</a:t>
            </a:r>
            <a:r>
              <a:rPr lang="en-US" dirty="0" smtClean="0">
                <a:solidFill>
                  <a:srgbClr val="C00000"/>
                </a:solidFill>
                <a:latin typeface="Bookman Old Style"/>
              </a:rPr>
              <a:t> Events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alsetrigger_b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6710" y="3540096"/>
            <a:ext cx="4697290" cy="2936904"/>
          </a:xfrm>
          <a:prstGeom prst="rect">
            <a:avLst/>
          </a:prstGeom>
        </p:spPr>
      </p:pic>
      <p:pic>
        <p:nvPicPr>
          <p:cNvPr id="12" name="Picture 11" descr="falsetrigger_go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3698"/>
            <a:ext cx="4705604" cy="2942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trigger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447800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Stable system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440668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Noisy system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063781-1431-4E22-9DF4-8F1DF207727E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issedtrigger_di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4890" y="3581400"/>
            <a:ext cx="4599110" cy="2875518"/>
          </a:xfrm>
          <a:prstGeom prst="rect">
            <a:avLst/>
          </a:prstGeom>
        </p:spPr>
      </p:pic>
      <p:pic>
        <p:nvPicPr>
          <p:cNvPr id="12" name="Picture 11" descr="missedtrigg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4631226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trigger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447800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Normal paddle trigger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429000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Diagonal paddle trigger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561E4DF-C2EB-4736-BBCA-F4E98E4ED261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of GTM for ICAL detector module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pic>
        <p:nvPicPr>
          <p:cNvPr id="6" name="Content Placeholder 5" descr="GTM_boards_fin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6500" y="1600200"/>
            <a:ext cx="4645950" cy="48006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FFBA88A-B3CA-4C38-A244-6D35BA4FDABB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potential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Reconfirm atmospheric neutrino oscillation.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Unambiguous and more precise estimation of neutrino oscillation parameters.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Determination of neutrino mass hierarchy by  studying matter effect for neutrinos and anti-neutrinos.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Study of CP violation in the </a:t>
            </a:r>
            <a:r>
              <a:rPr lang="en-US" dirty="0" err="1" smtClean="0"/>
              <a:t>leptonic</a:t>
            </a:r>
            <a:r>
              <a:rPr lang="en-US" dirty="0" smtClean="0"/>
              <a:t> sector and possible CPT violation.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Exploring possible existence of sterile neutrinos.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Studying multi-</a:t>
            </a:r>
            <a:r>
              <a:rPr lang="en-US" dirty="0" err="1" smtClean="0"/>
              <a:t>TeV</a:t>
            </a:r>
            <a:r>
              <a:rPr lang="en-US" dirty="0" smtClean="0"/>
              <a:t> cosmic ray </a:t>
            </a:r>
            <a:r>
              <a:rPr lang="en-US" dirty="0" err="1" smtClean="0"/>
              <a:t>muons</a:t>
            </a:r>
            <a:r>
              <a:rPr lang="en-US" dirty="0" smtClean="0"/>
              <a:t>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FA45934-53EF-4B86-9943-C6E6C9DE34CF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rate estimation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28600" y="1524000"/>
          <a:ext cx="8686800" cy="2651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43400"/>
                <a:gridCol w="4343400"/>
              </a:tblGrid>
              <a:tr h="26853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No. of RPCs</a:t>
                      </a:r>
                      <a:r>
                        <a:rPr lang="en-US" sz="1200" b="0" baseline="0" dirty="0" smtClean="0"/>
                        <a:t> per module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64 x 150 = 9600</a:t>
                      </a:r>
                      <a:endParaRPr lang="en-US" sz="1200" b="0" dirty="0"/>
                    </a:p>
                  </a:txBody>
                  <a:tcPr anchor="ctr"/>
                </a:tc>
              </a:tr>
              <a:tr h="2685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Hit data per RPC (X-plane and Y-plane)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64 + 64 = 128 bits</a:t>
                      </a:r>
                      <a:endParaRPr lang="en-US" sz="1200" dirty="0"/>
                    </a:p>
                  </a:txBody>
                  <a:tcPr anchor="ctr"/>
                </a:tc>
              </a:tr>
              <a:tr h="4425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TDC data (16 channels, dual edge, 16 hits/channel, </a:t>
                      </a:r>
                    </a:p>
                    <a:p>
                      <a:pPr algn="ctr"/>
                      <a:r>
                        <a:rPr lang="en-US" sz="1200" dirty="0" smtClean="0"/>
                        <a:t>16 bits/hit) per RPC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x 2 x 8 x 16 = 4096 bits</a:t>
                      </a:r>
                      <a:endParaRPr lang="en-US" sz="1200" dirty="0"/>
                    </a:p>
                  </a:txBody>
                  <a:tcPr anchor="ctr"/>
                </a:tc>
              </a:tr>
              <a:tr h="2685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RPC data packet 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bits</a:t>
                      </a:r>
                      <a:endParaRPr lang="en-US" sz="1200" dirty="0"/>
                    </a:p>
                  </a:txBody>
                  <a:tcPr anchor="ctr"/>
                </a:tc>
              </a:tr>
              <a:tr h="2685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Event 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 bits</a:t>
                      </a:r>
                      <a:endParaRPr lang="en-US" sz="1200" dirty="0"/>
                    </a:p>
                  </a:txBody>
                  <a:tcPr anchor="ctr"/>
                </a:tc>
              </a:tr>
              <a:tr h="2685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Monitor data (Rate data, channel ID)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 + 8 = 40 bits</a:t>
                      </a:r>
                      <a:endParaRPr lang="en-US" sz="1200" dirty="0"/>
                    </a:p>
                  </a:txBody>
                  <a:tcPr anchor="ctr"/>
                </a:tc>
              </a:tr>
              <a:tr h="2685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Ambient sensor (TPH) data per RPC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x 16 = 48 bits</a:t>
                      </a:r>
                      <a:endParaRPr lang="en-US" sz="1200" dirty="0"/>
                    </a:p>
                  </a:txBody>
                  <a:tcPr anchor="ctr"/>
                </a:tc>
              </a:tr>
              <a:tr h="2685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Event rate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 Hz</a:t>
                      </a:r>
                      <a:endParaRPr lang="en-US" sz="1200" dirty="0"/>
                    </a:p>
                  </a:txBody>
                  <a:tcPr anchor="ctr"/>
                </a:tc>
              </a:tr>
              <a:tr h="2685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Monitoring rate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Hz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4191000"/>
            <a:ext cx="8686800" cy="23622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buSzPct val="100000"/>
            </a:pPr>
            <a:r>
              <a:rPr lang="en-US" sz="1400" dirty="0" smtClean="0"/>
              <a:t>Event data rate per RPC = Event data per RPC x Event rate</a:t>
            </a:r>
          </a:p>
          <a:p>
            <a:pPr>
              <a:spcBef>
                <a:spcPts val="1000"/>
              </a:spcBef>
              <a:buSzPct val="100000"/>
              <a:buNone/>
            </a:pPr>
            <a:r>
              <a:rPr lang="en-US" sz="1400" dirty="0" smtClean="0"/>
              <a:t>                                           = (128 + 4096 + 16 + 32) x 10 = 42720 bits/s.</a:t>
            </a:r>
          </a:p>
          <a:p>
            <a:pPr>
              <a:spcBef>
                <a:spcPts val="1000"/>
              </a:spcBef>
              <a:buSzPct val="100000"/>
            </a:pPr>
            <a:r>
              <a:rPr lang="en-US" sz="1400" dirty="0" smtClean="0"/>
              <a:t>Monitor data rate per RPC = (Monitor data per strip x No. of strips + TPH data) x Monitor Rate</a:t>
            </a:r>
          </a:p>
          <a:p>
            <a:pPr>
              <a:spcBef>
                <a:spcPts val="1000"/>
              </a:spcBef>
              <a:buSzPct val="100000"/>
              <a:buNone/>
            </a:pPr>
            <a:r>
              <a:rPr lang="en-US" sz="1400" dirty="0" smtClean="0"/>
              <a:t>                                               = (40 x 8 x 2 + 48) x 1 = 688 bits/s.</a:t>
            </a:r>
            <a:endParaRPr lang="en-US" sz="1400" i="1" dirty="0" smtClean="0"/>
          </a:p>
          <a:p>
            <a:pPr>
              <a:spcBef>
                <a:spcPts val="1000"/>
              </a:spcBef>
              <a:buSzPct val="100000"/>
            </a:pPr>
            <a:r>
              <a:rPr lang="en-US" sz="1400" dirty="0" smtClean="0"/>
              <a:t>Net data rate per RPC = Event data rate + Monitor data rate = 43408 bits/s ~ 50 </a:t>
            </a:r>
            <a:r>
              <a:rPr lang="en-US" sz="1400" dirty="0" err="1" smtClean="0"/>
              <a:t>kbits</a:t>
            </a:r>
            <a:r>
              <a:rPr lang="en-US" sz="1400" dirty="0" smtClean="0"/>
              <a:t>/s</a:t>
            </a:r>
          </a:p>
          <a:p>
            <a:pPr>
              <a:spcBef>
                <a:spcPts val="1000"/>
              </a:spcBef>
              <a:buSzPct val="100000"/>
            </a:pPr>
            <a:r>
              <a:rPr lang="en-US" sz="1400" dirty="0" smtClean="0"/>
              <a:t>Net data rate per module  = Net data rate per RPC x No. of RPCs per module </a:t>
            </a:r>
          </a:p>
          <a:p>
            <a:pPr>
              <a:spcBef>
                <a:spcPts val="1000"/>
              </a:spcBef>
              <a:buSzPct val="100000"/>
              <a:buNone/>
            </a:pPr>
            <a:r>
              <a:rPr lang="en-US" sz="1400" dirty="0" smtClean="0"/>
              <a:t>                                             = 50 x 10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 x 9600  = 480 </a:t>
            </a:r>
            <a:r>
              <a:rPr lang="en-US" sz="1400" dirty="0" err="1" smtClean="0"/>
              <a:t>Mbits</a:t>
            </a:r>
            <a:r>
              <a:rPr lang="en-US" sz="1400" dirty="0" smtClean="0"/>
              <a:t>/s.</a:t>
            </a:r>
          </a:p>
          <a:p>
            <a:pPr>
              <a:spcBef>
                <a:spcPts val="1000"/>
              </a:spcBef>
              <a:buSzPct val="100000"/>
              <a:buNone/>
            </a:pPr>
            <a:endParaRPr lang="en-US" sz="1400" dirty="0" smtClean="0"/>
          </a:p>
          <a:p>
            <a:pPr>
              <a:spcBef>
                <a:spcPts val="1000"/>
              </a:spcBef>
              <a:buSzPct val="100000"/>
              <a:buNone/>
            </a:pPr>
            <a:endParaRPr lang="en-US" sz="14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B1557CF-D413-4E89-9139-5CD94312D2D4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Fundamentals of trigger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AE4705D-2FD7-4814-BCAF-6FACB0B568EC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system for 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ASET Colloquium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4648200"/>
            <a:ext cx="8153400" cy="1828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Neutrino interactions in iron produce </a:t>
            </a:r>
            <a:r>
              <a:rPr lang="en-US" sz="1800" dirty="0" err="1" smtClean="0"/>
              <a:t>muon</a:t>
            </a:r>
            <a:r>
              <a:rPr lang="en-US" sz="1800" dirty="0" smtClean="0"/>
              <a:t> and/ or hadrons.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Choice of trigger criteria based on characteristic hit pattern of the events of interest.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Should achieve minimal detection threshold while ensuring negligible chance coincidence rates.</a:t>
            </a:r>
            <a:endParaRPr lang="en-US" sz="1800" dirty="0"/>
          </a:p>
        </p:txBody>
      </p:sp>
      <p:pic>
        <p:nvPicPr>
          <p:cNvPr id="6" name="Picture 5" descr="Neutrino_CC_intera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365158" cy="2895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Neutrino_NC_intera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598" y="1600200"/>
            <a:ext cx="3352802" cy="288791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620EEE0-0F10-422F-957F-6D27BCACE859}" type="datetime1">
              <a:rPr lang="en-US" smtClean="0"/>
              <a:t>5/21/2013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1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5565</TotalTime>
  <Words>3140</Words>
  <Application>Microsoft Office PowerPoint</Application>
  <PresentationFormat>On-screen Show (4:3)</PresentationFormat>
  <Paragraphs>792</Paragraphs>
  <Slides>70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Median</vt:lpstr>
      <vt:lpstr>Equation</vt:lpstr>
      <vt:lpstr>INO-ICAL trigger system : A tale  of its evolution</vt:lpstr>
      <vt:lpstr>Outline</vt:lpstr>
      <vt:lpstr>Introduction</vt:lpstr>
      <vt:lpstr>The elusive neutrino</vt:lpstr>
      <vt:lpstr>Neutrino oscillation</vt:lpstr>
      <vt:lpstr>The ICAL detector</vt:lpstr>
      <vt:lpstr>Physics potential</vt:lpstr>
      <vt:lpstr>Fundamentals of trigger system</vt:lpstr>
      <vt:lpstr>Trigger system for ICAL</vt:lpstr>
      <vt:lpstr>ICAL trigger scheme &amp; validation results</vt:lpstr>
      <vt:lpstr>Design goals</vt:lpstr>
      <vt:lpstr>Trigger criteria</vt:lpstr>
      <vt:lpstr>The trigger pyramid</vt:lpstr>
      <vt:lpstr>Segmentation</vt:lpstr>
      <vt:lpstr>Hierarchy of trigger scheme</vt:lpstr>
      <vt:lpstr>Slide 16</vt:lpstr>
      <vt:lpstr>Chance coincidence rates</vt:lpstr>
      <vt:lpstr>Analysis input</vt:lpstr>
      <vt:lpstr>Algorithm</vt:lpstr>
      <vt:lpstr>The simulation framework</vt:lpstr>
      <vt:lpstr>Trigger efficiency Vs. event parameters</vt:lpstr>
      <vt:lpstr>Trigger efficiency Vs. trigger parameters (M, N)</vt:lpstr>
      <vt:lpstr>Trigger efficiency Vs. trigger parameters (P, segment dimensions)</vt:lpstr>
      <vt:lpstr>Trigger module for prototype detector</vt:lpstr>
      <vt:lpstr>The prototype detector</vt:lpstr>
      <vt:lpstr>FPGA primer</vt:lpstr>
      <vt:lpstr>Design of Final Trigger Module (FTM) for TIFR prototype</vt:lpstr>
      <vt:lpstr>Design schematic</vt:lpstr>
      <vt:lpstr>False trigger rates</vt:lpstr>
      <vt:lpstr>Missed trigger rates</vt:lpstr>
      <vt:lpstr>Coincidence rates</vt:lpstr>
      <vt:lpstr>Final trigger rate</vt:lpstr>
      <vt:lpstr>Implementation layout</vt:lpstr>
      <vt:lpstr>Implementation layout</vt:lpstr>
      <vt:lpstr>Layout - I</vt:lpstr>
      <vt:lpstr>Layout - II</vt:lpstr>
      <vt:lpstr>Study of LVDS transmission</vt:lpstr>
      <vt:lpstr>Input-output pulses - I</vt:lpstr>
      <vt:lpstr>Input-output pulses - II</vt:lpstr>
      <vt:lpstr>Results - I</vt:lpstr>
      <vt:lpstr>Results - II</vt:lpstr>
      <vt:lpstr>Delay offset calibration</vt:lpstr>
      <vt:lpstr>Design of trigger boards</vt:lpstr>
      <vt:lpstr>ICAL detector Vs.  Engineering Module</vt:lpstr>
      <vt:lpstr>Local Trigger Module (LTM)</vt:lpstr>
      <vt:lpstr>Global Trigger Module (GTM)</vt:lpstr>
      <vt:lpstr>FPGA selection</vt:lpstr>
      <vt:lpstr>Slide 48</vt:lpstr>
      <vt:lpstr>LVDS drivers</vt:lpstr>
      <vt:lpstr>Connectors</vt:lpstr>
      <vt:lpstr>Back-end interface</vt:lpstr>
      <vt:lpstr>LTM board type I</vt:lpstr>
      <vt:lpstr>LTM board type II</vt:lpstr>
      <vt:lpstr>GTM board</vt:lpstr>
      <vt:lpstr>Summary and future scope</vt:lpstr>
      <vt:lpstr>Summary</vt:lpstr>
      <vt:lpstr>Future scope</vt:lpstr>
      <vt:lpstr>Acknowledgements</vt:lpstr>
      <vt:lpstr>The patrons</vt:lpstr>
      <vt:lpstr>Back-up slides</vt:lpstr>
      <vt:lpstr>Chance coincidence rates</vt:lpstr>
      <vt:lpstr>Efficiency Vs. trigger criteria</vt:lpstr>
      <vt:lpstr>Trigger efficiency Vs. event parameters</vt:lpstr>
      <vt:lpstr>Trigger efficiency Vs. trigger parameters (M, N)</vt:lpstr>
      <vt:lpstr>Slide 65</vt:lpstr>
      <vt:lpstr>Trigger efficiency w.r.t. reconstructed events</vt:lpstr>
      <vt:lpstr>False trigger rates</vt:lpstr>
      <vt:lpstr>Missed trigger rates</vt:lpstr>
      <vt:lpstr>Design of GTM for ICAL detector module</vt:lpstr>
      <vt:lpstr>Data rate estimation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implementation of the trigger system for the ICal detector of the india-based  neutrino observatory</dc:title>
  <dc:creator>Sudeshna</dc:creator>
  <cp:lastModifiedBy>Sudeshna</cp:lastModifiedBy>
  <cp:revision>183</cp:revision>
  <dcterms:created xsi:type="dcterms:W3CDTF">2012-12-19T06:09:10Z</dcterms:created>
  <dcterms:modified xsi:type="dcterms:W3CDTF">2013-05-21T09:53:00Z</dcterms:modified>
</cp:coreProperties>
</file>