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9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06099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Research </a:t>
            </a:r>
            <a:r>
              <a:rPr lang="en-IN" dirty="0" smtClean="0"/>
              <a:t>and development on high purity materials: Challenges and </a:t>
            </a:r>
            <a:r>
              <a:rPr lang="en-IN" dirty="0" smtClean="0"/>
              <a:t>opportunities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 fontScale="62500" lnSpcReduction="20000"/>
          </a:bodyPr>
          <a:lstStyle/>
          <a:p>
            <a:r>
              <a:rPr lang="en-IN" sz="4500" dirty="0" smtClean="0"/>
              <a:t>Dr. </a:t>
            </a:r>
            <a:r>
              <a:rPr lang="en-IN" sz="4500" dirty="0" err="1" smtClean="0"/>
              <a:t>Vimal</a:t>
            </a:r>
            <a:r>
              <a:rPr lang="en-IN" sz="4500" dirty="0" smtClean="0"/>
              <a:t> Kumar </a:t>
            </a:r>
            <a:r>
              <a:rPr lang="en-IN" sz="4500" dirty="0" smtClean="0"/>
              <a:t>Jain</a:t>
            </a:r>
          </a:p>
          <a:p>
            <a:endParaRPr lang="en-IN" dirty="0" smtClean="0"/>
          </a:p>
          <a:p>
            <a:r>
              <a:rPr lang="en-IN" sz="4400" dirty="0" smtClean="0"/>
              <a:t>Head, Chemistry </a:t>
            </a:r>
            <a:r>
              <a:rPr lang="en-IN" sz="4400" dirty="0" smtClean="0"/>
              <a:t>Division, </a:t>
            </a:r>
            <a:r>
              <a:rPr lang="en-IN" sz="4400" dirty="0" smtClean="0"/>
              <a:t>BARC</a:t>
            </a:r>
            <a:endParaRPr lang="en-IN" sz="4400" dirty="0" smtClean="0"/>
          </a:p>
          <a:p>
            <a:endParaRPr lang="en-IN" b="1" dirty="0" smtClean="0"/>
          </a:p>
          <a:p>
            <a:r>
              <a:rPr lang="en-IN" b="1" dirty="0" smtClean="0"/>
              <a:t>Friday, </a:t>
            </a:r>
            <a:r>
              <a:rPr lang="en-IN" b="1" dirty="0" smtClean="0"/>
              <a:t>17 </a:t>
            </a:r>
            <a:r>
              <a:rPr lang="en-IN" b="1" dirty="0" smtClean="0"/>
              <a:t>June 2016 </a:t>
            </a:r>
            <a:br>
              <a:rPr lang="en-IN" b="1" dirty="0" smtClean="0"/>
            </a:br>
            <a:r>
              <a:rPr lang="en-IN" b="1" dirty="0" smtClean="0"/>
              <a:t>AG-66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</TotalTime>
  <Words>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Solstice</vt:lpstr>
      <vt:lpstr> Research and development on high purity materials: Challenges and opportunities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Targeting targets: Has personalised medicine in cancer come of age</dc:title>
  <dc:creator>Admin</dc:creator>
  <cp:lastModifiedBy>admin</cp:lastModifiedBy>
  <cp:revision>3</cp:revision>
  <dcterms:created xsi:type="dcterms:W3CDTF">2016-05-30T10:44:30Z</dcterms:created>
  <dcterms:modified xsi:type="dcterms:W3CDTF">2016-06-11T13:44:24Z</dcterms:modified>
</cp:coreProperties>
</file>