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47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49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46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01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11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19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94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23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54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30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06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4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EC153-F80D-412D-A99F-43D988A97311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2781A-9F7D-43F2-B6B3-DBC1F4756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1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24904" t="19961" r="21732" b="7817"/>
          <a:stretch/>
        </p:blipFill>
        <p:spPr>
          <a:xfrm>
            <a:off x="383458" y="428922"/>
            <a:ext cx="8067367" cy="614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35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Asus</cp:lastModifiedBy>
  <cp:revision>1</cp:revision>
  <dcterms:created xsi:type="dcterms:W3CDTF">2021-03-25T14:49:41Z</dcterms:created>
  <dcterms:modified xsi:type="dcterms:W3CDTF">2021-03-25T14:51:04Z</dcterms:modified>
</cp:coreProperties>
</file>