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92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0819-B6BF-4D5C-9E94-C51BEFA01C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03CD-AF77-45FD-8073-EBCD441B2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0819-B6BF-4D5C-9E94-C51BEFA01C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03CD-AF77-45FD-8073-EBCD441B2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0819-B6BF-4D5C-9E94-C51BEFA01C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03CD-AF77-45FD-8073-EBCD441B2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0819-B6BF-4D5C-9E94-C51BEFA01C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03CD-AF77-45FD-8073-EBCD441B2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0819-B6BF-4D5C-9E94-C51BEFA01C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03CD-AF77-45FD-8073-EBCD441B2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0819-B6BF-4D5C-9E94-C51BEFA01C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03CD-AF77-45FD-8073-EBCD441B2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0819-B6BF-4D5C-9E94-C51BEFA01C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03CD-AF77-45FD-8073-EBCD441B2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0819-B6BF-4D5C-9E94-C51BEFA01C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03CD-AF77-45FD-8073-EBCD441B2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0819-B6BF-4D5C-9E94-C51BEFA01C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03CD-AF77-45FD-8073-EBCD441B2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0819-B6BF-4D5C-9E94-C51BEFA01C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03CD-AF77-45FD-8073-EBCD441B2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0819-B6BF-4D5C-9E94-C51BEFA01C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03CD-AF77-45FD-8073-EBCD441B2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D0819-B6BF-4D5C-9E94-C51BEFA01CE4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603CD-AF77-45FD-8073-EBCD441B2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5789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LEVARAGING COLLABORATION FOR INDIAN SCIENCE AND INDUSTRY</a:t>
            </a:r>
            <a:endParaRPr lang="en-IN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FF00"/>
                </a:solidFill>
              </a:rPr>
              <a:t> 	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Why collaboration?</a:t>
            </a:r>
            <a:endParaRPr lang="en-US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41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How collaborations have facilitated Scientific advancements 	and finding engineering solutions?</a:t>
            </a:r>
            <a:endParaRPr lang="en-US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469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		Spin off technologies in pursuing science at extremes?</a:t>
            </a:r>
            <a:endParaRPr lang="en-US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19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398463" algn="just">
              <a:tabLst>
                <a:tab pos="714375" algn="l"/>
                <a:tab pos="901700" algn="l"/>
                <a:tab pos="989013" algn="l"/>
              </a:tabLst>
            </a:pP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Learnings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from collaborations which will hold us in good 	 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stead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 algn="just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Industry always says “we are here to compete!”, what are we 	to gain ?</a:t>
            </a:r>
            <a:endParaRPr lang="en-US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800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Longevity of mega Science Projects – issues and 	opportunities?</a:t>
            </a:r>
            <a:endParaRPr lang="en-US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15000"/>
            <a:ext cx="4710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Looking into the future ... ?</a:t>
            </a:r>
            <a:endParaRPr lang="en-US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BARC</cp:lastModifiedBy>
  <cp:revision>10</cp:revision>
  <dcterms:created xsi:type="dcterms:W3CDTF">2019-05-06T10:53:28Z</dcterms:created>
  <dcterms:modified xsi:type="dcterms:W3CDTF">2019-05-07T04:03:50Z</dcterms:modified>
</cp:coreProperties>
</file>