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61" r:id="rId2"/>
    <p:sldId id="260" r:id="rId3"/>
    <p:sldId id="280" r:id="rId4"/>
    <p:sldId id="281" r:id="rId5"/>
    <p:sldId id="282" r:id="rId6"/>
    <p:sldId id="263" r:id="rId7"/>
    <p:sldId id="264" r:id="rId8"/>
    <p:sldId id="265" r:id="rId9"/>
    <p:sldId id="258" r:id="rId10"/>
    <p:sldId id="291" r:id="rId11"/>
    <p:sldId id="294" r:id="rId12"/>
    <p:sldId id="259" r:id="rId13"/>
    <p:sldId id="266" r:id="rId14"/>
    <p:sldId id="262" r:id="rId15"/>
    <p:sldId id="298" r:id="rId16"/>
    <p:sldId id="293" r:id="rId17"/>
    <p:sldId id="292" r:id="rId18"/>
    <p:sldId id="267" r:id="rId19"/>
    <p:sldId id="296" r:id="rId20"/>
    <p:sldId id="297" r:id="rId21"/>
    <p:sldId id="271" r:id="rId22"/>
    <p:sldId id="269" r:id="rId23"/>
    <p:sldId id="277" r:id="rId24"/>
    <p:sldId id="278" r:id="rId25"/>
    <p:sldId id="279" r:id="rId26"/>
    <p:sldId id="274" r:id="rId27"/>
    <p:sldId id="295" r:id="rId28"/>
    <p:sldId id="285" r:id="rId29"/>
    <p:sldId id="286" r:id="rId30"/>
    <p:sldId id="287" r:id="rId31"/>
    <p:sldId id="288" r:id="rId32"/>
    <p:sldId id="289" r:id="rId33"/>
    <p:sldId id="290" r:id="rId34"/>
    <p:sldId id="283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6C7"/>
    <a:srgbClr val="1115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36CE5-EFF5-4949-BDA8-C1381701E234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9618F7-3E27-40A5-AD23-4270C0CE22B2}">
      <dgm:prSet phldrT="[Text]" custT="1"/>
      <dgm:spPr/>
      <dgm:t>
        <a:bodyPr/>
        <a:lstStyle/>
        <a:p>
          <a:r>
            <a:rPr lang="en-US" sz="2800" b="1" dirty="0" smtClean="0"/>
            <a:t>TV 2035</a:t>
          </a:r>
          <a:endParaRPr lang="en-US" sz="2800" b="1" dirty="0"/>
        </a:p>
      </dgm:t>
    </dgm:pt>
    <dgm:pt modelId="{9DCDF8D5-0EF5-4C87-B674-5A0B486CC6D8}" type="parTrans" cxnId="{CE6E164F-28BF-458B-A514-1B915F7D6CCE}">
      <dgm:prSet/>
      <dgm:spPr/>
      <dgm:t>
        <a:bodyPr/>
        <a:lstStyle/>
        <a:p>
          <a:endParaRPr lang="en-US"/>
        </a:p>
      </dgm:t>
    </dgm:pt>
    <dgm:pt modelId="{8F6EECD9-598D-4DC4-ACD9-DF191B409247}" type="sibTrans" cxnId="{CE6E164F-28BF-458B-A514-1B915F7D6CCE}">
      <dgm:prSet/>
      <dgm:spPr/>
      <dgm:t>
        <a:bodyPr/>
        <a:lstStyle/>
        <a:p>
          <a:endParaRPr lang="en-US"/>
        </a:p>
      </dgm:t>
    </dgm:pt>
    <dgm:pt modelId="{41D0DD42-A126-4D88-937A-F36B09FB5730}">
      <dgm:prSet phldrT="[Text]" custT="1"/>
      <dgm:spPr/>
      <dgm:t>
        <a:bodyPr/>
        <a:lstStyle/>
        <a:p>
          <a:r>
            <a:rPr lang="en-US" sz="1800" b="1" dirty="0" smtClean="0"/>
            <a:t>Not a foresight exercise</a:t>
          </a:r>
          <a:endParaRPr lang="en-US" sz="1800" b="1" dirty="0"/>
        </a:p>
      </dgm:t>
    </dgm:pt>
    <dgm:pt modelId="{8DA7FE14-9E52-4639-82AA-A61C81BEFEB4}" type="parTrans" cxnId="{1F26FEF0-2E6A-4A75-9436-83F55ABDA679}">
      <dgm:prSet/>
      <dgm:spPr/>
      <dgm:t>
        <a:bodyPr/>
        <a:lstStyle/>
        <a:p>
          <a:endParaRPr lang="en-US"/>
        </a:p>
      </dgm:t>
    </dgm:pt>
    <dgm:pt modelId="{891D4C4E-D721-4EF7-BB10-4EEA92A3EB7E}" type="sibTrans" cxnId="{1F26FEF0-2E6A-4A75-9436-83F55ABDA679}">
      <dgm:prSet/>
      <dgm:spPr/>
      <dgm:t>
        <a:bodyPr/>
        <a:lstStyle/>
        <a:p>
          <a:endParaRPr lang="en-US"/>
        </a:p>
      </dgm:t>
    </dgm:pt>
    <dgm:pt modelId="{2C31232E-C225-4EE0-BE5D-DFF16016F501}">
      <dgm:prSet phldrT="[Text]" custT="1"/>
      <dgm:spPr/>
      <dgm:t>
        <a:bodyPr/>
        <a:lstStyle/>
        <a:p>
          <a:r>
            <a:rPr lang="en-US" sz="1800" b="1" dirty="0" smtClean="0"/>
            <a:t>Nebulous &amp; amorphous </a:t>
          </a:r>
          <a:endParaRPr lang="en-US" sz="1800" b="1" dirty="0"/>
        </a:p>
      </dgm:t>
    </dgm:pt>
    <dgm:pt modelId="{E8647E30-8B32-403C-94F5-3E64D4CB7F10}" type="parTrans" cxnId="{DD48FD0D-3327-4EAF-88C7-471B7524E3C4}">
      <dgm:prSet/>
      <dgm:spPr/>
      <dgm:t>
        <a:bodyPr/>
        <a:lstStyle/>
        <a:p>
          <a:endParaRPr lang="en-US"/>
        </a:p>
      </dgm:t>
    </dgm:pt>
    <dgm:pt modelId="{643426F1-7C7B-45EF-AB17-DB03216A467E}" type="sibTrans" cxnId="{DD48FD0D-3327-4EAF-88C7-471B7524E3C4}">
      <dgm:prSet/>
      <dgm:spPr/>
      <dgm:t>
        <a:bodyPr/>
        <a:lstStyle/>
        <a:p>
          <a:endParaRPr lang="en-US"/>
        </a:p>
      </dgm:t>
    </dgm:pt>
    <dgm:pt modelId="{CA9C25D0-B79C-4557-A009-B2D0ABD81826}">
      <dgm:prSet phldrT="[Text]" custT="1"/>
      <dgm:spPr/>
      <dgm:t>
        <a:bodyPr/>
        <a:lstStyle/>
        <a:p>
          <a:r>
            <a:rPr lang="en-US" sz="1800" b="1" dirty="0" smtClean="0"/>
            <a:t>Dream for Future India</a:t>
          </a:r>
          <a:endParaRPr lang="en-US" sz="1800" b="1" dirty="0"/>
        </a:p>
      </dgm:t>
    </dgm:pt>
    <dgm:pt modelId="{6F8D1D3E-D276-4A64-9372-CE3C2F795FC2}" type="parTrans" cxnId="{F6A2CADB-A132-4BAD-8687-A323198BDBBE}">
      <dgm:prSet/>
      <dgm:spPr/>
      <dgm:t>
        <a:bodyPr/>
        <a:lstStyle/>
        <a:p>
          <a:endParaRPr lang="en-US"/>
        </a:p>
      </dgm:t>
    </dgm:pt>
    <dgm:pt modelId="{EFD0D106-BAE7-4215-9FA7-C5972C1343FD}" type="sibTrans" cxnId="{F6A2CADB-A132-4BAD-8687-A323198BDBBE}">
      <dgm:prSet/>
      <dgm:spPr/>
      <dgm:t>
        <a:bodyPr/>
        <a:lstStyle/>
        <a:p>
          <a:endParaRPr lang="en-US"/>
        </a:p>
      </dgm:t>
    </dgm:pt>
    <dgm:pt modelId="{80739333-36B8-4780-90F8-C98EABD28004}">
      <dgm:prSet phldrT="[Text]" custT="1"/>
      <dgm:spPr/>
      <dgm:t>
        <a:bodyPr/>
        <a:lstStyle/>
        <a:p>
          <a:r>
            <a:rPr lang="en-US" sz="1800" b="1" dirty="0" smtClean="0"/>
            <a:t>Not a prediction exercise</a:t>
          </a:r>
          <a:endParaRPr lang="en-US" sz="1800" b="1" dirty="0"/>
        </a:p>
      </dgm:t>
    </dgm:pt>
    <dgm:pt modelId="{85E64B22-D5BD-423D-A697-081B615AFC17}" type="parTrans" cxnId="{B2B92209-4F00-40F6-BFC5-12AFEED3ABE9}">
      <dgm:prSet/>
      <dgm:spPr/>
      <dgm:t>
        <a:bodyPr/>
        <a:lstStyle/>
        <a:p>
          <a:endParaRPr lang="en-US"/>
        </a:p>
      </dgm:t>
    </dgm:pt>
    <dgm:pt modelId="{70E57D09-3815-4A66-926F-01CFDF8FC8ED}" type="sibTrans" cxnId="{B2B92209-4F00-40F6-BFC5-12AFEED3ABE9}">
      <dgm:prSet/>
      <dgm:spPr/>
      <dgm:t>
        <a:bodyPr/>
        <a:lstStyle/>
        <a:p>
          <a:endParaRPr lang="en-US"/>
        </a:p>
      </dgm:t>
    </dgm:pt>
    <dgm:pt modelId="{EA9A279D-C337-4A6E-BF4B-2A2D893A0E8D}">
      <dgm:prSet phldrT="[Text]" custT="1"/>
      <dgm:spPr/>
      <dgm:t>
        <a:bodyPr/>
        <a:lstStyle/>
        <a:p>
          <a:r>
            <a:rPr lang="en-US" sz="1800" b="1" dirty="0" smtClean="0"/>
            <a:t>Not a forecasting exercise</a:t>
          </a:r>
          <a:endParaRPr lang="en-US" sz="1800" b="1" dirty="0"/>
        </a:p>
      </dgm:t>
    </dgm:pt>
    <dgm:pt modelId="{BDFA42AC-FBE0-4E81-9807-5DA09A4E0328}" type="parTrans" cxnId="{F8E847FB-88C0-45FC-AAF8-BAB284EED6B6}">
      <dgm:prSet/>
      <dgm:spPr/>
      <dgm:t>
        <a:bodyPr/>
        <a:lstStyle/>
        <a:p>
          <a:endParaRPr lang="en-US"/>
        </a:p>
      </dgm:t>
    </dgm:pt>
    <dgm:pt modelId="{3C1C74F0-0A4B-4C58-A550-80EDF9FF9456}" type="sibTrans" cxnId="{F8E847FB-88C0-45FC-AAF8-BAB284EED6B6}">
      <dgm:prSet/>
      <dgm:spPr/>
      <dgm:t>
        <a:bodyPr/>
        <a:lstStyle/>
        <a:p>
          <a:endParaRPr lang="en-US"/>
        </a:p>
      </dgm:t>
    </dgm:pt>
    <dgm:pt modelId="{0FFDFF24-4BBB-4F64-9E63-C4D3EF50EE52}">
      <dgm:prSet custScaleX="102593" custScaleY="103876"/>
      <dgm:spPr/>
      <dgm:t>
        <a:bodyPr/>
        <a:lstStyle/>
        <a:p>
          <a:endParaRPr lang="en-US"/>
        </a:p>
      </dgm:t>
    </dgm:pt>
    <dgm:pt modelId="{FF175112-940F-4D01-A854-001781B72BFB}" type="parTrans" cxnId="{B3A23F65-FBCB-4E0A-AB83-63B92ED0BC34}">
      <dgm:prSet/>
      <dgm:spPr/>
      <dgm:t>
        <a:bodyPr/>
        <a:lstStyle/>
        <a:p>
          <a:endParaRPr lang="en-US"/>
        </a:p>
      </dgm:t>
    </dgm:pt>
    <dgm:pt modelId="{AD800374-DB02-4DCF-959C-795F697F0228}" type="sibTrans" cxnId="{B3A23F65-FBCB-4E0A-AB83-63B92ED0BC34}">
      <dgm:prSet/>
      <dgm:spPr/>
      <dgm:t>
        <a:bodyPr/>
        <a:lstStyle/>
        <a:p>
          <a:endParaRPr lang="en-US"/>
        </a:p>
      </dgm:t>
    </dgm:pt>
    <dgm:pt modelId="{BB87EA00-8594-423A-83D1-DBB7E0EB878C}" type="pres">
      <dgm:prSet presAssocID="{D4C36CE5-EFF5-4949-BDA8-C1381701E2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95E8D-6311-4B60-8A85-38AC255554B4}" type="pres">
      <dgm:prSet presAssocID="{019618F7-3E27-40A5-AD23-4270C0CE22B2}" presName="centerShape" presStyleLbl="node0" presStyleIdx="0" presStyleCnt="1" custScaleX="153416" custScaleY="146406" custLinFactNeighborX="201" custLinFactNeighborY="888"/>
      <dgm:spPr/>
      <dgm:t>
        <a:bodyPr/>
        <a:lstStyle/>
        <a:p>
          <a:endParaRPr lang="en-US"/>
        </a:p>
      </dgm:t>
    </dgm:pt>
    <dgm:pt modelId="{A5D8DDD7-A92A-4582-A3DA-87AE2F7A77B9}" type="pres">
      <dgm:prSet presAssocID="{8DA7FE14-9E52-4639-82AA-A61C81BEFEB4}" presName="Name9" presStyleLbl="parChTrans1D2" presStyleIdx="0" presStyleCnt="5"/>
      <dgm:spPr/>
      <dgm:t>
        <a:bodyPr/>
        <a:lstStyle/>
        <a:p>
          <a:endParaRPr lang="en-US"/>
        </a:p>
      </dgm:t>
    </dgm:pt>
    <dgm:pt modelId="{9BFB513A-8461-492D-8B12-876621B94B3B}" type="pres">
      <dgm:prSet presAssocID="{8DA7FE14-9E52-4639-82AA-A61C81BEFEB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2F3EFD4-24FD-4F4D-99CA-24CDE2A8A97B}" type="pres">
      <dgm:prSet presAssocID="{41D0DD42-A126-4D88-937A-F36B09FB5730}" presName="node" presStyleLbl="node1" presStyleIdx="0" presStyleCnt="5" custScaleX="122780" custScaleY="111349" custRadScaleRad="107503" custRadScaleInc="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07538-6AA6-4E6B-B935-AD7FE02D1317}" type="pres">
      <dgm:prSet presAssocID="{E8647E30-8B32-403C-94F5-3E64D4CB7F10}" presName="Name9" presStyleLbl="parChTrans1D2" presStyleIdx="1" presStyleCnt="5"/>
      <dgm:spPr/>
      <dgm:t>
        <a:bodyPr/>
        <a:lstStyle/>
        <a:p>
          <a:endParaRPr lang="en-US"/>
        </a:p>
      </dgm:t>
    </dgm:pt>
    <dgm:pt modelId="{BA5B825D-8AD9-4FD6-B49D-A543271B7E93}" type="pres">
      <dgm:prSet presAssocID="{E8647E30-8B32-403C-94F5-3E64D4CB7F1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F0E2E20-F874-4530-9BCA-A8336C7BF22F}" type="pres">
      <dgm:prSet presAssocID="{2C31232E-C225-4EE0-BE5D-DFF16016F501}" presName="node" presStyleLbl="node1" presStyleIdx="1" presStyleCnt="5" custScaleX="119798" custScaleY="120145" custRadScaleRad="112899" custRadScaleInc="6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2F52-06C9-4EE2-B3BE-E3E1C70D8BB9}" type="pres">
      <dgm:prSet presAssocID="{6F8D1D3E-D276-4A64-9372-CE3C2F795FC2}" presName="Name9" presStyleLbl="parChTrans1D2" presStyleIdx="2" presStyleCnt="5"/>
      <dgm:spPr/>
      <dgm:t>
        <a:bodyPr/>
        <a:lstStyle/>
        <a:p>
          <a:endParaRPr lang="en-US"/>
        </a:p>
      </dgm:t>
    </dgm:pt>
    <dgm:pt modelId="{C444DFE0-51A3-4A9D-9F0B-740D49F80D12}" type="pres">
      <dgm:prSet presAssocID="{6F8D1D3E-D276-4A64-9372-CE3C2F795FC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8F1108C-8B3C-4B2C-8F2A-483477CA7920}" type="pres">
      <dgm:prSet presAssocID="{CA9C25D0-B79C-4557-A009-B2D0ABD81826}" presName="node" presStyleLbl="node1" presStyleIdx="2" presStyleCnt="5" custScaleX="124962" custScaleY="122607" custRadScaleRad="112793" custRadScaleInc="-22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5FD2-74DA-442E-9DB5-5CDAD147F2BC}" type="pres">
      <dgm:prSet presAssocID="{85E64B22-D5BD-423D-A697-081B615AFC17}" presName="Name9" presStyleLbl="parChTrans1D2" presStyleIdx="3" presStyleCnt="5"/>
      <dgm:spPr/>
      <dgm:t>
        <a:bodyPr/>
        <a:lstStyle/>
        <a:p>
          <a:endParaRPr lang="en-US"/>
        </a:p>
      </dgm:t>
    </dgm:pt>
    <dgm:pt modelId="{5D5BDA28-C69A-43AE-83F5-A5F8370A030F}" type="pres">
      <dgm:prSet presAssocID="{85E64B22-D5BD-423D-A697-081B615AFC1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D97E2BD-F3E5-4756-8F77-CCB5D78EE764}" type="pres">
      <dgm:prSet presAssocID="{80739333-36B8-4780-90F8-C98EABD28004}" presName="node" presStyleLbl="node1" presStyleIdx="3" presStyleCnt="5" custScaleX="112178" custScaleY="120278" custRadScaleRad="109931" custRadScaleInc="1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02BCF-CD33-40CC-B09C-371EBA99DBF3}" type="pres">
      <dgm:prSet presAssocID="{BDFA42AC-FBE0-4E81-9807-5DA09A4E0328}" presName="Name9" presStyleLbl="parChTrans1D2" presStyleIdx="4" presStyleCnt="5"/>
      <dgm:spPr/>
      <dgm:t>
        <a:bodyPr/>
        <a:lstStyle/>
        <a:p>
          <a:endParaRPr lang="en-US"/>
        </a:p>
      </dgm:t>
    </dgm:pt>
    <dgm:pt modelId="{F11FAE9B-D3E3-40FC-8B24-A6C245C75E9D}" type="pres">
      <dgm:prSet presAssocID="{BDFA42AC-FBE0-4E81-9807-5DA09A4E032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69277AD-FFA2-47FA-8B19-4E72EABE1A36}" type="pres">
      <dgm:prSet presAssocID="{EA9A279D-C337-4A6E-BF4B-2A2D893A0E8D}" presName="node" presStyleLbl="node1" presStyleIdx="4" presStyleCnt="5" custScaleX="121730" custScaleY="121741" custRadScaleRad="112937" custRadScaleInc="-5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847FB-88C0-45FC-AAF8-BAB284EED6B6}" srcId="{019618F7-3E27-40A5-AD23-4270C0CE22B2}" destId="{EA9A279D-C337-4A6E-BF4B-2A2D893A0E8D}" srcOrd="4" destOrd="0" parTransId="{BDFA42AC-FBE0-4E81-9807-5DA09A4E0328}" sibTransId="{3C1C74F0-0A4B-4C58-A550-80EDF9FF9456}"/>
    <dgm:cxn modelId="{80C45CC0-4E7F-4DD2-BB54-325BCAFF18C0}" type="presOf" srcId="{BDFA42AC-FBE0-4E81-9807-5DA09A4E0328}" destId="{F11FAE9B-D3E3-40FC-8B24-A6C245C75E9D}" srcOrd="1" destOrd="0" presId="urn:microsoft.com/office/officeart/2005/8/layout/radial1"/>
    <dgm:cxn modelId="{2B254AFA-03F1-40BA-B17D-7C76BF120EE6}" type="presOf" srcId="{CA9C25D0-B79C-4557-A009-B2D0ABD81826}" destId="{D8F1108C-8B3C-4B2C-8F2A-483477CA7920}" srcOrd="0" destOrd="0" presId="urn:microsoft.com/office/officeart/2005/8/layout/radial1"/>
    <dgm:cxn modelId="{B2B92209-4F00-40F6-BFC5-12AFEED3ABE9}" srcId="{019618F7-3E27-40A5-AD23-4270C0CE22B2}" destId="{80739333-36B8-4780-90F8-C98EABD28004}" srcOrd="3" destOrd="0" parTransId="{85E64B22-D5BD-423D-A697-081B615AFC17}" sibTransId="{70E57D09-3815-4A66-926F-01CFDF8FC8ED}"/>
    <dgm:cxn modelId="{CB7E46E5-90A2-4B66-84EB-FEA264A39201}" type="presOf" srcId="{85E64B22-D5BD-423D-A697-081B615AFC17}" destId="{92725FD2-74DA-442E-9DB5-5CDAD147F2BC}" srcOrd="0" destOrd="0" presId="urn:microsoft.com/office/officeart/2005/8/layout/radial1"/>
    <dgm:cxn modelId="{236E3C6B-BA69-4934-8495-E40F5A74A77A}" type="presOf" srcId="{80739333-36B8-4780-90F8-C98EABD28004}" destId="{BD97E2BD-F3E5-4756-8F77-CCB5D78EE764}" srcOrd="0" destOrd="0" presId="urn:microsoft.com/office/officeart/2005/8/layout/radial1"/>
    <dgm:cxn modelId="{0061824F-F687-498A-9D47-521E41B97DED}" type="presOf" srcId="{8DA7FE14-9E52-4639-82AA-A61C81BEFEB4}" destId="{A5D8DDD7-A92A-4582-A3DA-87AE2F7A77B9}" srcOrd="0" destOrd="0" presId="urn:microsoft.com/office/officeart/2005/8/layout/radial1"/>
    <dgm:cxn modelId="{8682B28D-AC33-4A04-89E0-B22C1718E423}" type="presOf" srcId="{8DA7FE14-9E52-4639-82AA-A61C81BEFEB4}" destId="{9BFB513A-8461-492D-8B12-876621B94B3B}" srcOrd="1" destOrd="0" presId="urn:microsoft.com/office/officeart/2005/8/layout/radial1"/>
    <dgm:cxn modelId="{AB5B502E-E8BF-4B01-87FF-B97F9B77310A}" type="presOf" srcId="{41D0DD42-A126-4D88-937A-F36B09FB5730}" destId="{42F3EFD4-24FD-4F4D-99CA-24CDE2A8A97B}" srcOrd="0" destOrd="0" presId="urn:microsoft.com/office/officeart/2005/8/layout/radial1"/>
    <dgm:cxn modelId="{F2501800-BD72-43D4-86B1-3EC2827C011B}" type="presOf" srcId="{BDFA42AC-FBE0-4E81-9807-5DA09A4E0328}" destId="{D5002BCF-CD33-40CC-B09C-371EBA99DBF3}" srcOrd="0" destOrd="0" presId="urn:microsoft.com/office/officeart/2005/8/layout/radial1"/>
    <dgm:cxn modelId="{D3425CC0-5F42-4811-A366-66497B905641}" type="presOf" srcId="{E8647E30-8B32-403C-94F5-3E64D4CB7F10}" destId="{F0707538-6AA6-4E6B-B935-AD7FE02D1317}" srcOrd="0" destOrd="0" presId="urn:microsoft.com/office/officeart/2005/8/layout/radial1"/>
    <dgm:cxn modelId="{ABA78E20-50F5-4749-BE89-EB2519540BAD}" type="presOf" srcId="{019618F7-3E27-40A5-AD23-4270C0CE22B2}" destId="{40C95E8D-6311-4B60-8A85-38AC255554B4}" srcOrd="0" destOrd="0" presId="urn:microsoft.com/office/officeart/2005/8/layout/radial1"/>
    <dgm:cxn modelId="{A501E54D-A119-4E96-ACF8-B81220E89544}" type="presOf" srcId="{EA9A279D-C337-4A6E-BF4B-2A2D893A0E8D}" destId="{869277AD-FFA2-47FA-8B19-4E72EABE1A36}" srcOrd="0" destOrd="0" presId="urn:microsoft.com/office/officeart/2005/8/layout/radial1"/>
    <dgm:cxn modelId="{1F26FEF0-2E6A-4A75-9436-83F55ABDA679}" srcId="{019618F7-3E27-40A5-AD23-4270C0CE22B2}" destId="{41D0DD42-A126-4D88-937A-F36B09FB5730}" srcOrd="0" destOrd="0" parTransId="{8DA7FE14-9E52-4639-82AA-A61C81BEFEB4}" sibTransId="{891D4C4E-D721-4EF7-BB10-4EEA92A3EB7E}"/>
    <dgm:cxn modelId="{0FEEF4C3-3F97-4167-A6F1-2FB676CCBA58}" type="presOf" srcId="{6F8D1D3E-D276-4A64-9372-CE3C2F795FC2}" destId="{C444DFE0-51A3-4A9D-9F0B-740D49F80D12}" srcOrd="1" destOrd="0" presId="urn:microsoft.com/office/officeart/2005/8/layout/radial1"/>
    <dgm:cxn modelId="{1C9BD0F5-3117-4B56-AC8C-70C12A26D89A}" type="presOf" srcId="{E8647E30-8B32-403C-94F5-3E64D4CB7F10}" destId="{BA5B825D-8AD9-4FD6-B49D-A543271B7E93}" srcOrd="1" destOrd="0" presId="urn:microsoft.com/office/officeart/2005/8/layout/radial1"/>
    <dgm:cxn modelId="{F6A2CADB-A132-4BAD-8687-A323198BDBBE}" srcId="{019618F7-3E27-40A5-AD23-4270C0CE22B2}" destId="{CA9C25D0-B79C-4557-A009-B2D0ABD81826}" srcOrd="2" destOrd="0" parTransId="{6F8D1D3E-D276-4A64-9372-CE3C2F795FC2}" sibTransId="{EFD0D106-BAE7-4215-9FA7-C5972C1343FD}"/>
    <dgm:cxn modelId="{5AC03BCA-FE68-4243-B028-5EBAD8C57084}" type="presOf" srcId="{85E64B22-D5BD-423D-A697-081B615AFC17}" destId="{5D5BDA28-C69A-43AE-83F5-A5F8370A030F}" srcOrd="1" destOrd="0" presId="urn:microsoft.com/office/officeart/2005/8/layout/radial1"/>
    <dgm:cxn modelId="{E744C451-FA4D-4405-A701-70745ACF7D45}" type="presOf" srcId="{6F8D1D3E-D276-4A64-9372-CE3C2F795FC2}" destId="{58432F52-06C9-4EE2-B3BE-E3E1C70D8BB9}" srcOrd="0" destOrd="0" presId="urn:microsoft.com/office/officeart/2005/8/layout/radial1"/>
    <dgm:cxn modelId="{B3A23F65-FBCB-4E0A-AB83-63B92ED0BC34}" srcId="{D4C36CE5-EFF5-4949-BDA8-C1381701E234}" destId="{0FFDFF24-4BBB-4F64-9E63-C4D3EF50EE52}" srcOrd="1" destOrd="0" parTransId="{FF175112-940F-4D01-A854-001781B72BFB}" sibTransId="{AD800374-DB02-4DCF-959C-795F697F0228}"/>
    <dgm:cxn modelId="{A164E532-2E9B-4CF1-A985-6B0DD81E2252}" type="presOf" srcId="{D4C36CE5-EFF5-4949-BDA8-C1381701E234}" destId="{BB87EA00-8594-423A-83D1-DBB7E0EB878C}" srcOrd="0" destOrd="0" presId="urn:microsoft.com/office/officeart/2005/8/layout/radial1"/>
    <dgm:cxn modelId="{06EFF789-B756-411C-97BE-8F54E067D931}" type="presOf" srcId="{2C31232E-C225-4EE0-BE5D-DFF16016F501}" destId="{9F0E2E20-F874-4530-9BCA-A8336C7BF22F}" srcOrd="0" destOrd="0" presId="urn:microsoft.com/office/officeart/2005/8/layout/radial1"/>
    <dgm:cxn modelId="{DD48FD0D-3327-4EAF-88C7-471B7524E3C4}" srcId="{019618F7-3E27-40A5-AD23-4270C0CE22B2}" destId="{2C31232E-C225-4EE0-BE5D-DFF16016F501}" srcOrd="1" destOrd="0" parTransId="{E8647E30-8B32-403C-94F5-3E64D4CB7F10}" sibTransId="{643426F1-7C7B-45EF-AB17-DB03216A467E}"/>
    <dgm:cxn modelId="{CE6E164F-28BF-458B-A514-1B915F7D6CCE}" srcId="{D4C36CE5-EFF5-4949-BDA8-C1381701E234}" destId="{019618F7-3E27-40A5-AD23-4270C0CE22B2}" srcOrd="0" destOrd="0" parTransId="{9DCDF8D5-0EF5-4C87-B674-5A0B486CC6D8}" sibTransId="{8F6EECD9-598D-4DC4-ACD9-DF191B409247}"/>
    <dgm:cxn modelId="{918D9245-8036-4A2C-B0A0-38D650FC6BA2}" type="presParOf" srcId="{BB87EA00-8594-423A-83D1-DBB7E0EB878C}" destId="{40C95E8D-6311-4B60-8A85-38AC255554B4}" srcOrd="0" destOrd="0" presId="urn:microsoft.com/office/officeart/2005/8/layout/radial1"/>
    <dgm:cxn modelId="{920D8546-BFD9-421F-A5B9-5832074D63C5}" type="presParOf" srcId="{BB87EA00-8594-423A-83D1-DBB7E0EB878C}" destId="{A5D8DDD7-A92A-4582-A3DA-87AE2F7A77B9}" srcOrd="1" destOrd="0" presId="urn:microsoft.com/office/officeart/2005/8/layout/radial1"/>
    <dgm:cxn modelId="{823F2BF9-8AC9-45C1-972E-CFC374443321}" type="presParOf" srcId="{A5D8DDD7-A92A-4582-A3DA-87AE2F7A77B9}" destId="{9BFB513A-8461-492D-8B12-876621B94B3B}" srcOrd="0" destOrd="0" presId="urn:microsoft.com/office/officeart/2005/8/layout/radial1"/>
    <dgm:cxn modelId="{89420EC3-61A0-4F9A-885E-5ED384E38B92}" type="presParOf" srcId="{BB87EA00-8594-423A-83D1-DBB7E0EB878C}" destId="{42F3EFD4-24FD-4F4D-99CA-24CDE2A8A97B}" srcOrd="2" destOrd="0" presId="urn:microsoft.com/office/officeart/2005/8/layout/radial1"/>
    <dgm:cxn modelId="{BF163103-E869-4988-9218-C455E44AA0EA}" type="presParOf" srcId="{BB87EA00-8594-423A-83D1-DBB7E0EB878C}" destId="{F0707538-6AA6-4E6B-B935-AD7FE02D1317}" srcOrd="3" destOrd="0" presId="urn:microsoft.com/office/officeart/2005/8/layout/radial1"/>
    <dgm:cxn modelId="{07586BF0-6D5B-4405-A4AB-5AF8449624E8}" type="presParOf" srcId="{F0707538-6AA6-4E6B-B935-AD7FE02D1317}" destId="{BA5B825D-8AD9-4FD6-B49D-A543271B7E93}" srcOrd="0" destOrd="0" presId="urn:microsoft.com/office/officeart/2005/8/layout/radial1"/>
    <dgm:cxn modelId="{8A303E83-5E2C-4B73-B98F-542676DEFED0}" type="presParOf" srcId="{BB87EA00-8594-423A-83D1-DBB7E0EB878C}" destId="{9F0E2E20-F874-4530-9BCA-A8336C7BF22F}" srcOrd="4" destOrd="0" presId="urn:microsoft.com/office/officeart/2005/8/layout/radial1"/>
    <dgm:cxn modelId="{27B50A8A-CE08-4E56-8DA6-58414E6B72AF}" type="presParOf" srcId="{BB87EA00-8594-423A-83D1-DBB7E0EB878C}" destId="{58432F52-06C9-4EE2-B3BE-E3E1C70D8BB9}" srcOrd="5" destOrd="0" presId="urn:microsoft.com/office/officeart/2005/8/layout/radial1"/>
    <dgm:cxn modelId="{91E74677-92DE-4D33-9596-73627F9C8E25}" type="presParOf" srcId="{58432F52-06C9-4EE2-B3BE-E3E1C70D8BB9}" destId="{C444DFE0-51A3-4A9D-9F0B-740D49F80D12}" srcOrd="0" destOrd="0" presId="urn:microsoft.com/office/officeart/2005/8/layout/radial1"/>
    <dgm:cxn modelId="{6D068EDA-F375-48D8-AE0D-6AADA021D9DE}" type="presParOf" srcId="{BB87EA00-8594-423A-83D1-DBB7E0EB878C}" destId="{D8F1108C-8B3C-4B2C-8F2A-483477CA7920}" srcOrd="6" destOrd="0" presId="urn:microsoft.com/office/officeart/2005/8/layout/radial1"/>
    <dgm:cxn modelId="{072E02A5-7D93-4B04-8A2D-F6FED83ED943}" type="presParOf" srcId="{BB87EA00-8594-423A-83D1-DBB7E0EB878C}" destId="{92725FD2-74DA-442E-9DB5-5CDAD147F2BC}" srcOrd="7" destOrd="0" presId="urn:microsoft.com/office/officeart/2005/8/layout/radial1"/>
    <dgm:cxn modelId="{D4AC7DA1-B710-427C-B2CE-84D483D444C8}" type="presParOf" srcId="{92725FD2-74DA-442E-9DB5-5CDAD147F2BC}" destId="{5D5BDA28-C69A-43AE-83F5-A5F8370A030F}" srcOrd="0" destOrd="0" presId="urn:microsoft.com/office/officeart/2005/8/layout/radial1"/>
    <dgm:cxn modelId="{0922DDF8-E3A8-42CD-A922-C7E6B448307C}" type="presParOf" srcId="{BB87EA00-8594-423A-83D1-DBB7E0EB878C}" destId="{BD97E2BD-F3E5-4756-8F77-CCB5D78EE764}" srcOrd="8" destOrd="0" presId="urn:microsoft.com/office/officeart/2005/8/layout/radial1"/>
    <dgm:cxn modelId="{647C976D-7FB2-4AEB-A846-7CE29417D9E0}" type="presParOf" srcId="{BB87EA00-8594-423A-83D1-DBB7E0EB878C}" destId="{D5002BCF-CD33-40CC-B09C-371EBA99DBF3}" srcOrd="9" destOrd="0" presId="urn:microsoft.com/office/officeart/2005/8/layout/radial1"/>
    <dgm:cxn modelId="{7B572B51-24AF-4D52-9972-86B45E30E7A9}" type="presParOf" srcId="{D5002BCF-CD33-40CC-B09C-371EBA99DBF3}" destId="{F11FAE9B-D3E3-40FC-8B24-A6C245C75E9D}" srcOrd="0" destOrd="0" presId="urn:microsoft.com/office/officeart/2005/8/layout/radial1"/>
    <dgm:cxn modelId="{D36D443B-590C-4A3F-99FC-0A04806F8E23}" type="presParOf" srcId="{BB87EA00-8594-423A-83D1-DBB7E0EB878C}" destId="{869277AD-FFA2-47FA-8B19-4E72EABE1A36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CB9CF-40C7-4E4C-BA77-D43997B15F55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25AD28-4794-44FE-B566-8C06BF748ED1}">
      <dgm:prSet phldrT="[Text]" custT="1"/>
      <dgm:spPr/>
      <dgm:t>
        <a:bodyPr/>
        <a:lstStyle/>
        <a:p>
          <a:r>
            <a:rPr lang="en-US" sz="2800" b="1" dirty="0" smtClean="0"/>
            <a:t>TV 2035</a:t>
          </a:r>
          <a:endParaRPr lang="en-US" sz="2800" b="1" dirty="0"/>
        </a:p>
      </dgm:t>
    </dgm:pt>
    <dgm:pt modelId="{4D987398-EB53-43CE-BECB-A38FE9633EAE}" type="parTrans" cxnId="{2EA95445-CCE8-41B3-879C-8CAE95141D3F}">
      <dgm:prSet/>
      <dgm:spPr/>
      <dgm:t>
        <a:bodyPr/>
        <a:lstStyle/>
        <a:p>
          <a:endParaRPr lang="en-US"/>
        </a:p>
      </dgm:t>
    </dgm:pt>
    <dgm:pt modelId="{E43E0D3C-F9F3-43F1-A403-621739A3012E}" type="sibTrans" cxnId="{2EA95445-CCE8-41B3-879C-8CAE95141D3F}">
      <dgm:prSet/>
      <dgm:spPr/>
      <dgm:t>
        <a:bodyPr/>
        <a:lstStyle/>
        <a:p>
          <a:endParaRPr lang="en-US"/>
        </a:p>
      </dgm:t>
    </dgm:pt>
    <dgm:pt modelId="{DBDCC109-6DD5-46F2-81F3-BE6D2C158414}">
      <dgm:prSet phldrT="[Text]" custT="1"/>
      <dgm:spPr/>
      <dgm:t>
        <a:bodyPr/>
        <a:lstStyle/>
        <a:p>
          <a:r>
            <a:rPr lang="en-US" sz="1600" b="1" dirty="0" smtClean="0"/>
            <a:t>Where are we now?</a:t>
          </a:r>
          <a:endParaRPr lang="en-US" sz="1600" b="1" dirty="0"/>
        </a:p>
      </dgm:t>
    </dgm:pt>
    <dgm:pt modelId="{182E2FF9-9772-4118-96D2-4AF111D92A18}" type="parTrans" cxnId="{AE042E2C-B9C9-4AC7-86D7-54087927B512}">
      <dgm:prSet/>
      <dgm:spPr/>
      <dgm:t>
        <a:bodyPr/>
        <a:lstStyle/>
        <a:p>
          <a:endParaRPr lang="en-US"/>
        </a:p>
      </dgm:t>
    </dgm:pt>
    <dgm:pt modelId="{306D2AB6-CAC0-479B-9A45-8712681C09EA}" type="sibTrans" cxnId="{AE042E2C-B9C9-4AC7-86D7-54087927B512}">
      <dgm:prSet/>
      <dgm:spPr/>
      <dgm:t>
        <a:bodyPr/>
        <a:lstStyle/>
        <a:p>
          <a:endParaRPr lang="en-US"/>
        </a:p>
      </dgm:t>
    </dgm:pt>
    <dgm:pt modelId="{AFC3EAE3-22DF-4F09-9AC3-F9B4A01AD8E8}">
      <dgm:prSet phldrT="[Text]" custT="1"/>
      <dgm:spPr/>
      <dgm:t>
        <a:bodyPr/>
        <a:lstStyle/>
        <a:p>
          <a:r>
            <a:rPr lang="en-US" sz="1600" b="1" dirty="0" smtClean="0"/>
            <a:t>Where would we like to go?</a:t>
          </a:r>
          <a:endParaRPr lang="en-US" sz="1600" b="1" dirty="0"/>
        </a:p>
      </dgm:t>
    </dgm:pt>
    <dgm:pt modelId="{E3474C54-E093-4416-9998-6C2D357567C6}" type="parTrans" cxnId="{A853A6B7-E335-4C9A-AD07-A10F9A5F54C0}">
      <dgm:prSet/>
      <dgm:spPr/>
      <dgm:t>
        <a:bodyPr/>
        <a:lstStyle/>
        <a:p>
          <a:endParaRPr lang="en-US"/>
        </a:p>
      </dgm:t>
    </dgm:pt>
    <dgm:pt modelId="{C638BDDE-F179-4952-85F4-ABFB9F9BF2A3}" type="sibTrans" cxnId="{A853A6B7-E335-4C9A-AD07-A10F9A5F54C0}">
      <dgm:prSet/>
      <dgm:spPr/>
      <dgm:t>
        <a:bodyPr/>
        <a:lstStyle/>
        <a:p>
          <a:endParaRPr lang="en-US"/>
        </a:p>
      </dgm:t>
    </dgm:pt>
    <dgm:pt modelId="{1F19129A-9EBA-4B3F-B6C7-11C15F33A3D5}">
      <dgm:prSet phldrT="[Text]" custT="1"/>
      <dgm:spPr/>
      <dgm:t>
        <a:bodyPr/>
        <a:lstStyle/>
        <a:p>
          <a:r>
            <a:rPr lang="en-US" sz="1600" b="1" dirty="0" smtClean="0"/>
            <a:t>What is the best way to get from here to there?</a:t>
          </a:r>
          <a:endParaRPr lang="en-US" sz="1600" b="1" dirty="0"/>
        </a:p>
      </dgm:t>
    </dgm:pt>
    <dgm:pt modelId="{01FDF07A-061A-425B-9A4B-C0B64F47B3F7}" type="parTrans" cxnId="{4FFF65CF-287F-44E6-8856-4CDDE53CB5B1}">
      <dgm:prSet/>
      <dgm:spPr/>
      <dgm:t>
        <a:bodyPr/>
        <a:lstStyle/>
        <a:p>
          <a:endParaRPr lang="en-US"/>
        </a:p>
      </dgm:t>
    </dgm:pt>
    <dgm:pt modelId="{67C92A8B-CC97-4D2B-A071-0A830D048B61}" type="sibTrans" cxnId="{4FFF65CF-287F-44E6-8856-4CDDE53CB5B1}">
      <dgm:prSet/>
      <dgm:spPr/>
      <dgm:t>
        <a:bodyPr/>
        <a:lstStyle/>
        <a:p>
          <a:endParaRPr lang="en-US"/>
        </a:p>
      </dgm:t>
    </dgm:pt>
    <dgm:pt modelId="{C8DABBCA-CC4C-4A97-A959-619A0CAC35F5}">
      <dgm:prSet phldrT="[Text]" custT="1"/>
      <dgm:spPr/>
      <dgm:t>
        <a:bodyPr/>
        <a:lstStyle/>
        <a:p>
          <a:r>
            <a:rPr lang="en-US" sz="1600" b="1" dirty="0" smtClean="0"/>
            <a:t>What impediments will technology throw up along the way?</a:t>
          </a:r>
          <a:endParaRPr lang="en-US" sz="1600" b="1" dirty="0"/>
        </a:p>
      </dgm:t>
    </dgm:pt>
    <dgm:pt modelId="{B300F93E-67C4-4FB3-95F8-5BD1A8D1DAAD}" type="parTrans" cxnId="{FEE730D0-CB24-490C-873D-358B8839ECFA}">
      <dgm:prSet/>
      <dgm:spPr/>
      <dgm:t>
        <a:bodyPr/>
        <a:lstStyle/>
        <a:p>
          <a:endParaRPr lang="en-US"/>
        </a:p>
      </dgm:t>
    </dgm:pt>
    <dgm:pt modelId="{8CCD9BC9-7C37-479A-BD01-E22AB07532EE}" type="sibTrans" cxnId="{FEE730D0-CB24-490C-873D-358B8839ECFA}">
      <dgm:prSet/>
      <dgm:spPr/>
      <dgm:t>
        <a:bodyPr/>
        <a:lstStyle/>
        <a:p>
          <a:endParaRPr lang="en-US"/>
        </a:p>
      </dgm:t>
    </dgm:pt>
    <dgm:pt modelId="{8D89B7DD-5E5C-4D56-90B1-966E8513C257}">
      <dgm:prSet phldrT="[Text]" custT="1"/>
      <dgm:spPr/>
      <dgm:t>
        <a:bodyPr/>
        <a:lstStyle/>
        <a:p>
          <a:r>
            <a:rPr lang="en-US" sz="1600" b="1" dirty="0" smtClean="0"/>
            <a:t>Critical challenges towards transformation of the country</a:t>
          </a:r>
          <a:endParaRPr lang="en-US" sz="1600" b="1" dirty="0"/>
        </a:p>
      </dgm:t>
    </dgm:pt>
    <dgm:pt modelId="{6721E072-5FEF-4F54-8833-D1D888ED5253}" type="parTrans" cxnId="{10E028B1-58B2-456D-91AC-C47F2FD88FF2}">
      <dgm:prSet/>
      <dgm:spPr/>
      <dgm:t>
        <a:bodyPr/>
        <a:lstStyle/>
        <a:p>
          <a:endParaRPr lang="en-US"/>
        </a:p>
      </dgm:t>
    </dgm:pt>
    <dgm:pt modelId="{6BC55324-4417-4E70-86C8-035A586B2408}" type="sibTrans" cxnId="{10E028B1-58B2-456D-91AC-C47F2FD88FF2}">
      <dgm:prSet/>
      <dgm:spPr/>
      <dgm:t>
        <a:bodyPr/>
        <a:lstStyle/>
        <a:p>
          <a:endParaRPr lang="en-US"/>
        </a:p>
      </dgm:t>
    </dgm:pt>
    <dgm:pt modelId="{AD36588F-89A3-4606-BE2B-2672759EF306}" type="pres">
      <dgm:prSet presAssocID="{999CB9CF-40C7-4E4C-BA77-D43997B15F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59F13-F6AB-4665-9A2C-A8503A8DA918}" type="pres">
      <dgm:prSet presAssocID="{2D25AD28-4794-44FE-B566-8C06BF748ED1}" presName="centerShape" presStyleLbl="node0" presStyleIdx="0" presStyleCnt="1"/>
      <dgm:spPr/>
      <dgm:t>
        <a:bodyPr/>
        <a:lstStyle/>
        <a:p>
          <a:endParaRPr lang="en-US"/>
        </a:p>
      </dgm:t>
    </dgm:pt>
    <dgm:pt modelId="{2301178E-7F50-49B3-8CA9-6565B50B3242}" type="pres">
      <dgm:prSet presAssocID="{182E2FF9-9772-4118-96D2-4AF111D92A18}" presName="Name9" presStyleLbl="parChTrans1D2" presStyleIdx="0" presStyleCnt="5"/>
      <dgm:spPr/>
      <dgm:t>
        <a:bodyPr/>
        <a:lstStyle/>
        <a:p>
          <a:endParaRPr lang="en-US"/>
        </a:p>
      </dgm:t>
    </dgm:pt>
    <dgm:pt modelId="{0C54CCF0-9B5D-42D8-BB37-C18ED1231B95}" type="pres">
      <dgm:prSet presAssocID="{182E2FF9-9772-4118-96D2-4AF111D92A1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759C559-8520-4046-841B-90748FF56DE8}" type="pres">
      <dgm:prSet presAssocID="{DBDCC109-6DD5-46F2-81F3-BE6D2C158414}" presName="node" presStyleLbl="node1" presStyleIdx="0" presStyleCnt="5" custScaleX="108074" custScaleY="97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E4538-D349-4AF5-82C8-2FE45C27A533}" type="pres">
      <dgm:prSet presAssocID="{E3474C54-E093-4416-9998-6C2D357567C6}" presName="Name9" presStyleLbl="parChTrans1D2" presStyleIdx="1" presStyleCnt="5"/>
      <dgm:spPr/>
      <dgm:t>
        <a:bodyPr/>
        <a:lstStyle/>
        <a:p>
          <a:endParaRPr lang="en-US"/>
        </a:p>
      </dgm:t>
    </dgm:pt>
    <dgm:pt modelId="{771F71DE-DFF9-4671-B01D-A4C5715A6608}" type="pres">
      <dgm:prSet presAssocID="{E3474C54-E093-4416-9998-6C2D357567C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E32CEB9-8CA9-49D0-87C3-7A5857959787}" type="pres">
      <dgm:prSet presAssocID="{AFC3EAE3-22DF-4F09-9AC3-F9B4A01AD8E8}" presName="node" presStyleLbl="node1" presStyleIdx="1" presStyleCnt="5" custScaleX="129684" custScaleY="1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44DB1-53EC-4933-B16B-91F6005283A6}" type="pres">
      <dgm:prSet presAssocID="{01FDF07A-061A-425B-9A4B-C0B64F47B3F7}" presName="Name9" presStyleLbl="parChTrans1D2" presStyleIdx="2" presStyleCnt="5"/>
      <dgm:spPr/>
      <dgm:t>
        <a:bodyPr/>
        <a:lstStyle/>
        <a:p>
          <a:endParaRPr lang="en-US"/>
        </a:p>
      </dgm:t>
    </dgm:pt>
    <dgm:pt modelId="{12B83194-7E0C-4178-8147-DAA64175B87D}" type="pres">
      <dgm:prSet presAssocID="{01FDF07A-061A-425B-9A4B-C0B64F47B3F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04490E6-0531-48D9-A116-17D9CAA23659}" type="pres">
      <dgm:prSet presAssocID="{1F19129A-9EBA-4B3F-B6C7-11C15F33A3D5}" presName="node" presStyleLbl="node1" presStyleIdx="2" presStyleCnt="5" custScaleX="145537" custScaleY="129908" custRadScaleRad="105348" custRadScaleInc="20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0527-AAFE-4FF3-A825-5F8B94ACBFE1}" type="pres">
      <dgm:prSet presAssocID="{B300F93E-67C4-4FB3-95F8-5BD1A8D1DAAD}" presName="Name9" presStyleLbl="parChTrans1D2" presStyleIdx="3" presStyleCnt="5"/>
      <dgm:spPr/>
      <dgm:t>
        <a:bodyPr/>
        <a:lstStyle/>
        <a:p>
          <a:endParaRPr lang="en-US"/>
        </a:p>
      </dgm:t>
    </dgm:pt>
    <dgm:pt modelId="{F5C37045-CAC1-4769-9417-65A1AA1BF862}" type="pres">
      <dgm:prSet presAssocID="{B300F93E-67C4-4FB3-95F8-5BD1A8D1DAA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E064806-FB1E-4974-9FD4-60F933661844}" type="pres">
      <dgm:prSet presAssocID="{C8DABBCA-CC4C-4A97-A959-619A0CAC35F5}" presName="node" presStyleLbl="node1" presStyleIdx="3" presStyleCnt="5" custScaleX="163174" custScaleY="129436" custRadScaleRad="105865" custRadScaleInc="-20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B01A-AA83-424B-B355-8072E25CFAFC}" type="pres">
      <dgm:prSet presAssocID="{6721E072-5FEF-4F54-8833-D1D888ED5253}" presName="Name9" presStyleLbl="parChTrans1D2" presStyleIdx="4" presStyleCnt="5"/>
      <dgm:spPr/>
      <dgm:t>
        <a:bodyPr/>
        <a:lstStyle/>
        <a:p>
          <a:endParaRPr lang="en-US"/>
        </a:p>
      </dgm:t>
    </dgm:pt>
    <dgm:pt modelId="{649A29A0-4E57-4B83-A377-FD18E0592824}" type="pres">
      <dgm:prSet presAssocID="{6721E072-5FEF-4F54-8833-D1D888ED525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D71CA20-0429-49E6-A433-582B9E64ECFF}" type="pres">
      <dgm:prSet presAssocID="{8D89B7DD-5E5C-4D56-90B1-966E8513C257}" presName="node" presStyleLbl="node1" presStyleIdx="4" presStyleCnt="5" custScaleX="144871" custScaleY="110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7C0D9F-F541-4702-9854-DB6AB4F339E1}" type="presOf" srcId="{8D89B7DD-5E5C-4D56-90B1-966E8513C257}" destId="{2D71CA20-0429-49E6-A433-582B9E64ECFF}" srcOrd="0" destOrd="0" presId="urn:microsoft.com/office/officeart/2005/8/layout/radial1"/>
    <dgm:cxn modelId="{8644AEB6-1767-4C99-975A-82B96949CFD4}" type="presOf" srcId="{E3474C54-E093-4416-9998-6C2D357567C6}" destId="{ED9E4538-D349-4AF5-82C8-2FE45C27A533}" srcOrd="0" destOrd="0" presId="urn:microsoft.com/office/officeart/2005/8/layout/radial1"/>
    <dgm:cxn modelId="{5CC9B11E-E736-4619-A469-98EDC10C4F94}" type="presOf" srcId="{AFC3EAE3-22DF-4F09-9AC3-F9B4A01AD8E8}" destId="{0E32CEB9-8CA9-49D0-87C3-7A5857959787}" srcOrd="0" destOrd="0" presId="urn:microsoft.com/office/officeart/2005/8/layout/radial1"/>
    <dgm:cxn modelId="{471B253C-865E-410A-9A6B-DAFD2537EE0B}" type="presOf" srcId="{182E2FF9-9772-4118-96D2-4AF111D92A18}" destId="{2301178E-7F50-49B3-8CA9-6565B50B3242}" srcOrd="0" destOrd="0" presId="urn:microsoft.com/office/officeart/2005/8/layout/radial1"/>
    <dgm:cxn modelId="{E6AB4728-74FB-45DE-AAF1-833AFDF08B68}" type="presOf" srcId="{B300F93E-67C4-4FB3-95F8-5BD1A8D1DAAD}" destId="{A7FC0527-AAFE-4FF3-A825-5F8B94ACBFE1}" srcOrd="0" destOrd="0" presId="urn:microsoft.com/office/officeart/2005/8/layout/radial1"/>
    <dgm:cxn modelId="{6C6031C9-4477-44DB-B101-11F8752C5A31}" type="presOf" srcId="{1F19129A-9EBA-4B3F-B6C7-11C15F33A3D5}" destId="{904490E6-0531-48D9-A116-17D9CAA23659}" srcOrd="0" destOrd="0" presId="urn:microsoft.com/office/officeart/2005/8/layout/radial1"/>
    <dgm:cxn modelId="{73B6B5B1-2BBA-4E89-9CF9-1A28223355A8}" type="presOf" srcId="{01FDF07A-061A-425B-9A4B-C0B64F47B3F7}" destId="{A0244DB1-53EC-4933-B16B-91F6005283A6}" srcOrd="0" destOrd="0" presId="urn:microsoft.com/office/officeart/2005/8/layout/radial1"/>
    <dgm:cxn modelId="{E2C7C825-F91D-4525-AE4A-564AC2914A7F}" type="presOf" srcId="{999CB9CF-40C7-4E4C-BA77-D43997B15F55}" destId="{AD36588F-89A3-4606-BE2B-2672759EF306}" srcOrd="0" destOrd="0" presId="urn:microsoft.com/office/officeart/2005/8/layout/radial1"/>
    <dgm:cxn modelId="{2EA95445-CCE8-41B3-879C-8CAE95141D3F}" srcId="{999CB9CF-40C7-4E4C-BA77-D43997B15F55}" destId="{2D25AD28-4794-44FE-B566-8C06BF748ED1}" srcOrd="0" destOrd="0" parTransId="{4D987398-EB53-43CE-BECB-A38FE9633EAE}" sibTransId="{E43E0D3C-F9F3-43F1-A403-621739A3012E}"/>
    <dgm:cxn modelId="{C738B73B-292C-443D-974C-FB9EB655737F}" type="presOf" srcId="{6721E072-5FEF-4F54-8833-D1D888ED5253}" destId="{7BAEB01A-AA83-424B-B355-8072E25CFAFC}" srcOrd="0" destOrd="0" presId="urn:microsoft.com/office/officeart/2005/8/layout/radial1"/>
    <dgm:cxn modelId="{FEE730D0-CB24-490C-873D-358B8839ECFA}" srcId="{2D25AD28-4794-44FE-B566-8C06BF748ED1}" destId="{C8DABBCA-CC4C-4A97-A959-619A0CAC35F5}" srcOrd="3" destOrd="0" parTransId="{B300F93E-67C4-4FB3-95F8-5BD1A8D1DAAD}" sibTransId="{8CCD9BC9-7C37-479A-BD01-E22AB07532EE}"/>
    <dgm:cxn modelId="{EC254EA3-A8BC-4B90-8CB2-8F3A0937D9DC}" type="presOf" srcId="{DBDCC109-6DD5-46F2-81F3-BE6D2C158414}" destId="{F759C559-8520-4046-841B-90748FF56DE8}" srcOrd="0" destOrd="0" presId="urn:microsoft.com/office/officeart/2005/8/layout/radial1"/>
    <dgm:cxn modelId="{4DC395B5-506D-44BA-A2FD-F98C2A061C0E}" type="presOf" srcId="{2D25AD28-4794-44FE-B566-8C06BF748ED1}" destId="{C2F59F13-F6AB-4665-9A2C-A8503A8DA918}" srcOrd="0" destOrd="0" presId="urn:microsoft.com/office/officeart/2005/8/layout/radial1"/>
    <dgm:cxn modelId="{EC0538B8-9A89-4074-AADF-B044A3B5B27F}" type="presOf" srcId="{182E2FF9-9772-4118-96D2-4AF111D92A18}" destId="{0C54CCF0-9B5D-42D8-BB37-C18ED1231B95}" srcOrd="1" destOrd="0" presId="urn:microsoft.com/office/officeart/2005/8/layout/radial1"/>
    <dgm:cxn modelId="{4FFF65CF-287F-44E6-8856-4CDDE53CB5B1}" srcId="{2D25AD28-4794-44FE-B566-8C06BF748ED1}" destId="{1F19129A-9EBA-4B3F-B6C7-11C15F33A3D5}" srcOrd="2" destOrd="0" parTransId="{01FDF07A-061A-425B-9A4B-C0B64F47B3F7}" sibTransId="{67C92A8B-CC97-4D2B-A071-0A830D048B61}"/>
    <dgm:cxn modelId="{C7326F9E-5646-4CB1-912D-B66982F318B2}" type="presOf" srcId="{E3474C54-E093-4416-9998-6C2D357567C6}" destId="{771F71DE-DFF9-4671-B01D-A4C5715A6608}" srcOrd="1" destOrd="0" presId="urn:microsoft.com/office/officeart/2005/8/layout/radial1"/>
    <dgm:cxn modelId="{10E028B1-58B2-456D-91AC-C47F2FD88FF2}" srcId="{2D25AD28-4794-44FE-B566-8C06BF748ED1}" destId="{8D89B7DD-5E5C-4D56-90B1-966E8513C257}" srcOrd="4" destOrd="0" parTransId="{6721E072-5FEF-4F54-8833-D1D888ED5253}" sibTransId="{6BC55324-4417-4E70-86C8-035A586B2408}"/>
    <dgm:cxn modelId="{54F6949C-C9D8-4F5E-AFC7-028C3D680FDD}" type="presOf" srcId="{01FDF07A-061A-425B-9A4B-C0B64F47B3F7}" destId="{12B83194-7E0C-4178-8147-DAA64175B87D}" srcOrd="1" destOrd="0" presId="urn:microsoft.com/office/officeart/2005/8/layout/radial1"/>
    <dgm:cxn modelId="{C24023DE-F25F-44E8-9475-BAA81B723A91}" type="presOf" srcId="{6721E072-5FEF-4F54-8833-D1D888ED5253}" destId="{649A29A0-4E57-4B83-A377-FD18E0592824}" srcOrd="1" destOrd="0" presId="urn:microsoft.com/office/officeart/2005/8/layout/radial1"/>
    <dgm:cxn modelId="{DD2D0568-5BD7-464D-ABA4-5B853CAFF124}" type="presOf" srcId="{C8DABBCA-CC4C-4A97-A959-619A0CAC35F5}" destId="{1E064806-FB1E-4974-9FD4-60F933661844}" srcOrd="0" destOrd="0" presId="urn:microsoft.com/office/officeart/2005/8/layout/radial1"/>
    <dgm:cxn modelId="{6EC55D74-8413-4A31-8F82-D951640D1C26}" type="presOf" srcId="{B300F93E-67C4-4FB3-95F8-5BD1A8D1DAAD}" destId="{F5C37045-CAC1-4769-9417-65A1AA1BF862}" srcOrd="1" destOrd="0" presId="urn:microsoft.com/office/officeart/2005/8/layout/radial1"/>
    <dgm:cxn modelId="{A853A6B7-E335-4C9A-AD07-A10F9A5F54C0}" srcId="{2D25AD28-4794-44FE-B566-8C06BF748ED1}" destId="{AFC3EAE3-22DF-4F09-9AC3-F9B4A01AD8E8}" srcOrd="1" destOrd="0" parTransId="{E3474C54-E093-4416-9998-6C2D357567C6}" sibTransId="{C638BDDE-F179-4952-85F4-ABFB9F9BF2A3}"/>
    <dgm:cxn modelId="{AE042E2C-B9C9-4AC7-86D7-54087927B512}" srcId="{2D25AD28-4794-44FE-B566-8C06BF748ED1}" destId="{DBDCC109-6DD5-46F2-81F3-BE6D2C158414}" srcOrd="0" destOrd="0" parTransId="{182E2FF9-9772-4118-96D2-4AF111D92A18}" sibTransId="{306D2AB6-CAC0-479B-9A45-8712681C09EA}"/>
    <dgm:cxn modelId="{4EA95F63-59F6-4AE2-B429-E65A4DCD7881}" type="presParOf" srcId="{AD36588F-89A3-4606-BE2B-2672759EF306}" destId="{C2F59F13-F6AB-4665-9A2C-A8503A8DA918}" srcOrd="0" destOrd="0" presId="urn:microsoft.com/office/officeart/2005/8/layout/radial1"/>
    <dgm:cxn modelId="{BED96275-8D90-4E01-A424-235AB28AAFE2}" type="presParOf" srcId="{AD36588F-89A3-4606-BE2B-2672759EF306}" destId="{2301178E-7F50-49B3-8CA9-6565B50B3242}" srcOrd="1" destOrd="0" presId="urn:microsoft.com/office/officeart/2005/8/layout/radial1"/>
    <dgm:cxn modelId="{A3DC8B99-CB10-4D84-ADE1-7F402218B555}" type="presParOf" srcId="{2301178E-7F50-49B3-8CA9-6565B50B3242}" destId="{0C54CCF0-9B5D-42D8-BB37-C18ED1231B95}" srcOrd="0" destOrd="0" presId="urn:microsoft.com/office/officeart/2005/8/layout/radial1"/>
    <dgm:cxn modelId="{09489847-A151-4C4B-98A7-5A40DA193140}" type="presParOf" srcId="{AD36588F-89A3-4606-BE2B-2672759EF306}" destId="{F759C559-8520-4046-841B-90748FF56DE8}" srcOrd="2" destOrd="0" presId="urn:microsoft.com/office/officeart/2005/8/layout/radial1"/>
    <dgm:cxn modelId="{6EF8C1A3-9D97-4F9E-9DE0-3042EAC92218}" type="presParOf" srcId="{AD36588F-89A3-4606-BE2B-2672759EF306}" destId="{ED9E4538-D349-4AF5-82C8-2FE45C27A533}" srcOrd="3" destOrd="0" presId="urn:microsoft.com/office/officeart/2005/8/layout/radial1"/>
    <dgm:cxn modelId="{AE326A0D-F003-43B1-83AE-BEDA1BC69066}" type="presParOf" srcId="{ED9E4538-D349-4AF5-82C8-2FE45C27A533}" destId="{771F71DE-DFF9-4671-B01D-A4C5715A6608}" srcOrd="0" destOrd="0" presId="urn:microsoft.com/office/officeart/2005/8/layout/radial1"/>
    <dgm:cxn modelId="{B02E29DD-43F4-4DBD-9C74-88D9C6C7F317}" type="presParOf" srcId="{AD36588F-89A3-4606-BE2B-2672759EF306}" destId="{0E32CEB9-8CA9-49D0-87C3-7A5857959787}" srcOrd="4" destOrd="0" presId="urn:microsoft.com/office/officeart/2005/8/layout/radial1"/>
    <dgm:cxn modelId="{2EC3D9A5-0521-4528-87DA-986F5D407294}" type="presParOf" srcId="{AD36588F-89A3-4606-BE2B-2672759EF306}" destId="{A0244DB1-53EC-4933-B16B-91F6005283A6}" srcOrd="5" destOrd="0" presId="urn:microsoft.com/office/officeart/2005/8/layout/radial1"/>
    <dgm:cxn modelId="{80DE3FED-E85E-4064-9F8F-0E27D44F2EAA}" type="presParOf" srcId="{A0244DB1-53EC-4933-B16B-91F6005283A6}" destId="{12B83194-7E0C-4178-8147-DAA64175B87D}" srcOrd="0" destOrd="0" presId="urn:microsoft.com/office/officeart/2005/8/layout/radial1"/>
    <dgm:cxn modelId="{F930D0F4-A3B4-4739-96F6-A2A98D9677C3}" type="presParOf" srcId="{AD36588F-89A3-4606-BE2B-2672759EF306}" destId="{904490E6-0531-48D9-A116-17D9CAA23659}" srcOrd="6" destOrd="0" presId="urn:microsoft.com/office/officeart/2005/8/layout/radial1"/>
    <dgm:cxn modelId="{F833AA3A-FDFE-46E2-B0CF-7C680759499A}" type="presParOf" srcId="{AD36588F-89A3-4606-BE2B-2672759EF306}" destId="{A7FC0527-AAFE-4FF3-A825-5F8B94ACBFE1}" srcOrd="7" destOrd="0" presId="urn:microsoft.com/office/officeart/2005/8/layout/radial1"/>
    <dgm:cxn modelId="{DC91D075-36C9-44F1-8813-338F80E3C6C7}" type="presParOf" srcId="{A7FC0527-AAFE-4FF3-A825-5F8B94ACBFE1}" destId="{F5C37045-CAC1-4769-9417-65A1AA1BF862}" srcOrd="0" destOrd="0" presId="urn:microsoft.com/office/officeart/2005/8/layout/radial1"/>
    <dgm:cxn modelId="{AD65846C-60FE-45AE-991B-144D8B51A807}" type="presParOf" srcId="{AD36588F-89A3-4606-BE2B-2672759EF306}" destId="{1E064806-FB1E-4974-9FD4-60F933661844}" srcOrd="8" destOrd="0" presId="urn:microsoft.com/office/officeart/2005/8/layout/radial1"/>
    <dgm:cxn modelId="{C445D8B9-89F9-4DCC-87B2-8DBCF01142DE}" type="presParOf" srcId="{AD36588F-89A3-4606-BE2B-2672759EF306}" destId="{7BAEB01A-AA83-424B-B355-8072E25CFAFC}" srcOrd="9" destOrd="0" presId="urn:microsoft.com/office/officeart/2005/8/layout/radial1"/>
    <dgm:cxn modelId="{F602EF9C-BAF5-454B-BCB9-D2FA375932C2}" type="presParOf" srcId="{7BAEB01A-AA83-424B-B355-8072E25CFAFC}" destId="{649A29A0-4E57-4B83-A377-FD18E0592824}" srcOrd="0" destOrd="0" presId="urn:microsoft.com/office/officeart/2005/8/layout/radial1"/>
    <dgm:cxn modelId="{B4730D73-150E-4BC4-9348-D73292426232}" type="presParOf" srcId="{AD36588F-89A3-4606-BE2B-2672759EF306}" destId="{2D71CA20-0429-49E6-A433-582B9E64ECFF}" srcOrd="10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9D958-1573-42C3-A409-2CDC993F97B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7FA7E-8868-428E-B14C-A6B1A61C9293}">
      <dgm:prSet phldrT="[Text]" custT="1"/>
      <dgm:spPr/>
      <dgm:t>
        <a:bodyPr/>
        <a:lstStyle/>
        <a:p>
          <a:r>
            <a:rPr lang="en-US" sz="1600" b="1" dirty="0" smtClean="0"/>
            <a:t>1</a:t>
          </a:r>
          <a:endParaRPr lang="en-US" sz="1600" b="1" dirty="0"/>
        </a:p>
      </dgm:t>
    </dgm:pt>
    <dgm:pt modelId="{13E719FD-2140-4717-B479-5CF492383E30}" type="parTrans" cxnId="{AF8BD260-D6D8-4629-9A07-F9858E8450C3}">
      <dgm:prSet/>
      <dgm:spPr/>
      <dgm:t>
        <a:bodyPr/>
        <a:lstStyle/>
        <a:p>
          <a:endParaRPr lang="en-US"/>
        </a:p>
      </dgm:t>
    </dgm:pt>
    <dgm:pt modelId="{922955A4-2A47-425A-A107-C88086A84B4F}" type="sibTrans" cxnId="{AF8BD260-D6D8-4629-9A07-F9858E8450C3}">
      <dgm:prSet/>
      <dgm:spPr/>
      <dgm:t>
        <a:bodyPr/>
        <a:lstStyle/>
        <a:p>
          <a:endParaRPr lang="en-US"/>
        </a:p>
      </dgm:t>
    </dgm:pt>
    <dgm:pt modelId="{12989C58-CC89-48C4-BCCD-27FC66724C9E}">
      <dgm:prSet phldrT="[Text]" custT="1"/>
      <dgm:spPr/>
      <dgm:t>
        <a:bodyPr/>
        <a:lstStyle/>
        <a:p>
          <a:r>
            <a:rPr lang="en-US" sz="1600" b="1" dirty="0" smtClean="0"/>
            <a:t>3</a:t>
          </a:r>
        </a:p>
      </dgm:t>
    </dgm:pt>
    <dgm:pt modelId="{2401FD14-E0F7-4EAC-8872-3208A75D1157}" type="parTrans" cxnId="{0AA79783-38EE-449F-B2B3-A9830ECD23A1}">
      <dgm:prSet/>
      <dgm:spPr/>
      <dgm:t>
        <a:bodyPr/>
        <a:lstStyle/>
        <a:p>
          <a:endParaRPr lang="en-US"/>
        </a:p>
      </dgm:t>
    </dgm:pt>
    <dgm:pt modelId="{6F9F501E-FB40-4FEE-91B0-88383146BB02}" type="sibTrans" cxnId="{0AA79783-38EE-449F-B2B3-A9830ECD23A1}">
      <dgm:prSet/>
      <dgm:spPr/>
      <dgm:t>
        <a:bodyPr/>
        <a:lstStyle/>
        <a:p>
          <a:endParaRPr lang="en-US"/>
        </a:p>
      </dgm:t>
    </dgm:pt>
    <dgm:pt modelId="{8CB29CEA-E257-4475-AE21-BAAA2FD1A237}">
      <dgm:prSet phldrT="[Text]" custT="1"/>
      <dgm:spPr/>
      <dgm:t>
        <a:bodyPr/>
        <a:lstStyle/>
        <a:p>
          <a:r>
            <a:rPr lang="en-US" sz="1600" b="1" dirty="0" smtClean="0"/>
            <a:t>4</a:t>
          </a:r>
          <a:endParaRPr lang="en-US" sz="1600" b="1" dirty="0"/>
        </a:p>
      </dgm:t>
    </dgm:pt>
    <dgm:pt modelId="{F4FB6480-0FB0-438B-9321-0F22CBB34F7A}" type="parTrans" cxnId="{39997272-5DEA-4EA5-BB93-A41A28C6D5AB}">
      <dgm:prSet/>
      <dgm:spPr/>
      <dgm:t>
        <a:bodyPr/>
        <a:lstStyle/>
        <a:p>
          <a:endParaRPr lang="en-US"/>
        </a:p>
      </dgm:t>
    </dgm:pt>
    <dgm:pt modelId="{2EC03695-3851-4FC3-837B-352D5BF678C0}" type="sibTrans" cxnId="{39997272-5DEA-4EA5-BB93-A41A28C6D5AB}">
      <dgm:prSet/>
      <dgm:spPr/>
      <dgm:t>
        <a:bodyPr/>
        <a:lstStyle/>
        <a:p>
          <a:endParaRPr lang="en-US"/>
        </a:p>
      </dgm:t>
    </dgm:pt>
    <dgm:pt modelId="{28254F08-045E-4F7C-B610-C115E5895A63}">
      <dgm:prSet phldrT="[Text]" custT="1"/>
      <dgm:spPr/>
      <dgm:t>
        <a:bodyPr/>
        <a:lstStyle/>
        <a:p>
          <a:r>
            <a:rPr lang="en-US" sz="1600" b="1" dirty="0" smtClean="0"/>
            <a:t>2</a:t>
          </a:r>
        </a:p>
      </dgm:t>
    </dgm:pt>
    <dgm:pt modelId="{2A23AE7D-0A08-4246-8A7F-1BE6AB41D20C}" type="sibTrans" cxnId="{868BBDF1-9CF3-4377-90D7-B739B8FA1730}">
      <dgm:prSet/>
      <dgm:spPr/>
      <dgm:t>
        <a:bodyPr/>
        <a:lstStyle/>
        <a:p>
          <a:endParaRPr lang="en-US"/>
        </a:p>
      </dgm:t>
    </dgm:pt>
    <dgm:pt modelId="{00A7C5D8-2474-441D-83CD-28E01F411EEF}" type="parTrans" cxnId="{868BBDF1-9CF3-4377-90D7-B739B8FA1730}">
      <dgm:prSet/>
      <dgm:spPr/>
      <dgm:t>
        <a:bodyPr/>
        <a:lstStyle/>
        <a:p>
          <a:endParaRPr lang="en-US"/>
        </a:p>
      </dgm:t>
    </dgm:pt>
    <dgm:pt modelId="{B9BC3397-1649-4F22-8C14-E8B4F1E0E171}">
      <dgm:prSet phldrT="[Text]" custT="1"/>
      <dgm:spPr/>
      <dgm:t>
        <a:bodyPr/>
        <a:lstStyle/>
        <a:p>
          <a:r>
            <a:rPr lang="en-US" sz="1600" b="1" dirty="0" smtClean="0"/>
            <a:t>5</a:t>
          </a:r>
          <a:endParaRPr lang="en-US" sz="1600" b="1" dirty="0"/>
        </a:p>
      </dgm:t>
    </dgm:pt>
    <dgm:pt modelId="{1DB70B87-2F61-4C52-AF0F-4BA391A2BD34}" type="parTrans" cxnId="{F07F7D7C-BA63-4EFD-8F45-05604CAE11CC}">
      <dgm:prSet/>
      <dgm:spPr/>
      <dgm:t>
        <a:bodyPr/>
        <a:lstStyle/>
        <a:p>
          <a:endParaRPr lang="en-US"/>
        </a:p>
      </dgm:t>
    </dgm:pt>
    <dgm:pt modelId="{9CADE291-39A7-44C6-8875-B62E07D0BA61}" type="sibTrans" cxnId="{F07F7D7C-BA63-4EFD-8F45-05604CAE11CC}">
      <dgm:prSet/>
      <dgm:spPr/>
      <dgm:t>
        <a:bodyPr/>
        <a:lstStyle/>
        <a:p>
          <a:endParaRPr lang="en-US"/>
        </a:p>
      </dgm:t>
    </dgm:pt>
    <dgm:pt modelId="{425EC6AE-D9A3-479C-93AB-1E7B1CDFA85A}">
      <dgm:prSet phldrT="[Text]"/>
      <dgm:spPr/>
      <dgm:t>
        <a:bodyPr/>
        <a:lstStyle/>
        <a:p>
          <a:r>
            <a:rPr lang="en-US" b="1" dirty="0" smtClean="0"/>
            <a:t>6</a:t>
          </a:r>
          <a:endParaRPr lang="en-US" b="1" dirty="0"/>
        </a:p>
      </dgm:t>
    </dgm:pt>
    <dgm:pt modelId="{979D2F49-17DC-437E-A626-DFD6589265C3}" type="parTrans" cxnId="{17100EC7-4ADC-40E2-B5A5-2EE4FF0B223C}">
      <dgm:prSet/>
      <dgm:spPr/>
      <dgm:t>
        <a:bodyPr/>
        <a:lstStyle/>
        <a:p>
          <a:endParaRPr lang="en-US"/>
        </a:p>
      </dgm:t>
    </dgm:pt>
    <dgm:pt modelId="{C497DBAB-D23C-425A-BAB3-4C800A2C39AD}" type="sibTrans" cxnId="{17100EC7-4ADC-40E2-B5A5-2EE4FF0B223C}">
      <dgm:prSet/>
      <dgm:spPr/>
      <dgm:t>
        <a:bodyPr/>
        <a:lstStyle/>
        <a:p>
          <a:endParaRPr lang="en-US"/>
        </a:p>
      </dgm:t>
    </dgm:pt>
    <dgm:pt modelId="{0BDB9654-1C92-4132-B497-FE68326E54EE}">
      <dgm:prSet phldrT="[Text]" custT="1"/>
      <dgm:spPr/>
      <dgm:t>
        <a:bodyPr/>
        <a:lstStyle/>
        <a:p>
          <a:r>
            <a:rPr lang="en-US" sz="1600" b="1" dirty="0" smtClean="0"/>
            <a:t>7</a:t>
          </a:r>
          <a:endParaRPr lang="en-US" sz="1600" b="1" dirty="0"/>
        </a:p>
      </dgm:t>
    </dgm:pt>
    <dgm:pt modelId="{0423B674-085B-4A6B-82F0-4CB94C1DE924}" type="parTrans" cxnId="{118503B1-3EB1-42C2-9B87-7ED2BD9C4916}">
      <dgm:prSet/>
      <dgm:spPr/>
      <dgm:t>
        <a:bodyPr/>
        <a:lstStyle/>
        <a:p>
          <a:endParaRPr lang="en-US"/>
        </a:p>
      </dgm:t>
    </dgm:pt>
    <dgm:pt modelId="{5ABA34D6-990E-442B-A987-C105BC6D5D48}" type="sibTrans" cxnId="{118503B1-3EB1-42C2-9B87-7ED2BD9C4916}">
      <dgm:prSet/>
      <dgm:spPr/>
      <dgm:t>
        <a:bodyPr/>
        <a:lstStyle/>
        <a:p>
          <a:endParaRPr lang="en-US"/>
        </a:p>
      </dgm:t>
    </dgm:pt>
    <dgm:pt modelId="{2F3ECDC7-BC1A-4A34-A006-6574990D83D3}">
      <dgm:prSet custT="1"/>
      <dgm:spPr/>
      <dgm:t>
        <a:bodyPr/>
        <a:lstStyle/>
        <a:p>
          <a:r>
            <a:rPr lang="en-US" sz="2400" dirty="0" smtClean="0"/>
            <a:t>Selection of a Team Leader and right team</a:t>
          </a:r>
          <a:endParaRPr lang="en-US" sz="2400" dirty="0"/>
        </a:p>
      </dgm:t>
    </dgm:pt>
    <dgm:pt modelId="{D1BD6BE9-37D0-4C3F-8C2C-743CBEF5D348}" type="parTrans" cxnId="{B38C29D9-D068-4F50-8BD3-DFEA24CF4C36}">
      <dgm:prSet/>
      <dgm:spPr/>
      <dgm:t>
        <a:bodyPr/>
        <a:lstStyle/>
        <a:p>
          <a:endParaRPr lang="en-US"/>
        </a:p>
      </dgm:t>
    </dgm:pt>
    <dgm:pt modelId="{9D914F77-8792-465D-9421-433A95ED175F}" type="sibTrans" cxnId="{B38C29D9-D068-4F50-8BD3-DFEA24CF4C36}">
      <dgm:prSet/>
      <dgm:spPr/>
      <dgm:t>
        <a:bodyPr/>
        <a:lstStyle/>
        <a:p>
          <a:endParaRPr lang="en-US"/>
        </a:p>
      </dgm:t>
    </dgm:pt>
    <dgm:pt modelId="{CDFAB68F-E091-4F44-A6CD-9FF86CD9ADF5}">
      <dgm:prSet custT="1"/>
      <dgm:spPr/>
      <dgm:t>
        <a:bodyPr/>
        <a:lstStyle/>
        <a:p>
          <a:r>
            <a:rPr lang="en-US" sz="2400" dirty="0" smtClean="0"/>
            <a:t>Collection of people’s aspiration</a:t>
          </a:r>
        </a:p>
      </dgm:t>
    </dgm:pt>
    <dgm:pt modelId="{6A53FC30-5A9B-4E6C-91B0-D16A6EF258EB}" type="parTrans" cxnId="{E3474FA6-0516-49A4-83F9-B626DDDCA8E7}">
      <dgm:prSet/>
      <dgm:spPr/>
      <dgm:t>
        <a:bodyPr/>
        <a:lstStyle/>
        <a:p>
          <a:endParaRPr lang="en-US"/>
        </a:p>
      </dgm:t>
    </dgm:pt>
    <dgm:pt modelId="{20FAE16A-4B05-4E28-8D6C-6AF03F6AC510}" type="sibTrans" cxnId="{E3474FA6-0516-49A4-83F9-B626DDDCA8E7}">
      <dgm:prSet/>
      <dgm:spPr/>
      <dgm:t>
        <a:bodyPr/>
        <a:lstStyle/>
        <a:p>
          <a:endParaRPr lang="en-US"/>
        </a:p>
      </dgm:t>
    </dgm:pt>
    <dgm:pt modelId="{29075E78-346E-4351-BA90-28C688FBFE41}">
      <dgm:prSet custT="1"/>
      <dgm:spPr/>
      <dgm:t>
        <a:bodyPr/>
        <a:lstStyle/>
        <a:p>
          <a:r>
            <a:rPr lang="en-US" sz="2400" dirty="0" smtClean="0"/>
            <a:t>Identification of sectors</a:t>
          </a:r>
        </a:p>
      </dgm:t>
    </dgm:pt>
    <dgm:pt modelId="{80C5A149-62BF-463E-9814-8FA39BCCE8E6}" type="parTrans" cxnId="{E0CC020B-D018-4FF3-ABB0-F93CF3D63330}">
      <dgm:prSet/>
      <dgm:spPr/>
      <dgm:t>
        <a:bodyPr/>
        <a:lstStyle/>
        <a:p>
          <a:endParaRPr lang="en-US"/>
        </a:p>
      </dgm:t>
    </dgm:pt>
    <dgm:pt modelId="{14645BFF-06E2-49D0-8D96-5F455263957E}" type="sibTrans" cxnId="{E0CC020B-D018-4FF3-ABB0-F93CF3D63330}">
      <dgm:prSet/>
      <dgm:spPr/>
      <dgm:t>
        <a:bodyPr/>
        <a:lstStyle/>
        <a:p>
          <a:endParaRPr lang="en-US"/>
        </a:p>
      </dgm:t>
    </dgm:pt>
    <dgm:pt modelId="{D62FE35E-75DD-4375-A4BB-0A47FAFFC9CB}">
      <dgm:prSet custT="1"/>
      <dgm:spPr/>
      <dgm:t>
        <a:bodyPr/>
        <a:lstStyle/>
        <a:p>
          <a:r>
            <a:rPr lang="en-US" sz="2400" dirty="0" smtClean="0"/>
            <a:t>Collection of inputs (sector-wise)</a:t>
          </a:r>
        </a:p>
      </dgm:t>
    </dgm:pt>
    <dgm:pt modelId="{2A3E3D37-B633-4AD9-BE25-8D8247856D12}" type="parTrans" cxnId="{703BD641-2CFA-4C21-8D11-14A7FFC93F3B}">
      <dgm:prSet/>
      <dgm:spPr/>
      <dgm:t>
        <a:bodyPr/>
        <a:lstStyle/>
        <a:p>
          <a:endParaRPr lang="en-US"/>
        </a:p>
      </dgm:t>
    </dgm:pt>
    <dgm:pt modelId="{6DAFB688-B355-433D-9ABB-83A84B09094B}" type="sibTrans" cxnId="{703BD641-2CFA-4C21-8D11-14A7FFC93F3B}">
      <dgm:prSet/>
      <dgm:spPr/>
      <dgm:t>
        <a:bodyPr/>
        <a:lstStyle/>
        <a:p>
          <a:endParaRPr lang="en-US"/>
        </a:p>
      </dgm:t>
    </dgm:pt>
    <dgm:pt modelId="{C5ECE90C-0739-45C1-B2A0-1F3156ABBD1D}">
      <dgm:prSet custT="1"/>
      <dgm:spPr/>
      <dgm:t>
        <a:bodyPr/>
        <a:lstStyle/>
        <a:p>
          <a:r>
            <a:rPr lang="en-US" sz="2400" dirty="0" smtClean="0"/>
            <a:t>Analysis of inputs</a:t>
          </a:r>
        </a:p>
      </dgm:t>
    </dgm:pt>
    <dgm:pt modelId="{9BE8B063-7002-479A-AEDE-8A6AAE188BBC}" type="parTrans" cxnId="{F9CF6402-049F-40AA-85BC-50886462B910}">
      <dgm:prSet/>
      <dgm:spPr/>
      <dgm:t>
        <a:bodyPr/>
        <a:lstStyle/>
        <a:p>
          <a:endParaRPr lang="en-US"/>
        </a:p>
      </dgm:t>
    </dgm:pt>
    <dgm:pt modelId="{EB3F23F9-BF78-4BE2-B88D-4A09445A2A45}" type="sibTrans" cxnId="{F9CF6402-049F-40AA-85BC-50886462B910}">
      <dgm:prSet/>
      <dgm:spPr/>
      <dgm:t>
        <a:bodyPr/>
        <a:lstStyle/>
        <a:p>
          <a:endParaRPr lang="en-US"/>
        </a:p>
      </dgm:t>
    </dgm:pt>
    <dgm:pt modelId="{80C7F448-D4C2-4B22-969D-4B8AF4124CB3}">
      <dgm:prSet custT="1"/>
      <dgm:spPr/>
      <dgm:t>
        <a:bodyPr/>
        <a:lstStyle/>
        <a:p>
          <a:r>
            <a:rPr lang="en-US" sz="2400" dirty="0" smtClean="0"/>
            <a:t>Writing of vision document through authors’ workshop</a:t>
          </a:r>
        </a:p>
      </dgm:t>
    </dgm:pt>
    <dgm:pt modelId="{5CB75185-6D36-4CF2-92BD-4378D36FC278}" type="parTrans" cxnId="{AC924A18-53DF-4A73-8E89-49C66E7D8BAF}">
      <dgm:prSet/>
      <dgm:spPr/>
      <dgm:t>
        <a:bodyPr/>
        <a:lstStyle/>
        <a:p>
          <a:endParaRPr lang="en-US"/>
        </a:p>
      </dgm:t>
    </dgm:pt>
    <dgm:pt modelId="{243DAD80-62A5-4EFA-ACB0-C94C0AAB21C7}" type="sibTrans" cxnId="{AC924A18-53DF-4A73-8E89-49C66E7D8BAF}">
      <dgm:prSet/>
      <dgm:spPr/>
      <dgm:t>
        <a:bodyPr/>
        <a:lstStyle/>
        <a:p>
          <a:endParaRPr lang="en-US"/>
        </a:p>
      </dgm:t>
    </dgm:pt>
    <dgm:pt modelId="{2C35A1D5-70BB-4403-BD93-5C285F5E4771}">
      <dgm:prSet custT="1"/>
      <dgm:spPr/>
      <dgm:t>
        <a:bodyPr/>
        <a:lstStyle/>
        <a:p>
          <a:r>
            <a:rPr lang="en-US" sz="2400" dirty="0" smtClean="0"/>
            <a:t>Final release of TV 2035 document</a:t>
          </a:r>
        </a:p>
      </dgm:t>
    </dgm:pt>
    <dgm:pt modelId="{89AA70F8-A883-4A4A-A730-32805E204168}" type="parTrans" cxnId="{8048CF1E-2C38-490C-9A5A-A52DB6EAD9F0}">
      <dgm:prSet/>
      <dgm:spPr/>
      <dgm:t>
        <a:bodyPr/>
        <a:lstStyle/>
        <a:p>
          <a:endParaRPr lang="en-US"/>
        </a:p>
      </dgm:t>
    </dgm:pt>
    <dgm:pt modelId="{02712967-4051-44BD-A0A0-B73581D23550}" type="sibTrans" cxnId="{8048CF1E-2C38-490C-9A5A-A52DB6EAD9F0}">
      <dgm:prSet/>
      <dgm:spPr/>
      <dgm:t>
        <a:bodyPr/>
        <a:lstStyle/>
        <a:p>
          <a:endParaRPr lang="en-US"/>
        </a:p>
      </dgm:t>
    </dgm:pt>
    <dgm:pt modelId="{780C1311-83E1-4A1E-854B-F52A3A41FB17}">
      <dgm:prSet phldrT="[Text]" custT="1"/>
      <dgm:spPr/>
      <dgm:t>
        <a:bodyPr/>
        <a:lstStyle/>
        <a:p>
          <a:r>
            <a:rPr lang="en-US" sz="1600" b="1" dirty="0" smtClean="0"/>
            <a:t>8</a:t>
          </a:r>
          <a:endParaRPr lang="en-US" sz="1600" b="1" dirty="0"/>
        </a:p>
      </dgm:t>
    </dgm:pt>
    <dgm:pt modelId="{B0AE3E5D-BB20-461D-899B-92F22E3BFD18}" type="parTrans" cxnId="{00C4456D-A5AE-4EB8-A478-0257945489CE}">
      <dgm:prSet/>
      <dgm:spPr/>
      <dgm:t>
        <a:bodyPr/>
        <a:lstStyle/>
        <a:p>
          <a:endParaRPr lang="en-US"/>
        </a:p>
      </dgm:t>
    </dgm:pt>
    <dgm:pt modelId="{CCBE5914-95A2-4B06-BEA5-E5CFEC03F08F}" type="sibTrans" cxnId="{00C4456D-A5AE-4EB8-A478-0257945489CE}">
      <dgm:prSet/>
      <dgm:spPr/>
      <dgm:t>
        <a:bodyPr/>
        <a:lstStyle/>
        <a:p>
          <a:endParaRPr lang="en-US"/>
        </a:p>
      </dgm:t>
    </dgm:pt>
    <dgm:pt modelId="{9259D484-F840-417B-B6B8-CAD245821915}">
      <dgm:prSet custT="1"/>
      <dgm:spPr/>
      <dgm:t>
        <a:bodyPr/>
        <a:lstStyle/>
        <a:p>
          <a:r>
            <a:rPr lang="en-US" sz="2400" dirty="0" smtClean="0"/>
            <a:t>Validation of draft document by experts </a:t>
          </a:r>
        </a:p>
      </dgm:t>
    </dgm:pt>
    <dgm:pt modelId="{D2516041-974F-4CD6-9DAA-1794B5E3BD83}" type="parTrans" cxnId="{D0B2C744-F5E7-4EC7-98F6-E683ACA84961}">
      <dgm:prSet/>
      <dgm:spPr/>
      <dgm:t>
        <a:bodyPr/>
        <a:lstStyle/>
        <a:p>
          <a:endParaRPr lang="en-US"/>
        </a:p>
      </dgm:t>
    </dgm:pt>
    <dgm:pt modelId="{DC41BF36-D0EE-438B-99A8-7233DB5F8C1F}" type="sibTrans" cxnId="{D0B2C744-F5E7-4EC7-98F6-E683ACA84961}">
      <dgm:prSet/>
      <dgm:spPr/>
      <dgm:t>
        <a:bodyPr/>
        <a:lstStyle/>
        <a:p>
          <a:endParaRPr lang="en-US"/>
        </a:p>
      </dgm:t>
    </dgm:pt>
    <dgm:pt modelId="{C7CCE06C-4D1E-4AB1-9700-D4DB9580FA15}" type="pres">
      <dgm:prSet presAssocID="{8B19D958-1573-42C3-A409-2CDC993F97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8BE4C0-953A-4D49-8B63-90171F9CCBA9}" type="pres">
      <dgm:prSet presAssocID="{59F7FA7E-8868-428E-B14C-A6B1A61C9293}" presName="composite" presStyleCnt="0"/>
      <dgm:spPr/>
    </dgm:pt>
    <dgm:pt modelId="{92B62A7C-0F87-42E0-85FA-73177EACEBAC}" type="pres">
      <dgm:prSet presAssocID="{59F7FA7E-8868-428E-B14C-A6B1A61C929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5A865-1E70-4672-ADDC-C222B749102E}" type="pres">
      <dgm:prSet presAssocID="{59F7FA7E-8868-428E-B14C-A6B1A61C9293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B792-EA54-43F5-8D4F-72D2FB64FB34}" type="pres">
      <dgm:prSet presAssocID="{922955A4-2A47-425A-A107-C88086A84B4F}" presName="sp" presStyleCnt="0"/>
      <dgm:spPr/>
    </dgm:pt>
    <dgm:pt modelId="{5B41BE9D-6659-4FE5-B00C-24BC3308CCDD}" type="pres">
      <dgm:prSet presAssocID="{28254F08-045E-4F7C-B610-C115E5895A63}" presName="composite" presStyleCnt="0"/>
      <dgm:spPr/>
    </dgm:pt>
    <dgm:pt modelId="{6680DFC7-ECA6-4811-ADDA-188B750CF3BA}" type="pres">
      <dgm:prSet presAssocID="{28254F08-045E-4F7C-B610-C115E5895A6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25D3-1B53-4280-A67B-E6E34B0A063D}" type="pres">
      <dgm:prSet presAssocID="{28254F08-045E-4F7C-B610-C115E5895A6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60FB-E98D-430A-957E-3D46CA0892E6}" type="pres">
      <dgm:prSet presAssocID="{2A23AE7D-0A08-4246-8A7F-1BE6AB41D20C}" presName="sp" presStyleCnt="0"/>
      <dgm:spPr/>
    </dgm:pt>
    <dgm:pt modelId="{FFA88E1A-27D3-4993-96B2-4C394624F08B}" type="pres">
      <dgm:prSet presAssocID="{12989C58-CC89-48C4-BCCD-27FC66724C9E}" presName="composite" presStyleCnt="0"/>
      <dgm:spPr/>
    </dgm:pt>
    <dgm:pt modelId="{F7F95A8B-3496-431D-94DA-EEE67319BA52}" type="pres">
      <dgm:prSet presAssocID="{12989C58-CC89-48C4-BCCD-27FC66724C9E}" presName="parentText" presStyleLbl="alignNode1" presStyleIdx="2" presStyleCnt="8" custLinFactNeighborX="-13617" custLinFactNeighborY="12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C55E5-7B78-48F1-BD35-9DD01B84488A}" type="pres">
      <dgm:prSet presAssocID="{12989C58-CC89-48C4-BCCD-27FC66724C9E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23AB8-943F-4D6F-851B-BFFD15118D45}" type="pres">
      <dgm:prSet presAssocID="{6F9F501E-FB40-4FEE-91B0-88383146BB02}" presName="sp" presStyleCnt="0"/>
      <dgm:spPr/>
    </dgm:pt>
    <dgm:pt modelId="{336B82D8-C94E-46AB-A97F-150937A802C9}" type="pres">
      <dgm:prSet presAssocID="{8CB29CEA-E257-4475-AE21-BAAA2FD1A237}" presName="composite" presStyleCnt="0"/>
      <dgm:spPr/>
    </dgm:pt>
    <dgm:pt modelId="{3685B79A-51E5-4DA3-92C5-EE155C6C8851}" type="pres">
      <dgm:prSet presAssocID="{8CB29CEA-E257-4475-AE21-BAAA2FD1A23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D3446-AD3B-47F9-87C8-44BFE980FF29}" type="pres">
      <dgm:prSet presAssocID="{8CB29CEA-E257-4475-AE21-BAAA2FD1A23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074AE-834E-4E01-A800-176F12608120}" type="pres">
      <dgm:prSet presAssocID="{2EC03695-3851-4FC3-837B-352D5BF678C0}" presName="sp" presStyleCnt="0"/>
      <dgm:spPr/>
    </dgm:pt>
    <dgm:pt modelId="{E2BD4D51-CCA8-4219-A499-85C19F31915B}" type="pres">
      <dgm:prSet presAssocID="{B9BC3397-1649-4F22-8C14-E8B4F1E0E171}" presName="composite" presStyleCnt="0"/>
      <dgm:spPr/>
    </dgm:pt>
    <dgm:pt modelId="{5827B070-836E-44FF-8A24-122EFB84A0D8}" type="pres">
      <dgm:prSet presAssocID="{B9BC3397-1649-4F22-8C14-E8B4F1E0E17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76461-EF77-418D-B7DB-DC5F6240D741}" type="pres">
      <dgm:prSet presAssocID="{B9BC3397-1649-4F22-8C14-E8B4F1E0E17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0B46A-D0A1-4483-B7CC-630FA36050B1}" type="pres">
      <dgm:prSet presAssocID="{9CADE291-39A7-44C6-8875-B62E07D0BA61}" presName="sp" presStyleCnt="0"/>
      <dgm:spPr/>
    </dgm:pt>
    <dgm:pt modelId="{9C9C05BC-63CA-4601-9136-8C8A2CB1B857}" type="pres">
      <dgm:prSet presAssocID="{425EC6AE-D9A3-479C-93AB-1E7B1CDFA85A}" presName="composite" presStyleCnt="0"/>
      <dgm:spPr/>
    </dgm:pt>
    <dgm:pt modelId="{25DE0278-D93B-41EF-B107-84FC9DFFE4EA}" type="pres">
      <dgm:prSet presAssocID="{425EC6AE-D9A3-479C-93AB-1E7B1CDFA85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29491-F4F4-42C4-B8B0-0911A67E1EBA}" type="pres">
      <dgm:prSet presAssocID="{425EC6AE-D9A3-479C-93AB-1E7B1CDFA85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245E2-D052-4C2F-A108-C2235A48E38A}" type="pres">
      <dgm:prSet presAssocID="{C497DBAB-D23C-425A-BAB3-4C800A2C39AD}" presName="sp" presStyleCnt="0"/>
      <dgm:spPr/>
    </dgm:pt>
    <dgm:pt modelId="{0A8CFDD7-ECBD-4DBA-8217-96C05D208731}" type="pres">
      <dgm:prSet presAssocID="{0BDB9654-1C92-4132-B497-FE68326E54EE}" presName="composite" presStyleCnt="0"/>
      <dgm:spPr/>
    </dgm:pt>
    <dgm:pt modelId="{F6A461D7-DC15-4FAA-B10B-514D2C4837C7}" type="pres">
      <dgm:prSet presAssocID="{0BDB9654-1C92-4132-B497-FE68326E54E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A702C-D6AD-4D7C-8561-056D1AF019B5}" type="pres">
      <dgm:prSet presAssocID="{0BDB9654-1C92-4132-B497-FE68326E54E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21C41-84E1-4D14-88D1-75BAAF539076}" type="pres">
      <dgm:prSet presAssocID="{5ABA34D6-990E-442B-A987-C105BC6D5D48}" presName="sp" presStyleCnt="0"/>
      <dgm:spPr/>
    </dgm:pt>
    <dgm:pt modelId="{36407A18-4EF5-42BC-9D7F-87CD4CF5A348}" type="pres">
      <dgm:prSet presAssocID="{780C1311-83E1-4A1E-854B-F52A3A41FB17}" presName="composite" presStyleCnt="0"/>
      <dgm:spPr/>
    </dgm:pt>
    <dgm:pt modelId="{49306D1C-1E58-43FF-A86B-5BB8B8A754BA}" type="pres">
      <dgm:prSet presAssocID="{780C1311-83E1-4A1E-854B-F52A3A41FB1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EF68C-08FB-46F2-8F5C-6A2A40D14B85}" type="pres">
      <dgm:prSet presAssocID="{780C1311-83E1-4A1E-854B-F52A3A41FB1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BD641-2CFA-4C21-8D11-14A7FFC93F3B}" srcId="{8CB29CEA-E257-4475-AE21-BAAA2FD1A237}" destId="{D62FE35E-75DD-4375-A4BB-0A47FAFFC9CB}" srcOrd="0" destOrd="0" parTransId="{2A3E3D37-B633-4AD9-BE25-8D8247856D12}" sibTransId="{6DAFB688-B355-433D-9ABB-83A84B09094B}"/>
    <dgm:cxn modelId="{DDC11CCA-9479-402B-B3A1-CBFA752F7C27}" type="presOf" srcId="{28254F08-045E-4F7C-B610-C115E5895A63}" destId="{6680DFC7-ECA6-4811-ADDA-188B750CF3BA}" srcOrd="0" destOrd="0" presId="urn:microsoft.com/office/officeart/2005/8/layout/chevron2"/>
    <dgm:cxn modelId="{41B142E7-F964-4484-A526-FF58AA4AF81D}" type="presOf" srcId="{8B19D958-1573-42C3-A409-2CDC993F97B2}" destId="{C7CCE06C-4D1E-4AB1-9700-D4DB9580FA15}" srcOrd="0" destOrd="0" presId="urn:microsoft.com/office/officeart/2005/8/layout/chevron2"/>
    <dgm:cxn modelId="{4E633CF6-FA5F-496A-B874-3DEDCEA7FB96}" type="presOf" srcId="{8CB29CEA-E257-4475-AE21-BAAA2FD1A237}" destId="{3685B79A-51E5-4DA3-92C5-EE155C6C8851}" srcOrd="0" destOrd="0" presId="urn:microsoft.com/office/officeart/2005/8/layout/chevron2"/>
    <dgm:cxn modelId="{E0CC020B-D018-4FF3-ABB0-F93CF3D63330}" srcId="{12989C58-CC89-48C4-BCCD-27FC66724C9E}" destId="{29075E78-346E-4351-BA90-28C688FBFE41}" srcOrd="0" destOrd="0" parTransId="{80C5A149-62BF-463E-9814-8FA39BCCE8E6}" sibTransId="{14645BFF-06E2-49D0-8D96-5F455263957E}"/>
    <dgm:cxn modelId="{D0B2C744-F5E7-4EC7-98F6-E683ACA84961}" srcId="{0BDB9654-1C92-4132-B497-FE68326E54EE}" destId="{9259D484-F840-417B-B6B8-CAD245821915}" srcOrd="0" destOrd="0" parTransId="{D2516041-974F-4CD6-9DAA-1794B5E3BD83}" sibTransId="{DC41BF36-D0EE-438B-99A8-7233DB5F8C1F}"/>
    <dgm:cxn modelId="{775A040B-6060-4205-A37B-7EAA95E2207F}" type="presOf" srcId="{12989C58-CC89-48C4-BCCD-27FC66724C9E}" destId="{F7F95A8B-3496-431D-94DA-EEE67319BA52}" srcOrd="0" destOrd="0" presId="urn:microsoft.com/office/officeart/2005/8/layout/chevron2"/>
    <dgm:cxn modelId="{49D2DB99-6485-4873-99BF-9F1EE458A927}" type="presOf" srcId="{C5ECE90C-0739-45C1-B2A0-1F3156ABBD1D}" destId="{B8076461-EF77-418D-B7DB-DC5F6240D741}" srcOrd="0" destOrd="0" presId="urn:microsoft.com/office/officeart/2005/8/layout/chevron2"/>
    <dgm:cxn modelId="{E3474FA6-0516-49A4-83F9-B626DDDCA8E7}" srcId="{28254F08-045E-4F7C-B610-C115E5895A63}" destId="{CDFAB68F-E091-4F44-A6CD-9FF86CD9ADF5}" srcOrd="0" destOrd="0" parTransId="{6A53FC30-5A9B-4E6C-91B0-D16A6EF258EB}" sibTransId="{20FAE16A-4B05-4E28-8D6C-6AF03F6AC510}"/>
    <dgm:cxn modelId="{0AA79783-38EE-449F-B2B3-A9830ECD23A1}" srcId="{8B19D958-1573-42C3-A409-2CDC993F97B2}" destId="{12989C58-CC89-48C4-BCCD-27FC66724C9E}" srcOrd="2" destOrd="0" parTransId="{2401FD14-E0F7-4EAC-8872-3208A75D1157}" sibTransId="{6F9F501E-FB40-4FEE-91B0-88383146BB02}"/>
    <dgm:cxn modelId="{A49449CF-E4A4-4E9B-97F0-C32B40E33E90}" type="presOf" srcId="{780C1311-83E1-4A1E-854B-F52A3A41FB17}" destId="{49306D1C-1E58-43FF-A86B-5BB8B8A754BA}" srcOrd="0" destOrd="0" presId="urn:microsoft.com/office/officeart/2005/8/layout/chevron2"/>
    <dgm:cxn modelId="{F07F7D7C-BA63-4EFD-8F45-05604CAE11CC}" srcId="{8B19D958-1573-42C3-A409-2CDC993F97B2}" destId="{B9BC3397-1649-4F22-8C14-E8B4F1E0E171}" srcOrd="4" destOrd="0" parTransId="{1DB70B87-2F61-4C52-AF0F-4BA391A2BD34}" sibTransId="{9CADE291-39A7-44C6-8875-B62E07D0BA61}"/>
    <dgm:cxn modelId="{1B96CB9B-BDD9-4B23-980F-6CD88E3CFBB4}" type="presOf" srcId="{59F7FA7E-8868-428E-B14C-A6B1A61C9293}" destId="{92B62A7C-0F87-42E0-85FA-73177EACEBAC}" srcOrd="0" destOrd="0" presId="urn:microsoft.com/office/officeart/2005/8/layout/chevron2"/>
    <dgm:cxn modelId="{8048CF1E-2C38-490C-9A5A-A52DB6EAD9F0}" srcId="{780C1311-83E1-4A1E-854B-F52A3A41FB17}" destId="{2C35A1D5-70BB-4403-BD93-5C285F5E4771}" srcOrd="0" destOrd="0" parTransId="{89AA70F8-A883-4A4A-A730-32805E204168}" sibTransId="{02712967-4051-44BD-A0A0-B73581D23550}"/>
    <dgm:cxn modelId="{5FA7737B-9FAB-4D37-9B4B-5D1379B383B5}" type="presOf" srcId="{B9BC3397-1649-4F22-8C14-E8B4F1E0E171}" destId="{5827B070-836E-44FF-8A24-122EFB84A0D8}" srcOrd="0" destOrd="0" presId="urn:microsoft.com/office/officeart/2005/8/layout/chevron2"/>
    <dgm:cxn modelId="{00C4456D-A5AE-4EB8-A478-0257945489CE}" srcId="{8B19D958-1573-42C3-A409-2CDC993F97B2}" destId="{780C1311-83E1-4A1E-854B-F52A3A41FB17}" srcOrd="7" destOrd="0" parTransId="{B0AE3E5D-BB20-461D-899B-92F22E3BFD18}" sibTransId="{CCBE5914-95A2-4B06-BEA5-E5CFEC03F08F}"/>
    <dgm:cxn modelId="{B38C29D9-D068-4F50-8BD3-DFEA24CF4C36}" srcId="{59F7FA7E-8868-428E-B14C-A6B1A61C9293}" destId="{2F3ECDC7-BC1A-4A34-A006-6574990D83D3}" srcOrd="0" destOrd="0" parTransId="{D1BD6BE9-37D0-4C3F-8C2C-743CBEF5D348}" sibTransId="{9D914F77-8792-465D-9421-433A95ED175F}"/>
    <dgm:cxn modelId="{23A88D13-E1B2-4824-BFC6-128E6B0E548D}" type="presOf" srcId="{29075E78-346E-4351-BA90-28C688FBFE41}" destId="{3B5C55E5-7B78-48F1-BD35-9DD01B84488A}" srcOrd="0" destOrd="0" presId="urn:microsoft.com/office/officeart/2005/8/layout/chevron2"/>
    <dgm:cxn modelId="{DADEACC7-6387-48DF-BC25-F5044281E81F}" type="presOf" srcId="{0BDB9654-1C92-4132-B497-FE68326E54EE}" destId="{F6A461D7-DC15-4FAA-B10B-514D2C4837C7}" srcOrd="0" destOrd="0" presId="urn:microsoft.com/office/officeart/2005/8/layout/chevron2"/>
    <dgm:cxn modelId="{118503B1-3EB1-42C2-9B87-7ED2BD9C4916}" srcId="{8B19D958-1573-42C3-A409-2CDC993F97B2}" destId="{0BDB9654-1C92-4132-B497-FE68326E54EE}" srcOrd="6" destOrd="0" parTransId="{0423B674-085B-4A6B-82F0-4CB94C1DE924}" sibTransId="{5ABA34D6-990E-442B-A987-C105BC6D5D48}"/>
    <dgm:cxn modelId="{3AE9D0B2-ADFD-415A-A567-12A3AE4FAEAB}" type="presOf" srcId="{9259D484-F840-417B-B6B8-CAD245821915}" destId="{E03A702C-D6AD-4D7C-8561-056D1AF019B5}" srcOrd="0" destOrd="0" presId="urn:microsoft.com/office/officeart/2005/8/layout/chevron2"/>
    <dgm:cxn modelId="{2C7A9510-1E93-4592-BEF9-5E338E5DC40F}" type="presOf" srcId="{425EC6AE-D9A3-479C-93AB-1E7B1CDFA85A}" destId="{25DE0278-D93B-41EF-B107-84FC9DFFE4EA}" srcOrd="0" destOrd="0" presId="urn:microsoft.com/office/officeart/2005/8/layout/chevron2"/>
    <dgm:cxn modelId="{AC924A18-53DF-4A73-8E89-49C66E7D8BAF}" srcId="{425EC6AE-D9A3-479C-93AB-1E7B1CDFA85A}" destId="{80C7F448-D4C2-4B22-969D-4B8AF4124CB3}" srcOrd="0" destOrd="0" parTransId="{5CB75185-6D36-4CF2-92BD-4378D36FC278}" sibTransId="{243DAD80-62A5-4EFA-ACB0-C94C0AAB21C7}"/>
    <dgm:cxn modelId="{4345015A-067F-4F79-983A-499519351488}" type="presOf" srcId="{2F3ECDC7-BC1A-4A34-A006-6574990D83D3}" destId="{4F85A865-1E70-4672-ADDC-C222B749102E}" srcOrd="0" destOrd="0" presId="urn:microsoft.com/office/officeart/2005/8/layout/chevron2"/>
    <dgm:cxn modelId="{F9CF6402-049F-40AA-85BC-50886462B910}" srcId="{B9BC3397-1649-4F22-8C14-E8B4F1E0E171}" destId="{C5ECE90C-0739-45C1-B2A0-1F3156ABBD1D}" srcOrd="0" destOrd="0" parTransId="{9BE8B063-7002-479A-AEDE-8A6AAE188BBC}" sibTransId="{EB3F23F9-BF78-4BE2-B88D-4A09445A2A45}"/>
    <dgm:cxn modelId="{AEE67CE3-3FE6-4E7B-88FF-01082B76F173}" type="presOf" srcId="{2C35A1D5-70BB-4403-BD93-5C285F5E4771}" destId="{9BEEF68C-08FB-46F2-8F5C-6A2A40D14B85}" srcOrd="0" destOrd="0" presId="urn:microsoft.com/office/officeart/2005/8/layout/chevron2"/>
    <dgm:cxn modelId="{AF8BD260-D6D8-4629-9A07-F9858E8450C3}" srcId="{8B19D958-1573-42C3-A409-2CDC993F97B2}" destId="{59F7FA7E-8868-428E-B14C-A6B1A61C9293}" srcOrd="0" destOrd="0" parTransId="{13E719FD-2140-4717-B479-5CF492383E30}" sibTransId="{922955A4-2A47-425A-A107-C88086A84B4F}"/>
    <dgm:cxn modelId="{39997272-5DEA-4EA5-BB93-A41A28C6D5AB}" srcId="{8B19D958-1573-42C3-A409-2CDC993F97B2}" destId="{8CB29CEA-E257-4475-AE21-BAAA2FD1A237}" srcOrd="3" destOrd="0" parTransId="{F4FB6480-0FB0-438B-9321-0F22CBB34F7A}" sibTransId="{2EC03695-3851-4FC3-837B-352D5BF678C0}"/>
    <dgm:cxn modelId="{17100EC7-4ADC-40E2-B5A5-2EE4FF0B223C}" srcId="{8B19D958-1573-42C3-A409-2CDC993F97B2}" destId="{425EC6AE-D9A3-479C-93AB-1E7B1CDFA85A}" srcOrd="5" destOrd="0" parTransId="{979D2F49-17DC-437E-A626-DFD6589265C3}" sibTransId="{C497DBAB-D23C-425A-BAB3-4C800A2C39AD}"/>
    <dgm:cxn modelId="{868BBDF1-9CF3-4377-90D7-B739B8FA1730}" srcId="{8B19D958-1573-42C3-A409-2CDC993F97B2}" destId="{28254F08-045E-4F7C-B610-C115E5895A63}" srcOrd="1" destOrd="0" parTransId="{00A7C5D8-2474-441D-83CD-28E01F411EEF}" sibTransId="{2A23AE7D-0A08-4246-8A7F-1BE6AB41D20C}"/>
    <dgm:cxn modelId="{51558998-C119-4DE1-A893-F29548CEF195}" type="presOf" srcId="{D62FE35E-75DD-4375-A4BB-0A47FAFFC9CB}" destId="{8D6D3446-AD3B-47F9-87C8-44BFE980FF29}" srcOrd="0" destOrd="0" presId="urn:microsoft.com/office/officeart/2005/8/layout/chevron2"/>
    <dgm:cxn modelId="{8B0817C6-B15B-4914-B9DD-B409F95892F2}" type="presOf" srcId="{80C7F448-D4C2-4B22-969D-4B8AF4124CB3}" destId="{43929491-F4F4-42C4-B8B0-0911A67E1EBA}" srcOrd="0" destOrd="0" presId="urn:microsoft.com/office/officeart/2005/8/layout/chevron2"/>
    <dgm:cxn modelId="{19E291DC-B2CC-40F6-A1B2-D2DCD9D4BA6D}" type="presOf" srcId="{CDFAB68F-E091-4F44-A6CD-9FF86CD9ADF5}" destId="{092225D3-1B53-4280-A67B-E6E34B0A063D}" srcOrd="0" destOrd="0" presId="urn:microsoft.com/office/officeart/2005/8/layout/chevron2"/>
    <dgm:cxn modelId="{83A1CE06-DE95-49AA-98A8-9F72EC22D27E}" type="presParOf" srcId="{C7CCE06C-4D1E-4AB1-9700-D4DB9580FA15}" destId="{238BE4C0-953A-4D49-8B63-90171F9CCBA9}" srcOrd="0" destOrd="0" presId="urn:microsoft.com/office/officeart/2005/8/layout/chevron2"/>
    <dgm:cxn modelId="{3C79E18B-C8BF-4FDE-A80E-8DEC4FA952FC}" type="presParOf" srcId="{238BE4C0-953A-4D49-8B63-90171F9CCBA9}" destId="{92B62A7C-0F87-42E0-85FA-73177EACEBAC}" srcOrd="0" destOrd="0" presId="urn:microsoft.com/office/officeart/2005/8/layout/chevron2"/>
    <dgm:cxn modelId="{7C21075E-7E63-4AD8-8FAB-3B893E4E2ADE}" type="presParOf" srcId="{238BE4C0-953A-4D49-8B63-90171F9CCBA9}" destId="{4F85A865-1E70-4672-ADDC-C222B749102E}" srcOrd="1" destOrd="0" presId="urn:microsoft.com/office/officeart/2005/8/layout/chevron2"/>
    <dgm:cxn modelId="{B2A5219D-09CF-49F2-AE8F-8678F7BCCB47}" type="presParOf" srcId="{C7CCE06C-4D1E-4AB1-9700-D4DB9580FA15}" destId="{7BB7B792-EA54-43F5-8D4F-72D2FB64FB34}" srcOrd="1" destOrd="0" presId="urn:microsoft.com/office/officeart/2005/8/layout/chevron2"/>
    <dgm:cxn modelId="{78A4066D-A38C-4304-9849-9F01904D28A9}" type="presParOf" srcId="{C7CCE06C-4D1E-4AB1-9700-D4DB9580FA15}" destId="{5B41BE9D-6659-4FE5-B00C-24BC3308CCDD}" srcOrd="2" destOrd="0" presId="urn:microsoft.com/office/officeart/2005/8/layout/chevron2"/>
    <dgm:cxn modelId="{2C5E71D9-F55D-4654-A129-7A33F36FE21A}" type="presParOf" srcId="{5B41BE9D-6659-4FE5-B00C-24BC3308CCDD}" destId="{6680DFC7-ECA6-4811-ADDA-188B750CF3BA}" srcOrd="0" destOrd="0" presId="urn:microsoft.com/office/officeart/2005/8/layout/chevron2"/>
    <dgm:cxn modelId="{55FEC42E-DD4A-4ABC-96A4-98752E260457}" type="presParOf" srcId="{5B41BE9D-6659-4FE5-B00C-24BC3308CCDD}" destId="{092225D3-1B53-4280-A67B-E6E34B0A063D}" srcOrd="1" destOrd="0" presId="urn:microsoft.com/office/officeart/2005/8/layout/chevron2"/>
    <dgm:cxn modelId="{F29BDA1E-3891-4D03-A378-783A5D92717C}" type="presParOf" srcId="{C7CCE06C-4D1E-4AB1-9700-D4DB9580FA15}" destId="{254060FB-E98D-430A-957E-3D46CA0892E6}" srcOrd="3" destOrd="0" presId="urn:microsoft.com/office/officeart/2005/8/layout/chevron2"/>
    <dgm:cxn modelId="{19EEDCBD-C074-4E3C-BFA5-989B9A9B02BF}" type="presParOf" srcId="{C7CCE06C-4D1E-4AB1-9700-D4DB9580FA15}" destId="{FFA88E1A-27D3-4993-96B2-4C394624F08B}" srcOrd="4" destOrd="0" presId="urn:microsoft.com/office/officeart/2005/8/layout/chevron2"/>
    <dgm:cxn modelId="{1262180B-9437-43B6-9613-6E73D901E28B}" type="presParOf" srcId="{FFA88E1A-27D3-4993-96B2-4C394624F08B}" destId="{F7F95A8B-3496-431D-94DA-EEE67319BA52}" srcOrd="0" destOrd="0" presId="urn:microsoft.com/office/officeart/2005/8/layout/chevron2"/>
    <dgm:cxn modelId="{72372BE1-90BE-4805-9E53-4241A9DEFCD4}" type="presParOf" srcId="{FFA88E1A-27D3-4993-96B2-4C394624F08B}" destId="{3B5C55E5-7B78-48F1-BD35-9DD01B84488A}" srcOrd="1" destOrd="0" presId="urn:microsoft.com/office/officeart/2005/8/layout/chevron2"/>
    <dgm:cxn modelId="{4CB2209D-9FA7-4B9E-8BF8-5C640519BE26}" type="presParOf" srcId="{C7CCE06C-4D1E-4AB1-9700-D4DB9580FA15}" destId="{54123AB8-943F-4D6F-851B-BFFD15118D45}" srcOrd="5" destOrd="0" presId="urn:microsoft.com/office/officeart/2005/8/layout/chevron2"/>
    <dgm:cxn modelId="{F397A8C4-285E-411D-BA87-748501577223}" type="presParOf" srcId="{C7CCE06C-4D1E-4AB1-9700-D4DB9580FA15}" destId="{336B82D8-C94E-46AB-A97F-150937A802C9}" srcOrd="6" destOrd="0" presId="urn:microsoft.com/office/officeart/2005/8/layout/chevron2"/>
    <dgm:cxn modelId="{0247568B-6C9D-4E29-BBDA-2AB808B4B3A6}" type="presParOf" srcId="{336B82D8-C94E-46AB-A97F-150937A802C9}" destId="{3685B79A-51E5-4DA3-92C5-EE155C6C8851}" srcOrd="0" destOrd="0" presId="urn:microsoft.com/office/officeart/2005/8/layout/chevron2"/>
    <dgm:cxn modelId="{84BD3FA0-1014-46B0-A5B6-D8EF96EDC181}" type="presParOf" srcId="{336B82D8-C94E-46AB-A97F-150937A802C9}" destId="{8D6D3446-AD3B-47F9-87C8-44BFE980FF29}" srcOrd="1" destOrd="0" presId="urn:microsoft.com/office/officeart/2005/8/layout/chevron2"/>
    <dgm:cxn modelId="{C5ADF1BD-5320-47B9-A458-5C8F7EBE1239}" type="presParOf" srcId="{C7CCE06C-4D1E-4AB1-9700-D4DB9580FA15}" destId="{793074AE-834E-4E01-A800-176F12608120}" srcOrd="7" destOrd="0" presId="urn:microsoft.com/office/officeart/2005/8/layout/chevron2"/>
    <dgm:cxn modelId="{1F4390A6-4117-4411-9013-4E420743B631}" type="presParOf" srcId="{C7CCE06C-4D1E-4AB1-9700-D4DB9580FA15}" destId="{E2BD4D51-CCA8-4219-A499-85C19F31915B}" srcOrd="8" destOrd="0" presId="urn:microsoft.com/office/officeart/2005/8/layout/chevron2"/>
    <dgm:cxn modelId="{FD7BFBAB-DEE8-4102-A588-54BDDD5344F7}" type="presParOf" srcId="{E2BD4D51-CCA8-4219-A499-85C19F31915B}" destId="{5827B070-836E-44FF-8A24-122EFB84A0D8}" srcOrd="0" destOrd="0" presId="urn:microsoft.com/office/officeart/2005/8/layout/chevron2"/>
    <dgm:cxn modelId="{28DDC75B-B2E0-4B09-A013-5DE67FA61BC5}" type="presParOf" srcId="{E2BD4D51-CCA8-4219-A499-85C19F31915B}" destId="{B8076461-EF77-418D-B7DB-DC5F6240D741}" srcOrd="1" destOrd="0" presId="urn:microsoft.com/office/officeart/2005/8/layout/chevron2"/>
    <dgm:cxn modelId="{0959E13A-CF7F-41B2-9ECD-0D7D622FB849}" type="presParOf" srcId="{C7CCE06C-4D1E-4AB1-9700-D4DB9580FA15}" destId="{F300B46A-D0A1-4483-B7CC-630FA36050B1}" srcOrd="9" destOrd="0" presId="urn:microsoft.com/office/officeart/2005/8/layout/chevron2"/>
    <dgm:cxn modelId="{0C4DB6EE-B223-4C64-90EC-B06E505694E7}" type="presParOf" srcId="{C7CCE06C-4D1E-4AB1-9700-D4DB9580FA15}" destId="{9C9C05BC-63CA-4601-9136-8C8A2CB1B857}" srcOrd="10" destOrd="0" presId="urn:microsoft.com/office/officeart/2005/8/layout/chevron2"/>
    <dgm:cxn modelId="{607B41EF-27E2-4E8E-8761-52A95E38C2DF}" type="presParOf" srcId="{9C9C05BC-63CA-4601-9136-8C8A2CB1B857}" destId="{25DE0278-D93B-41EF-B107-84FC9DFFE4EA}" srcOrd="0" destOrd="0" presId="urn:microsoft.com/office/officeart/2005/8/layout/chevron2"/>
    <dgm:cxn modelId="{BCA03F31-6695-4F9E-9FAA-D162A24695E0}" type="presParOf" srcId="{9C9C05BC-63CA-4601-9136-8C8A2CB1B857}" destId="{43929491-F4F4-42C4-B8B0-0911A67E1EBA}" srcOrd="1" destOrd="0" presId="urn:microsoft.com/office/officeart/2005/8/layout/chevron2"/>
    <dgm:cxn modelId="{D4757594-5221-4529-B481-E166F0EA0934}" type="presParOf" srcId="{C7CCE06C-4D1E-4AB1-9700-D4DB9580FA15}" destId="{E8B245E2-D052-4C2F-A108-C2235A48E38A}" srcOrd="11" destOrd="0" presId="urn:microsoft.com/office/officeart/2005/8/layout/chevron2"/>
    <dgm:cxn modelId="{14FAA44C-6A31-4138-BCC8-E51BC1D937C4}" type="presParOf" srcId="{C7CCE06C-4D1E-4AB1-9700-D4DB9580FA15}" destId="{0A8CFDD7-ECBD-4DBA-8217-96C05D208731}" srcOrd="12" destOrd="0" presId="urn:microsoft.com/office/officeart/2005/8/layout/chevron2"/>
    <dgm:cxn modelId="{1E11B7D1-B006-4945-BDC8-C8AF30F25604}" type="presParOf" srcId="{0A8CFDD7-ECBD-4DBA-8217-96C05D208731}" destId="{F6A461D7-DC15-4FAA-B10B-514D2C4837C7}" srcOrd="0" destOrd="0" presId="urn:microsoft.com/office/officeart/2005/8/layout/chevron2"/>
    <dgm:cxn modelId="{3C25E5EB-98CA-49E4-921F-C6D1C5F81062}" type="presParOf" srcId="{0A8CFDD7-ECBD-4DBA-8217-96C05D208731}" destId="{E03A702C-D6AD-4D7C-8561-056D1AF019B5}" srcOrd="1" destOrd="0" presId="urn:microsoft.com/office/officeart/2005/8/layout/chevron2"/>
    <dgm:cxn modelId="{E470FBD7-9556-4B9F-9E3C-63B32A3FF33A}" type="presParOf" srcId="{C7CCE06C-4D1E-4AB1-9700-D4DB9580FA15}" destId="{E8021C41-84E1-4D14-88D1-75BAAF539076}" srcOrd="13" destOrd="0" presId="urn:microsoft.com/office/officeart/2005/8/layout/chevron2"/>
    <dgm:cxn modelId="{64D9DEC6-5838-4017-8837-D253C4706136}" type="presParOf" srcId="{C7CCE06C-4D1E-4AB1-9700-D4DB9580FA15}" destId="{36407A18-4EF5-42BC-9D7F-87CD4CF5A348}" srcOrd="14" destOrd="0" presId="urn:microsoft.com/office/officeart/2005/8/layout/chevron2"/>
    <dgm:cxn modelId="{51EF492C-5C4A-4639-AE1B-0C6303D76A7B}" type="presParOf" srcId="{36407A18-4EF5-42BC-9D7F-87CD4CF5A348}" destId="{49306D1C-1E58-43FF-A86B-5BB8B8A754BA}" srcOrd="0" destOrd="0" presId="urn:microsoft.com/office/officeart/2005/8/layout/chevron2"/>
    <dgm:cxn modelId="{8C387CE7-0F57-4520-9A8A-8370661A062E}" type="presParOf" srcId="{36407A18-4EF5-42BC-9D7F-87CD4CF5A348}" destId="{9BEEF68C-08FB-46F2-8F5C-6A2A40D14B8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B9B23-4AE0-4CCC-A8B4-034F9BC37E4F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58EA9-C843-44C3-98F1-35FE36729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09F4A-647F-469B-8A75-528C74BC736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998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8EA9-C843-44C3-98F1-35FE36729D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Percentage is</a:t>
            </a:r>
            <a:r>
              <a:rPr lang="en-GB" baseline="0" dirty="0" smtClean="0"/>
              <a:t> based on guesstimates by TIFAC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13559-CD0E-42EB-9CD6-5679577B18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08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ECFD-CA30-4B7F-8B9B-C570C17DA3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B92D-E156-4205-ABA3-033E0A6B37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37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BB94-B5E4-44D4-A7C2-52DC6EF5AD87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24E-ECBB-47D8-B326-C6D1B30CBECF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2F80-7161-4FBF-B66D-39FAC3A44D7A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70F8-1A5A-4E2C-B9D0-D0A3642CC37F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B694-04CC-4810-8903-BF9A2F6EE41F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FF85-CF93-495B-B414-F9D3BE4D82EB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F721-6CD6-4CAB-B921-3019D43600A8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176D-D894-4006-9572-1F373D6B170A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CB69-43C7-4686-8734-A59F1932757F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A1D6-5EED-46DA-BAAC-F529D606A5C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A435-E71F-4044-BED9-1F8A6903B8ED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3824-2663-47F8-A371-8FDEE6C8E53C}" type="datetime1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7793-3B1D-4C5E-92E6-135CDE83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3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tvision2035.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ifac.org.in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1512" y="609600"/>
            <a:ext cx="318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2035</a:t>
            </a:r>
            <a:endParaRPr lang="en-IN" sz="9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33400"/>
            <a:ext cx="4507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smtClean="0">
                <a:solidFill>
                  <a:srgbClr val="D054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TECHNOLOGY</a:t>
            </a:r>
            <a:endParaRPr lang="en-IN" sz="5400" dirty="0">
              <a:solidFill>
                <a:srgbClr val="D054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1371600"/>
            <a:ext cx="2302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VISION</a:t>
            </a:r>
          </a:p>
        </p:txBody>
      </p:sp>
      <p:pic>
        <p:nvPicPr>
          <p:cNvPr id="11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8534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Gautam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Goswami</a:t>
            </a:r>
            <a:endParaRPr lang="en-US" sz="2400" dirty="0" smtClean="0"/>
          </a:p>
          <a:p>
            <a:pPr algn="ctr"/>
            <a:r>
              <a:rPr lang="en-US" sz="2400" b="1" dirty="0" smtClean="0"/>
              <a:t>Scientist F &amp; Head, Technology Vision 2035 Exercise</a:t>
            </a:r>
            <a:endParaRPr lang="en-US" sz="2400" dirty="0" smtClean="0"/>
          </a:p>
          <a:p>
            <a:pPr algn="ctr"/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Technology Information, Forecasting &amp; Assessment Council</a:t>
            </a:r>
          </a:p>
          <a:p>
            <a:pPr algn="ctr"/>
            <a:r>
              <a:rPr lang="en-IN" i="1" dirty="0" smtClean="0">
                <a:latin typeface="Arial" pitchFamily="34" charset="0"/>
                <a:cs typeface="Arial" pitchFamily="34" charset="0"/>
              </a:rPr>
              <a:t>(Autonomous body under Dept. of Science &amp; </a:t>
            </a:r>
            <a:r>
              <a:rPr lang="en-IN" i="1" dirty="0" smtClean="0">
                <a:latin typeface="Arial" pitchFamily="34" charset="0"/>
                <a:cs typeface="Arial" pitchFamily="34" charset="0"/>
              </a:rPr>
              <a:t>Technology, New Delhi)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14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- AN </a:t>
            </a:r>
            <a:r>
              <a:rPr lang="en-US" sz="3600" b="1" dirty="0" smtClean="0"/>
              <a:t>INSIGHT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C:\Users\jancy\Desktop\retrospec 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9956" t="18750" r="50805" b="9375"/>
          <a:stretch>
            <a:fillRect/>
          </a:stretch>
        </p:blipFill>
        <p:spPr bwMode="auto">
          <a:xfrm>
            <a:off x="1219200" y="1600199"/>
            <a:ext cx="60960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86512" y="164305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Projected </a:t>
            </a:r>
          </a:p>
          <a:p>
            <a:pPr algn="ctr"/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non-exclusive segments of Indians </a:t>
            </a:r>
            <a:endParaRPr lang="en-IN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3C5B30-965D-4D01-AFEA-E6E34D6632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18229" y="633328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©TIFAC</a:t>
            </a:r>
            <a:endParaRPr lang="en-IN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2860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INDIAN IN 2035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79242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Ensured Security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Strengthened Identity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Universal availability of legal protection and speedy justice delivery.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Genuine e-governance albeit with a human face.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Every expectant mother enjoys healthy and incident-free period of gestation and delivers a hale and hearty child.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Every new born child would be free from any deliberating or life threatening disease or disorder.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Equal opportunity to be assured to all citizens to nurture their talents.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419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ASPIRATIONS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scape 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32004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IN" dirty="0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en-IN" b="1" dirty="0" smtClean="0"/>
              <a:t>    </a:t>
            </a:r>
            <a:r>
              <a:rPr lang="en-IN" b="1" dirty="0" smtClean="0">
                <a:latin typeface="Lucida Calligraphy" pitchFamily="66" charset="0"/>
              </a:rPr>
              <a:t>Technology in the service of India: ensuring the </a:t>
            </a:r>
            <a:r>
              <a:rPr lang="en-IN" b="1" dirty="0" smtClean="0">
                <a:solidFill>
                  <a:srgbClr val="FF6600"/>
                </a:solidFill>
                <a:latin typeface="Lucida Calligraphy" pitchFamily="66" charset="0"/>
              </a:rPr>
              <a:t>security, </a:t>
            </a:r>
            <a:r>
              <a:rPr lang="en-IN" b="1" dirty="0" smtClean="0">
                <a:latin typeface="Lucida Calligraphy" pitchFamily="66" charset="0"/>
              </a:rPr>
              <a:t>enhancing the </a:t>
            </a:r>
            <a:r>
              <a:rPr lang="en-IN" b="1" dirty="0" smtClean="0">
                <a:solidFill>
                  <a:srgbClr val="000099"/>
                </a:solidFill>
                <a:latin typeface="Lucida Calligraphy" pitchFamily="66" charset="0"/>
              </a:rPr>
              <a:t>prosperity</a:t>
            </a:r>
            <a:r>
              <a:rPr lang="en-IN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IN" b="1" dirty="0" smtClean="0">
                <a:latin typeface="Lucida Calligraphy" pitchFamily="66" charset="0"/>
              </a:rPr>
              <a:t>and strengthening the </a:t>
            </a:r>
            <a:r>
              <a:rPr lang="en-IN" b="1" dirty="0" smtClean="0">
                <a:solidFill>
                  <a:srgbClr val="006600"/>
                </a:solidFill>
                <a:latin typeface="Lucida Calligraphy" pitchFamily="66" charset="0"/>
              </a:rPr>
              <a:t>identity </a:t>
            </a:r>
            <a:r>
              <a:rPr lang="en-IN" b="1" dirty="0" smtClean="0">
                <a:latin typeface="Lucida Calligraphy" pitchFamily="66" charset="0"/>
              </a:rPr>
              <a:t>of every Indian.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762000"/>
            <a:ext cx="419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VISION FOR 2035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3C5B30-965D-4D01-AFEA-E6E34D6632D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687" t="21484" r="6661" b="18945"/>
          <a:stretch>
            <a:fillRect/>
          </a:stretch>
        </p:blipFill>
        <p:spPr bwMode="auto">
          <a:xfrm>
            <a:off x="271667" y="2285992"/>
            <a:ext cx="858661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6200000">
            <a:off x="-118229" y="633328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©TIFAC</a:t>
            </a:r>
            <a:endParaRPr lang="en-IN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7106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NEEDS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3C5B30-965D-4D01-AFEA-E6E34D6632D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895474"/>
            <a:ext cx="8991599" cy="3667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6200000">
            <a:off x="-118229" y="633328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©TIFAC</a:t>
            </a:r>
            <a:endParaRPr lang="en-IN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INDIANS IN 2035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3C5B30-965D-4D01-AFEA-E6E34D6632D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895474"/>
            <a:ext cx="8991599" cy="3667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6200000">
            <a:off x="-118229" y="633328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©TIFAC</a:t>
            </a:r>
            <a:endParaRPr lang="en-IN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INDIANS IN 2035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32004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PREROGATIVES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15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Prerogatives/ Entitlements/ Aspirations/ Wishlist/ Targets/ Goals</a:t>
            </a:r>
            <a:endParaRPr lang="en-US" sz="2000" b="1" dirty="0"/>
          </a:p>
        </p:txBody>
      </p:sp>
      <p:pic>
        <p:nvPicPr>
          <p:cNvPr id="5" name="Picture 2" descr="C:\Users\jancy\Desktop\Capture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5867400" cy="4765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Arrow 5"/>
          <p:cNvSpPr/>
          <p:nvPr/>
        </p:nvSpPr>
        <p:spPr>
          <a:xfrm>
            <a:off x="4343400" y="1219200"/>
            <a:ext cx="2286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1600200"/>
            <a:ext cx="2209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PREROGATIVES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67200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Primary health centre in every gram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anchayat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with remote access to specialists and super-specialists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Multi-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speciality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hospital in every district with air ambulance and trauma care services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Average life expectancy of 80 years at birth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Maternal mortality rate of not more than 15 per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100,000</a:t>
            </a:r>
          </a:p>
          <a:p>
            <a:pPr marL="236538" lvl="0" indent="-236538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U5MR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not more than 06 per 1,000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Decentralization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healthcare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system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 least one toilet in every household</a:t>
            </a:r>
          </a:p>
          <a:p>
            <a:pPr lvl="0"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IN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UNIVERSAL HEALTHCARE &amp; PUBLIC HYGIENE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7924800" cy="6096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IN" sz="40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96747"/>
            <a:ext cx="7391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b="1" dirty="0" smtClean="0"/>
              <a:t>TIFAC – Introduction &amp; Activities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Philosophy of Vision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Technology Vision 2035 document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/>
              <a:t>Making of TV 2035</a:t>
            </a:r>
            <a:endParaRPr lang="en-US" sz="2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42842"/>
            <a:ext cx="55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5256" t="16415" r="37957" b="10929"/>
          <a:stretch>
            <a:fillRect/>
          </a:stretch>
        </p:blipFill>
        <p:spPr bwMode="auto">
          <a:xfrm>
            <a:off x="642910" y="71438"/>
            <a:ext cx="47863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34763" t="43243" r="59020" b="26042"/>
          <a:stretch>
            <a:fillRect/>
          </a:stretch>
        </p:blipFill>
        <p:spPr bwMode="auto">
          <a:xfrm>
            <a:off x="5257801" y="3886200"/>
            <a:ext cx="45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14942" y="1749500"/>
            <a:ext cx="3824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itchFamily="34" charset="0"/>
                <a:cs typeface="Arial" pitchFamily="34" charset="0"/>
              </a:rPr>
              <a:t>Universal Healthcare &amp; Public Hygiene</a:t>
            </a:r>
          </a:p>
          <a:p>
            <a:pPr algn="ctr"/>
            <a:r>
              <a:rPr lang="en-IN" sz="2400" dirty="0" smtClean="0"/>
              <a:t>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emerging and future technologies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28" y="4000504"/>
            <a:ext cx="281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Ready for deployment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From lab to field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Requiring targeted research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In the imagination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3912"/>
            <a:ext cx="8229600" cy="4133888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GB" sz="2400" dirty="0" smtClean="0"/>
              <a:t>Affordable decent habitat for all</a:t>
            </a:r>
            <a:endParaRPr lang="en-US" sz="2400" dirty="0" smtClean="0"/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 smtClean="0"/>
              <a:t>India to be a country of zero slums 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 smtClean="0"/>
              <a:t>50% of the houses to be net zero in terms of energy use and waste </a:t>
            </a:r>
            <a:r>
              <a:rPr lang="en-US" sz="2400" dirty="0" smtClean="0"/>
              <a:t>generation with zero maintenance</a:t>
            </a:r>
            <a:endParaRPr lang="en-US" sz="2400" dirty="0" smtClean="0"/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 smtClean="0"/>
              <a:t>Make </a:t>
            </a:r>
            <a:r>
              <a:rPr lang="en-US" sz="2400" dirty="0" smtClean="0"/>
              <a:t>all dwellings disaster resistant and climate resilient</a:t>
            </a:r>
          </a:p>
          <a:p>
            <a:pPr marL="457200" lvl="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IN" sz="2400" dirty="0" smtClean="0"/>
              <a:t>Faster and more efficient construction with maximum use of recycled materials</a:t>
            </a:r>
          </a:p>
          <a:p>
            <a:pPr marL="457200" lvl="0" indent="-4572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defRPr/>
            </a:pPr>
            <a:r>
              <a:rPr lang="en-IN" sz="2400" dirty="0" smtClean="0"/>
              <a:t>Development of alternative building </a:t>
            </a:r>
            <a:r>
              <a:rPr lang="en-IN" sz="2400" dirty="0" smtClean="0"/>
              <a:t>materials to </a:t>
            </a:r>
            <a:r>
              <a:rPr lang="en-IN" sz="2400" dirty="0" smtClean="0"/>
              <a:t>reduce the use of scarce materials such as </a:t>
            </a:r>
            <a:r>
              <a:rPr lang="en-IN" sz="2400" dirty="0" smtClean="0"/>
              <a:t>sand</a:t>
            </a:r>
            <a:endParaRPr lang="en-IN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32004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DECENT HABITAT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14942" y="1749500"/>
            <a:ext cx="3824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Technologies, concepts and approaches relating to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Decent Habitat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763" t="43243" r="59020" b="26042"/>
          <a:stretch>
            <a:fillRect/>
          </a:stretch>
        </p:blipFill>
        <p:spPr bwMode="auto">
          <a:xfrm>
            <a:off x="5257801" y="3886200"/>
            <a:ext cx="45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903" y="152400"/>
            <a:ext cx="43981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53128" y="4000504"/>
            <a:ext cx="281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Ready for deployment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From lab to field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Requiring targeted research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In the imagination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30480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CAPABILITIES &amp; CONSTRAINTS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143000"/>
            <a:ext cx="864399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2400" b="1" dirty="0" smtClean="0">
                <a:cs typeface="Arial" pitchFamily="34" charset="0"/>
              </a:rPr>
              <a:t>Technology leadership (attained in)</a:t>
            </a:r>
            <a:endParaRPr lang="en-IN" sz="24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Nuclear energy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Space technologies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FBR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Remote sensing systems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IT based systems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Traditional knowledgebase</a:t>
            </a:r>
          </a:p>
          <a:p>
            <a:pPr>
              <a:buNone/>
            </a:pPr>
            <a:endParaRPr lang="en-IN" sz="2000" b="1" dirty="0" smtClean="0">
              <a:cs typeface="Arial" pitchFamily="34" charset="0"/>
            </a:endParaRPr>
          </a:p>
          <a:p>
            <a:r>
              <a:rPr lang="en-IN" sz="2400" b="1" dirty="0" smtClean="0">
                <a:cs typeface="Arial" pitchFamily="34" charset="0"/>
              </a:rPr>
              <a:t>Technology independence (required in)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Strategic technologies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Computerised management of water resources, communication networks, transport systems, energy grids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Increasing productivity of crop plants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Self sufficiency in oil seeds &amp; pulses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Manufacture of essential life saving drugs</a:t>
            </a:r>
            <a:endParaRPr lang="en-US" sz="2000" dirty="0" smtClean="0">
              <a:cs typeface="Arial" pitchFamily="34" charset="0"/>
            </a:endParaRPr>
          </a:p>
        </p:txBody>
      </p:sp>
      <p:pic>
        <p:nvPicPr>
          <p:cNvPr id="5" name="Picture 2" descr="http://compumatrice.com/wp-content/uploads/2013/10/lead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385037" cy="1905000"/>
          </a:xfrm>
          <a:prstGeom prst="rect">
            <a:avLst/>
          </a:prstGeom>
          <a:noFill/>
        </p:spPr>
      </p:pic>
      <p:pic>
        <p:nvPicPr>
          <p:cNvPr id="7" name="Picture 4" descr="256x256 Wallpaper freedom, robot, shackles, cha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181600"/>
            <a:ext cx="1600200" cy="16002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0932" y="22860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CAPABILITIES &amp; CONSTRAINTS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371600"/>
            <a:ext cx="6715172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2400" b="1" dirty="0" smtClean="0">
                <a:cs typeface="Arial" pitchFamily="34" charset="0"/>
              </a:rPr>
              <a:t>Technology adoption (desirable in)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Food storage and preservation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Waste water treatment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Desalination technologies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Climate change mitigation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Micro-level weather forecast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IN" sz="2000" dirty="0" smtClean="0">
                <a:cs typeface="Arial" pitchFamily="34" charset="0"/>
              </a:rPr>
              <a:t>Effective rainwater harvesting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hellofam.com/wp-content/uploads/2013/06/Hello-Fam-adoption-ic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3047999"/>
            <a:ext cx="3028856" cy="3134867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GRAND CHALLENGES</a:t>
            </a:r>
          </a:p>
          <a:p>
            <a:pPr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- that we should confront as a nation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643050"/>
            <a:ext cx="85011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Guaranteeing nutritional security and eliminating female &amp; child anaemia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Ensuring quantity and quality of water in all rivers and aquatic bodies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 smtClean="0">
                <a:cs typeface="Arial" pitchFamily="34" charset="0"/>
              </a:rPr>
              <a:t>Securing critical resources commensurate with the size of our country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Providing learner centric, language neutral and holistic education to all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Understanding national climate patterns and adapting to them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Making India non-fossil fuel based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Taking the railway to </a:t>
            </a:r>
            <a:r>
              <a:rPr lang="en-IN" sz="2000" dirty="0" err="1" smtClean="0">
                <a:cs typeface="Arial" pitchFamily="34" charset="0"/>
              </a:rPr>
              <a:t>Leh</a:t>
            </a:r>
            <a:r>
              <a:rPr lang="en-IN" sz="2000" dirty="0" smtClean="0">
                <a:cs typeface="Arial" pitchFamily="34" charset="0"/>
              </a:rPr>
              <a:t> and </a:t>
            </a:r>
            <a:r>
              <a:rPr lang="en-IN" sz="2000" dirty="0" err="1" smtClean="0">
                <a:cs typeface="Arial" pitchFamily="34" charset="0"/>
              </a:rPr>
              <a:t>Tawang</a:t>
            </a:r>
            <a:endParaRPr lang="en-IN" sz="2000" dirty="0" smtClean="0">
              <a:cs typeface="Arial" pitchFamily="34" charset="0"/>
            </a:endParaRP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Ensuring location &amp; ability independent electoral &amp; financial empowerment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Developing commercially viable decentralised &amp; distributed energy for all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000" dirty="0" smtClean="0">
                <a:cs typeface="Arial" pitchFamily="34" charset="0"/>
              </a:rPr>
              <a:t>Ensuring universal eco-friendly waste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2362200"/>
            <a:ext cx="5181600" cy="1828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u="sng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Making of TV 2035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32" y="86380"/>
            <a:ext cx="324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APPROACH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0668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TV 2035\tifac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6796" y="228600"/>
            <a:ext cx="5548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7696200" y="6248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1000" y="2770525"/>
            <a:ext cx="8229600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Started with a brainstorming meeting with </a:t>
            </a:r>
            <a:r>
              <a:rPr lang="en-US" sz="2000" dirty="0" err="1" smtClean="0"/>
              <a:t>Swarnajayanti</a:t>
            </a:r>
            <a:r>
              <a:rPr lang="en-US" sz="2000" dirty="0" smtClean="0"/>
              <a:t> Fellows and </a:t>
            </a:r>
            <a:r>
              <a:rPr lang="en-US" sz="2000" dirty="0" err="1" smtClean="0"/>
              <a:t>Bhatnagar</a:t>
            </a:r>
            <a:r>
              <a:rPr lang="en-US" sz="2000" dirty="0" smtClean="0"/>
              <a:t> Awardees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R</a:t>
            </a:r>
            <a:r>
              <a:rPr lang="en-US" sz="2000" dirty="0" smtClean="0"/>
              <a:t>egional </a:t>
            </a:r>
            <a:r>
              <a:rPr lang="en-US" sz="2000" dirty="0" smtClean="0"/>
              <a:t>brainstorming meetings were conducted in Jammu Univ., IITM, IITB, BHU, IITG, Raipur Univ., Bose Institute, Kolkata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12 Sector-specific brainstorming meetings were conducted involving domain experts and other stakeholders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Total 2000 (Approx.) experts participated in the process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977950"/>
            <a:ext cx="8610600" cy="1308050"/>
            <a:chOff x="304800" y="977950"/>
            <a:chExt cx="8610600" cy="130805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977950"/>
              <a:ext cx="1371600" cy="129266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/>
                <a:t>B</a:t>
              </a:r>
              <a:r>
                <a:rPr lang="en-US" sz="1500" b="1" dirty="0" smtClean="0"/>
                <a:t>rainstorming</a:t>
              </a: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Delphi</a:t>
              </a: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1766" y="1009482"/>
              <a:ext cx="1342698" cy="1246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Cross- cutting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analysis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Students interaction meeting </a:t>
              </a: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990600"/>
              <a:ext cx="1371600" cy="1277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Questionnaire/ survey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195140" y="988456"/>
            <a:ext cx="1371600" cy="13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Idea </a:t>
            </a:r>
            <a:r>
              <a:rPr lang="en-US" sz="1600" b="1" dirty="0" smtClean="0">
                <a:solidFill>
                  <a:schemeClr val="bg1"/>
                </a:solidFill>
              </a:rPr>
              <a:t>collection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3352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15148"/>
            <a:ext cx="8153400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Structured questionnaires were circulated to about 50,000 experts across sectors for wider consultation.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Types of questionnaires:</a:t>
            </a:r>
          </a:p>
          <a:p>
            <a:pPr indent="-973138" algn="just"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Part – A : </a:t>
            </a:r>
            <a:r>
              <a:rPr lang="en-US" sz="2000" dirty="0" smtClean="0">
                <a:solidFill>
                  <a:schemeClr val="tx1"/>
                </a:solidFill>
              </a:rPr>
              <a:t>General questionnaire (common for respondents of all the thematic areas)</a:t>
            </a:r>
          </a:p>
          <a:p>
            <a:pPr indent="-969963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Part – B : </a:t>
            </a:r>
            <a:r>
              <a:rPr lang="en-US" sz="2000" dirty="0" smtClean="0">
                <a:solidFill>
                  <a:schemeClr val="tx1"/>
                </a:solidFill>
              </a:rPr>
              <a:t>Sector specific questionnaire each separate for 12 identified sectors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" y="977950"/>
            <a:ext cx="8610600" cy="1308050"/>
            <a:chOff x="304800" y="977950"/>
            <a:chExt cx="8610600" cy="1308050"/>
          </a:xfrm>
        </p:grpSpPr>
        <p:sp>
          <p:nvSpPr>
            <p:cNvPr id="28" name="TextBox 27"/>
            <p:cNvSpPr txBox="1"/>
            <p:nvPr/>
          </p:nvSpPr>
          <p:spPr>
            <a:xfrm>
              <a:off x="32004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600" b="1" dirty="0" smtClean="0">
                  <a:solidFill>
                    <a:schemeClr val="bg1"/>
                  </a:solidFill>
                </a:rPr>
                <a:t>Idea Collection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2"/>
            <p:cNvGrpSpPr/>
            <p:nvPr/>
          </p:nvGrpSpPr>
          <p:grpSpPr>
            <a:xfrm>
              <a:off x="304800" y="977950"/>
              <a:ext cx="8610600" cy="1308050"/>
              <a:chOff x="304800" y="977950"/>
              <a:chExt cx="8610600" cy="130805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04800" y="990600"/>
                <a:ext cx="1371600" cy="1292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B</a:t>
                </a:r>
                <a:r>
                  <a:rPr lang="en-US" sz="1500" b="1" dirty="0" smtClean="0">
                    <a:solidFill>
                      <a:schemeClr val="bg1"/>
                    </a:solidFill>
                  </a:rPr>
                  <a:t>rainstorming</a:t>
                </a:r>
              </a:p>
              <a:p>
                <a:pPr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 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00" y="977950"/>
                <a:ext cx="1371600" cy="1295400"/>
              </a:xfrm>
              <a:prstGeom prst="rect">
                <a:avLst/>
              </a:prstGeom>
              <a:solidFill>
                <a:srgbClr val="03A6C7"/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1500" b="1" dirty="0" smtClean="0"/>
                  <a:t>Questionnaire/ survey</a:t>
                </a:r>
                <a:endParaRPr lang="en-US" sz="1600" b="1" dirty="0" smtClean="0"/>
              </a:p>
              <a:p>
                <a:pPr lvl="0" algn="ctr"/>
                <a:endParaRPr lang="en-US" sz="1500" b="1" dirty="0" smtClean="0"/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482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Delphi</a:t>
                </a: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960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Scenario</a:t>
                </a: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438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/>
              </a:p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Students interaction meeting </a:t>
                </a:r>
              </a:p>
              <a:p>
                <a:pPr algn="ctr"/>
                <a:endParaRPr lang="en-US" sz="1500" dirty="0"/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C0647793-3B1D-4C5E-92E6-135CDE838D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1766" y="1009482"/>
            <a:ext cx="1342698" cy="1246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Cross- cutting </a:t>
            </a:r>
            <a:r>
              <a:rPr lang="en-US" sz="1400" b="1" dirty="0" smtClean="0">
                <a:solidFill>
                  <a:schemeClr val="bg1"/>
                </a:solidFill>
              </a:rPr>
              <a:t>analysis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2438400"/>
            <a:ext cx="8229600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4000" b="1" u="sng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TIFAC – Introduction &amp; Activities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3352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977950"/>
            <a:ext cx="8610600" cy="1308050"/>
            <a:chOff x="304800" y="977950"/>
            <a:chExt cx="8610600" cy="1308050"/>
          </a:xfrm>
        </p:grpSpPr>
        <p:sp>
          <p:nvSpPr>
            <p:cNvPr id="13" name="TextBox 12"/>
            <p:cNvSpPr txBox="1"/>
            <p:nvPr/>
          </p:nvSpPr>
          <p:spPr>
            <a:xfrm>
              <a:off x="3200400" y="977950"/>
              <a:ext cx="1371600" cy="1308050"/>
            </a:xfrm>
            <a:prstGeom prst="rect">
              <a:avLst/>
            </a:prstGeom>
            <a:solidFill>
              <a:srgbClr val="03A6C7"/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600" b="1" dirty="0" smtClean="0"/>
                <a:t>Idea </a:t>
              </a:r>
              <a:r>
                <a:rPr lang="en-US" sz="1600" b="1" dirty="0" smtClean="0"/>
                <a:t>collection</a:t>
              </a:r>
              <a:endParaRPr lang="en-US" sz="1600" b="1" dirty="0" smtClean="0"/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22"/>
            <p:cNvGrpSpPr/>
            <p:nvPr/>
          </p:nvGrpSpPr>
          <p:grpSpPr>
            <a:xfrm>
              <a:off x="304800" y="977950"/>
              <a:ext cx="8610600" cy="1308050"/>
              <a:chOff x="304800" y="977950"/>
              <a:chExt cx="8610600" cy="130805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04800" y="990600"/>
                <a:ext cx="1371600" cy="1292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B</a:t>
                </a:r>
                <a:r>
                  <a:rPr lang="en-US" sz="1500" b="1" dirty="0" smtClean="0">
                    <a:solidFill>
                      <a:schemeClr val="bg1"/>
                    </a:solidFill>
                  </a:rPr>
                  <a:t>rainstorming</a:t>
                </a:r>
              </a:p>
              <a:p>
                <a:pPr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 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2600" y="977950"/>
                <a:ext cx="1371600" cy="1295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Questionnaire/ survey</a:t>
                </a:r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482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Delphi</a:t>
                </a: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60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1600" b="1" dirty="0" smtClean="0"/>
                  <a:t>Cross- cutting analysis</a:t>
                </a:r>
              </a:p>
              <a:p>
                <a:pPr lvl="0" algn="ctr"/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43800" y="977950"/>
                <a:ext cx="1371600" cy="13080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 smtClean="0"/>
              </a:p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Students interaction meeting </a:t>
                </a:r>
              </a:p>
              <a:p>
                <a:pPr algn="ctr"/>
                <a:endParaRPr lang="en-US" sz="1500" dirty="0"/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81000" y="2096808"/>
            <a:ext cx="8534400" cy="4761192"/>
            <a:chOff x="76200" y="-45732"/>
            <a:chExt cx="8991600" cy="6903732"/>
          </a:xfrm>
        </p:grpSpPr>
        <p:sp>
          <p:nvSpPr>
            <p:cNvPr id="16" name="Rectangle 15"/>
            <p:cNvSpPr/>
            <p:nvPr/>
          </p:nvSpPr>
          <p:spPr>
            <a:xfrm>
              <a:off x="304800" y="-45732"/>
              <a:ext cx="8458200" cy="29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indent="-231775">
                <a:defRPr/>
              </a:pPr>
              <a:endParaRPr lang="en-US" sz="1400" dirty="0"/>
            </a:p>
            <a:p>
              <a:pPr marL="231775" indent="-231775">
                <a:defRPr/>
              </a:pPr>
              <a:r>
                <a:rPr lang="en-US" sz="2000" b="1" dirty="0"/>
                <a:t>Ideapoke.com :</a:t>
              </a:r>
            </a:p>
            <a:p>
              <a:pPr marL="231775" indent="-231775">
                <a:defRPr/>
              </a:pPr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31775" indent="-231775">
                <a:buFont typeface="Arial" pitchFamily="34" charset="0"/>
                <a:buChar char="•"/>
                <a:defRPr/>
              </a:pPr>
              <a:r>
                <a:rPr lang="en-US" sz="2000" dirty="0"/>
                <a:t>Already developed a web-portal </a:t>
              </a:r>
              <a:r>
                <a:rPr lang="en-US" sz="2000" dirty="0">
                  <a:hlinkClick r:id="" action="ppaction://noaction"/>
                </a:rPr>
                <a:t>www.indiatechvision2035.com</a:t>
              </a:r>
              <a:r>
                <a:rPr lang="en-US" sz="2000" dirty="0"/>
                <a:t> for generating ideas and conducting survey </a:t>
              </a:r>
            </a:p>
            <a:p>
              <a:pPr marL="231775" indent="-231775">
                <a:defRPr/>
              </a:pPr>
              <a:endParaRPr lang="en-US" sz="1400" b="1" dirty="0"/>
            </a:p>
            <a:p>
              <a:pPr marL="231775" indent="-231775">
                <a:buFont typeface="Arial" pitchFamily="34" charset="0"/>
                <a:buChar char="•"/>
                <a:defRPr/>
              </a:pPr>
              <a:r>
                <a:rPr lang="en-US" sz="2000" dirty="0"/>
                <a:t>TIFAC website </a:t>
              </a:r>
              <a:r>
                <a:rPr lang="en-US" sz="2000" dirty="0">
                  <a:hlinkClick r:id="" action="ppaction://noaction"/>
                </a:rPr>
                <a:t>www.tifac.org.in</a:t>
              </a:r>
              <a:r>
                <a:rPr lang="en-US" sz="2000" dirty="0"/>
                <a:t> :</a:t>
              </a: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3333"/>
            <a:stretch>
              <a:fillRect/>
            </a:stretch>
          </p:blipFill>
          <p:spPr bwMode="auto">
            <a:xfrm>
              <a:off x="76200" y="2743200"/>
              <a:ext cx="43434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828800"/>
              <a:ext cx="4572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6111766" y="1009482"/>
            <a:ext cx="1342698" cy="1246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Cross- cutting </a:t>
            </a:r>
            <a:r>
              <a:rPr lang="en-US" sz="1400" b="1" dirty="0" smtClean="0">
                <a:solidFill>
                  <a:schemeClr val="bg1"/>
                </a:solidFill>
              </a:rPr>
              <a:t>analysis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3352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2743200"/>
            <a:ext cx="8153400" cy="2506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A process to converge opinion on a certain issue/topic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Carried out in series of rounds, each of which is modified by the results of the previous one. It produces a collective view about likely developments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Conducted for education sector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4" name="Group 22"/>
          <p:cNvGrpSpPr/>
          <p:nvPr/>
        </p:nvGrpSpPr>
        <p:grpSpPr>
          <a:xfrm>
            <a:off x="304800" y="977950"/>
            <a:ext cx="8610600" cy="1308050"/>
            <a:chOff x="304800" y="977950"/>
            <a:chExt cx="8610600" cy="130805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990600"/>
              <a:ext cx="1371600" cy="12926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rainstorming</a:t>
              </a: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1024116"/>
              <a:ext cx="1371600" cy="12618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Questionnaire/ survey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0" y="977950"/>
              <a:ext cx="1371600" cy="1308050"/>
            </a:xfrm>
            <a:prstGeom prst="rect">
              <a:avLst/>
            </a:prstGeom>
            <a:solidFill>
              <a:srgbClr val="03A6C7"/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/>
            </a:p>
            <a:p>
              <a:pPr lvl="0" algn="ctr"/>
              <a:r>
                <a:rPr lang="en-US" sz="1500" b="1" dirty="0" smtClean="0"/>
                <a:t>Delphi</a:t>
              </a:r>
            </a:p>
            <a:p>
              <a:pPr lvl="0" algn="ctr"/>
              <a:endParaRPr lang="en-US" sz="1600" b="1" dirty="0" smtClean="0"/>
            </a:p>
            <a:p>
              <a:pPr lvl="0" algn="ctr"/>
              <a:endParaRPr lang="en-US" sz="1600" b="1" dirty="0" smtClean="0"/>
            </a:p>
            <a:p>
              <a:pPr algn="ctr"/>
              <a:endParaRPr lang="en-US" sz="15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Scenario</a:t>
              </a: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38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Students interaction meeting </a:t>
              </a: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C0647793-3B1D-4C5E-92E6-135CDE838D7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1766" y="1009482"/>
            <a:ext cx="1342698" cy="1246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Cross- cutting </a:t>
            </a:r>
            <a:r>
              <a:rPr lang="en-US" sz="1400" b="1" dirty="0" smtClean="0">
                <a:solidFill>
                  <a:schemeClr val="bg1"/>
                </a:solidFill>
              </a:rPr>
              <a:t>analysis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990600"/>
            <a:ext cx="1371600" cy="13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Idea Collection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3352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57804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2" name="Group 22"/>
          <p:cNvGrpSpPr/>
          <p:nvPr/>
        </p:nvGrpSpPr>
        <p:grpSpPr>
          <a:xfrm>
            <a:off x="304800" y="725694"/>
            <a:ext cx="8610600" cy="1308050"/>
            <a:chOff x="304800" y="977950"/>
            <a:chExt cx="8610600" cy="1308050"/>
          </a:xfrm>
        </p:grpSpPr>
        <p:sp>
          <p:nvSpPr>
            <p:cNvPr id="33" name="TextBox 32"/>
            <p:cNvSpPr txBox="1"/>
            <p:nvPr/>
          </p:nvSpPr>
          <p:spPr>
            <a:xfrm>
              <a:off x="304800" y="990600"/>
              <a:ext cx="1371600" cy="12926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rainstorming</a:t>
              </a: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977950"/>
              <a:ext cx="1371600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Questionnaire/ survey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Delphi</a:t>
              </a: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0" y="977950"/>
              <a:ext cx="1371600" cy="1308050"/>
            </a:xfrm>
            <a:prstGeom prst="rect">
              <a:avLst/>
            </a:prstGeom>
            <a:solidFill>
              <a:srgbClr val="03A6C7"/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/>
            </a:p>
            <a:p>
              <a:r>
                <a:rPr lang="en-US" sz="1600" b="1" dirty="0" smtClean="0"/>
                <a:t>Cross- cutting </a:t>
              </a:r>
              <a:r>
                <a:rPr lang="en-US" sz="1600" b="1" dirty="0" smtClean="0"/>
                <a:t>analysis</a:t>
              </a:r>
              <a:endParaRPr lang="en-US" sz="1600" b="1" dirty="0" smtClean="0"/>
            </a:p>
            <a:p>
              <a:pPr lvl="0" algn="ctr"/>
              <a:endParaRPr lang="en-US" sz="1600" b="1" dirty="0" smtClean="0"/>
            </a:p>
            <a:p>
              <a:pPr algn="ctr"/>
              <a:endParaRPr lang="en-US" sz="15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438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Students interaction meeting </a:t>
              </a: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24727" r="42606" b="26042"/>
          <a:stretch>
            <a:fillRect/>
          </a:stretch>
        </p:blipFill>
        <p:spPr bwMode="auto">
          <a:xfrm>
            <a:off x="204958" y="2110078"/>
            <a:ext cx="8763000" cy="45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184634" y="709928"/>
            <a:ext cx="1371600" cy="13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Idea Collection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304800" y="977950"/>
            <a:ext cx="8610600" cy="1308050"/>
            <a:chOff x="304800" y="977950"/>
            <a:chExt cx="8610600" cy="130805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990600"/>
              <a:ext cx="1371600" cy="12926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rainstorming</a:t>
              </a: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990600"/>
              <a:ext cx="1371600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Questionnaire/ survey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Delphi</a:t>
              </a: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977950"/>
              <a:ext cx="1371600" cy="13080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500" b="1" dirty="0" smtClean="0">
                  <a:solidFill>
                    <a:schemeClr val="bg1"/>
                  </a:solidFill>
                </a:rPr>
                <a:t>Scenario</a:t>
              </a: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977950"/>
              <a:ext cx="1371600" cy="1308050"/>
            </a:xfrm>
            <a:prstGeom prst="rect">
              <a:avLst/>
            </a:prstGeom>
            <a:solidFill>
              <a:srgbClr val="03A6C7"/>
            </a:solidFill>
          </p:spPr>
          <p:txBody>
            <a:bodyPr wrap="square" rtlCol="0">
              <a:spAutoFit/>
            </a:bodyPr>
            <a:lstStyle/>
            <a:p>
              <a:pPr lvl="0" algn="ctr"/>
              <a:endParaRPr lang="en-US" sz="1600" b="1" dirty="0" smtClean="0"/>
            </a:p>
            <a:p>
              <a:pPr algn="ctr"/>
              <a:r>
                <a:rPr lang="en-US" sz="1500" b="1" dirty="0" smtClean="0"/>
                <a:t>Students interaction meeting </a:t>
              </a:r>
            </a:p>
            <a:p>
              <a:pPr algn="ctr"/>
              <a:endParaRPr lang="en-US" sz="15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3352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2940784"/>
            <a:ext cx="8153400" cy="24776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Various student interaction meetings were organized to collect the out of the box ideas from students.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An interaction meeting was organized with the students from 10 IITs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More than 2500 students were involved in this exercise.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Students of IITB created a website </a:t>
            </a:r>
            <a:r>
              <a:rPr lang="en-US" sz="2000" dirty="0" smtClean="0">
                <a:hlinkClick r:id="rId2"/>
              </a:rPr>
              <a:t>www.etvision2035.in</a:t>
            </a:r>
            <a:r>
              <a:rPr lang="en-US" sz="2000" dirty="0" smtClean="0"/>
              <a:t>, more than 2000 students from 40 colleges participated and gave ideas.</a:t>
            </a: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7924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INPUT COLLECTION</a:t>
            </a:r>
            <a:endParaRPr lang="en-IN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9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111766" y="1009482"/>
            <a:ext cx="1342698" cy="1246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Cross- cutting </a:t>
            </a:r>
            <a:r>
              <a:rPr lang="en-US" sz="1400" b="1" dirty="0" smtClean="0">
                <a:solidFill>
                  <a:schemeClr val="bg1"/>
                </a:solidFill>
              </a:rPr>
              <a:t>analysis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9374" y="988456"/>
            <a:ext cx="1371600" cy="13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Idea Collection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Left Arrow 24">
            <a:hlinkClick r:id="rId4" action="ppaction://hlinksldjump"/>
          </p:cNvPr>
          <p:cNvSpPr/>
          <p:nvPr/>
        </p:nvSpPr>
        <p:spPr>
          <a:xfrm>
            <a:off x="7696200" y="62484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42860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FOLLOW UP 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219200"/>
            <a:ext cx="8305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 smtClean="0"/>
              <a:t>Setting agenda  for basic research, targeted research, translational research and deployment, to be taken up with stakeholders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 smtClean="0"/>
              <a:t>Bringing out a series of foresight reports on identified technologies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 smtClean="0"/>
              <a:t> Development and demonstration of select cross-sectoral technologies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 smtClean="0"/>
              <a:t>Preparation of customised report for different </a:t>
            </a:r>
            <a:r>
              <a:rPr lang="en-IN" sz="2400" dirty="0" smtClean="0"/>
              <a:t>stakeholders to ensure smooth deployment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 descr="http://decooda.com/wp-content/uploads/2011/06/New-Path-Forward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743201" cy="184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2296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                  for Indians </a:t>
            </a:r>
            <a:b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            a desirable future </a:t>
            </a:r>
            <a:b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towards creating </a:t>
            </a:r>
            <a:b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step </a:t>
            </a:r>
            <a: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3C5B30-965D-4D01-AFEA-E6E34D6632D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0" y="6096000"/>
            <a:ext cx="3886200" cy="457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www.tifac.org.in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057400"/>
            <a:ext cx="205740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3600" b="1" kern="0" spc="100" dirty="0" smtClean="0">
                <a:solidFill>
                  <a:srgbClr val="F68D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en-GB" sz="3600" b="1" kern="0" spc="100" dirty="0" smtClean="0">
                <a:solidFill>
                  <a:srgbClr val="D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</a:p>
          <a:p>
            <a:pPr algn="r">
              <a:spcBef>
                <a:spcPct val="0"/>
              </a:spcBef>
              <a:defRPr/>
            </a:pPr>
            <a:r>
              <a:rPr lang="en-GB" sz="3600" b="1" kern="0" spc="1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2035</a:t>
            </a:r>
            <a:endParaRPr lang="en-US" sz="3600" b="1" kern="0" spc="1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4648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41148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5814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124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TV 2035\tifa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42860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583328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TIFAC</a:t>
            </a:r>
            <a:endParaRPr lang="en-US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8585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1605129"/>
            <a:ext cx="80010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Autonomous organization under DST; established in 1988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IN" sz="2400" dirty="0" smtClean="0">
                <a:cs typeface="Arial" pitchFamily="34" charset="0"/>
              </a:rPr>
              <a:t>Mandated to be a </a:t>
            </a:r>
            <a:r>
              <a:rPr lang="en-IN" sz="2400" i="1" dirty="0" smtClean="0">
                <a:cs typeface="Arial" pitchFamily="34" charset="0"/>
              </a:rPr>
              <a:t>technology think tank </a:t>
            </a:r>
            <a:r>
              <a:rPr lang="en-IN" sz="2400" dirty="0" smtClean="0">
                <a:cs typeface="Arial" pitchFamily="34" charset="0"/>
              </a:rPr>
              <a:t>that keeps an eye on future technology trends and delineates technology trajectories for the nation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Governed by a Council  of eminent experts from Government, R&amp;D institutions, Academia and Industry</a:t>
            </a:r>
          </a:p>
          <a:p>
            <a:pPr marL="800100" lvl="1" indent="-342900"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cs typeface="Arial" pitchFamily="34" charset="0"/>
              </a:rPr>
              <a:t>Chairman - 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Dr. Anil </a:t>
            </a:r>
            <a:r>
              <a:rPr lang="en-US" sz="3200" dirty="0" err="1" smtClean="0">
                <a:cs typeface="Arial" pitchFamily="34" charset="0"/>
              </a:rPr>
              <a:t>Kakodkar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46237"/>
            <a:ext cx="7543800" cy="4525963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IN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IN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N" dirty="0"/>
          </a:p>
        </p:txBody>
      </p:sp>
      <p:pic>
        <p:nvPicPr>
          <p:cNvPr id="5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42860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TIFAC ACTIVITIES</a:t>
            </a:r>
          </a:p>
          <a:p>
            <a:r>
              <a:rPr lang="en-IN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- a glimpse</a:t>
            </a:r>
            <a:endParaRPr lang="en-US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1841242"/>
            <a:ext cx="8001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cs typeface="Arial" pitchFamily="34" charset="0"/>
              </a:rPr>
              <a:t>Technology Foresight (Visioning exercise, Road mapping, Horizon Scanning, Technology Assessment, Techno Market Survey reports, Training etc.)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cs typeface="Arial" pitchFamily="34" charset="0"/>
              </a:rPr>
              <a:t>Nurturing Innovation &amp; Industry support (Patent facilitation, Commercialization of technological innovations and Technology infusion in MSMEs)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cs typeface="Arial" pitchFamily="34" charset="0"/>
              </a:rPr>
              <a:t>International linkages: International Institute for Applied Systems Analysis (IIASA), Government organizations- Foresight Network (GFN)…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2667000"/>
            <a:ext cx="60198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R="0" lvl="0" indent="0" fontAlgn="auto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IN" sz="40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PHILOSOPHY OF VISION</a:t>
            </a:r>
            <a:endParaRPr lang="en-IN" sz="4000" b="1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4191000" cy="6096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PHILOSOPHY</a:t>
            </a:r>
            <a:r>
              <a:rPr kumimoji="0" lang="e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VISION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12954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2" descr="D:\TV 2035\tifac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9298" cy="25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 rot="1342157">
            <a:off x="6391246" y="710661"/>
            <a:ext cx="2681509" cy="18985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 smtClean="0"/>
          </a:p>
          <a:p>
            <a:pPr lvl="0" algn="ctr"/>
            <a:r>
              <a:rPr lang="en-US" sz="1600" b="1" dirty="0" smtClean="0"/>
              <a:t>Refuses to take a distinct shape with sharp outlines in mind space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2590800"/>
            <a:ext cx="6477000" cy="1828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TECHNOLOGY  VISION </a:t>
            </a:r>
            <a:r>
              <a:rPr lang="en-US" sz="40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2035</a:t>
            </a:r>
            <a:endParaRPr lang="en-US" sz="4000" b="1" u="sng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D:\TV 2035\tifa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419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COMPONENTS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5240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29000" y="762000"/>
            <a:ext cx="2057400" cy="609600"/>
          </a:xfrm>
          <a:prstGeom prst="wedgeRoundRectCallout">
            <a:avLst/>
          </a:prstGeom>
          <a:solidFill>
            <a:srgbClr val="111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Retrospection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8000" y="2362200"/>
            <a:ext cx="1981200" cy="609600"/>
          </a:xfrm>
          <a:prstGeom prst="wedgeRoundRectCallout">
            <a:avLst/>
          </a:prstGeom>
          <a:solidFill>
            <a:srgbClr val="111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Aspirations &amp; Prerogatives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5562600"/>
            <a:ext cx="2057400" cy="609600"/>
          </a:xfrm>
          <a:prstGeom prst="wedgeRoundRectCallout">
            <a:avLst/>
          </a:prstGeom>
          <a:solidFill>
            <a:srgbClr val="111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Technology interventions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5562600"/>
            <a:ext cx="2057400" cy="609600"/>
          </a:xfrm>
          <a:prstGeom prst="wedgeRoundRectCallout">
            <a:avLst/>
          </a:prstGeom>
          <a:solidFill>
            <a:srgbClr val="111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Capabilities &amp; Constraints</a:t>
            </a:r>
            <a:endParaRPr lang="en-US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6200" y="2209800"/>
            <a:ext cx="1981200" cy="609600"/>
          </a:xfrm>
          <a:prstGeom prst="wedgeRoundRectCallout">
            <a:avLst/>
          </a:prstGeom>
          <a:solidFill>
            <a:srgbClr val="111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/>
              <a:t>Grand Challenges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7793-3B1D-4C5E-92E6-135CDE838D7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2" descr="D:\TV 2035\tifac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228600"/>
            <a:ext cx="4616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1269</Words>
  <Application>Microsoft Office PowerPoint</Application>
  <PresentationFormat>On-screen Show (4:3)</PresentationFormat>
  <Paragraphs>345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                          for Indians                 a desirable future         towards creating  a step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swati</dc:creator>
  <cp:lastModifiedBy>Goswami-hp-pc</cp:lastModifiedBy>
  <cp:revision>183</cp:revision>
  <dcterms:created xsi:type="dcterms:W3CDTF">2016-06-20T05:25:52Z</dcterms:created>
  <dcterms:modified xsi:type="dcterms:W3CDTF">2016-06-30T07:46:07Z</dcterms:modified>
</cp:coreProperties>
</file>