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21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C528D25-B14C-4C33-8C9E-019775A9F92E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A54B9C4F-C1EB-4450-88DB-8EB69C76A19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8D25-B14C-4C33-8C9E-019775A9F92E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9C4F-C1EB-4450-88DB-8EB69C76A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8D25-B14C-4C33-8C9E-019775A9F92E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9C4F-C1EB-4450-88DB-8EB69C76A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8D25-B14C-4C33-8C9E-019775A9F92E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9C4F-C1EB-4450-88DB-8EB69C76A19F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C528D25-B14C-4C33-8C9E-019775A9F92E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9C4F-C1EB-4450-88DB-8EB69C76A19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8D25-B14C-4C33-8C9E-019775A9F92E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9C4F-C1EB-4450-88DB-8EB69C76A19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8D25-B14C-4C33-8C9E-019775A9F92E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9C4F-C1EB-4450-88DB-8EB69C76A19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528D25-B14C-4C33-8C9E-019775A9F92E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9C4F-C1EB-4450-88DB-8EB69C76A19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8D25-B14C-4C33-8C9E-019775A9F92E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9C4F-C1EB-4450-88DB-8EB69C76A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C528D25-B14C-4C33-8C9E-019775A9F92E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9C4F-C1EB-4450-88DB-8EB69C76A19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C528D25-B14C-4C33-8C9E-019775A9F92E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9C4F-C1EB-4450-88DB-8EB69C76A19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CC528D25-B14C-4C33-8C9E-019775A9F92E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A54B9C4F-C1EB-4450-88DB-8EB69C76A1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5200" y="3810000"/>
            <a:ext cx="5181600" cy="2057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Prof. </a:t>
            </a:r>
            <a:r>
              <a:rPr lang="en-US" b="1" dirty="0" smtClean="0"/>
              <a:t>T. </a:t>
            </a:r>
            <a:r>
              <a:rPr lang="en-US" b="1" dirty="0" err="1" smtClean="0"/>
              <a:t>Jayaraman</a:t>
            </a:r>
            <a:r>
              <a:rPr lang="en-US" b="1" dirty="0"/>
              <a:t>  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dirty="0" smtClean="0"/>
              <a:t>Tata </a:t>
            </a:r>
            <a:r>
              <a:rPr lang="en-US" dirty="0"/>
              <a:t>Institute of Social Sciences, </a:t>
            </a:r>
            <a:r>
              <a:rPr lang="en-US" dirty="0" smtClean="0"/>
              <a:t>Mumbai</a:t>
            </a:r>
            <a:endParaRPr lang="en-US" dirty="0"/>
          </a:p>
          <a:p>
            <a:r>
              <a:rPr lang="en-US" sz="1900" dirty="0"/>
              <a:t>Friday, June 24, 2016 from </a:t>
            </a:r>
            <a:r>
              <a:rPr lang="en-US" sz="1900" b="1" dirty="0"/>
              <a:t>16:00</a:t>
            </a:r>
            <a:r>
              <a:rPr lang="en-US" sz="1900" dirty="0"/>
              <a:t> to </a:t>
            </a:r>
            <a:r>
              <a:rPr lang="en-US" sz="1900" b="1" dirty="0"/>
              <a:t>17:00</a:t>
            </a:r>
            <a:r>
              <a:rPr lang="en-US" sz="1900" dirty="0"/>
              <a:t> </a:t>
            </a:r>
            <a:endParaRPr lang="en-US" sz="1900" dirty="0" smtClean="0"/>
          </a:p>
          <a:p>
            <a:r>
              <a:rPr lang="en-US" sz="1900" dirty="0"/>
              <a:t> AG-66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Politics trumps science - A Critical Analysis of the Paris Agreement on Climate Change</a:t>
            </a:r>
            <a:br>
              <a:rPr lang="en-US" sz="3200" b="1" dirty="0"/>
            </a:b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517854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TM01790493[[fn=SOHO]]</Template>
  <TotalTime>3</TotalTime>
  <Words>16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Soho</vt:lpstr>
      <vt:lpstr>Politics trumps science - A Critical Analysis of the Paris Agreement on Climate Change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Politics trumps science - A Critical Analysis of the Paris Agreement on Climate Change </dc:title>
  <dc:creator>rrs</dc:creator>
  <cp:lastModifiedBy>rrs</cp:lastModifiedBy>
  <cp:revision>2</cp:revision>
  <dcterms:created xsi:type="dcterms:W3CDTF">2016-06-24T07:04:07Z</dcterms:created>
  <dcterms:modified xsi:type="dcterms:W3CDTF">2016-06-24T07:09:21Z</dcterms:modified>
</cp:coreProperties>
</file>